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pn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6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1" r:id="rId1"/>
    <p:sldMasterId id="2147483827" r:id="rId2"/>
    <p:sldMasterId id="2147483917" r:id="rId3"/>
    <p:sldMasterId id="2147483929" r:id="rId4"/>
    <p:sldMasterId id="2147483942" r:id="rId5"/>
    <p:sldMasterId id="2147483954" r:id="rId6"/>
    <p:sldMasterId id="2147483957" r:id="rId7"/>
  </p:sldMasterIdLst>
  <p:notesMasterIdLst>
    <p:notesMasterId r:id="rId29"/>
  </p:notesMasterIdLst>
  <p:sldIdLst>
    <p:sldId id="272" r:id="rId8"/>
    <p:sldId id="426" r:id="rId9"/>
    <p:sldId id="2007577189" r:id="rId10"/>
    <p:sldId id="427" r:id="rId11"/>
    <p:sldId id="428" r:id="rId12"/>
    <p:sldId id="429" r:id="rId13"/>
    <p:sldId id="430" r:id="rId14"/>
    <p:sldId id="284" r:id="rId15"/>
    <p:sldId id="2007577190" r:id="rId16"/>
    <p:sldId id="262" r:id="rId17"/>
    <p:sldId id="2007577191" r:id="rId18"/>
    <p:sldId id="2007577192" r:id="rId19"/>
    <p:sldId id="2007577193" r:id="rId20"/>
    <p:sldId id="2007577194" r:id="rId21"/>
    <p:sldId id="2007577195" r:id="rId22"/>
    <p:sldId id="377" r:id="rId23"/>
    <p:sldId id="378" r:id="rId24"/>
    <p:sldId id="379" r:id="rId25"/>
    <p:sldId id="380" r:id="rId26"/>
    <p:sldId id="381" r:id="rId27"/>
    <p:sldId id="265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17" autoAdjust="0"/>
    <p:restoredTop sz="94660"/>
  </p:normalViewPr>
  <p:slideViewPr>
    <p:cSldViewPr snapToGrid="0">
      <p:cViewPr varScale="1">
        <p:scale>
          <a:sx n="60" d="100"/>
          <a:sy n="60" d="100"/>
        </p:scale>
        <p:origin x="80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183E5B-CF1E-44A1-B33D-CA098E460D2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52467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Dẫn</a:t>
            </a:r>
            <a:r>
              <a:rPr lang="en-US" baseline="0" dirty="0"/>
              <a:t> </a:t>
            </a:r>
            <a:r>
              <a:rPr lang="en-US" baseline="0" dirty="0" err="1"/>
              <a:t>dắt</a:t>
            </a:r>
            <a:r>
              <a:rPr lang="en-US" baseline="0" dirty="0"/>
              <a:t>: </a:t>
            </a:r>
            <a:r>
              <a:rPr lang="en-US" baseline="0" dirty="0" err="1"/>
              <a:t>Mẹ</a:t>
            </a:r>
            <a:r>
              <a:rPr lang="en-US" baseline="0" dirty="0"/>
              <a:t> </a:t>
            </a:r>
            <a:r>
              <a:rPr lang="en-US" baseline="0" dirty="0" err="1"/>
              <a:t>giao</a:t>
            </a:r>
            <a:r>
              <a:rPr lang="en-US" baseline="0" dirty="0"/>
              <a:t> </a:t>
            </a:r>
            <a:r>
              <a:rPr lang="en-US" baseline="0" dirty="0" err="1"/>
              <a:t>nhiệm</a:t>
            </a:r>
            <a:r>
              <a:rPr lang="en-US" baseline="0" dirty="0"/>
              <a:t> </a:t>
            </a:r>
            <a:r>
              <a:rPr lang="en-US" baseline="0" dirty="0" err="1"/>
              <a:t>vụ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KHĂN</a:t>
            </a:r>
            <a:r>
              <a:rPr lang="en-US" baseline="0" dirty="0"/>
              <a:t> </a:t>
            </a:r>
            <a:r>
              <a:rPr lang="en-US" baseline="0" dirty="0" err="1"/>
              <a:t>ĐỎ</a:t>
            </a:r>
            <a:r>
              <a:rPr lang="en-US" baseline="0" dirty="0"/>
              <a:t>: </a:t>
            </a:r>
            <a:r>
              <a:rPr lang="en-US" baseline="0" dirty="0" err="1"/>
              <a:t>mang</a:t>
            </a:r>
            <a:r>
              <a:rPr lang="en-US" baseline="0" dirty="0"/>
              <a:t> </a:t>
            </a:r>
            <a:r>
              <a:rPr lang="en-US" baseline="0" dirty="0" err="1"/>
              <a:t>bánh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biếu</a:t>
            </a:r>
            <a:r>
              <a:rPr lang="en-US" baseline="0" dirty="0"/>
              <a:t> </a:t>
            </a:r>
            <a:r>
              <a:rPr lang="en-US" baseline="0" dirty="0" err="1"/>
              <a:t>bà</a:t>
            </a:r>
            <a:r>
              <a:rPr lang="en-US" baseline="0" dirty="0"/>
              <a:t>. </a:t>
            </a:r>
          </a:p>
          <a:p>
            <a:r>
              <a:rPr lang="en-US" baseline="0" dirty="0" err="1"/>
              <a:t>Hãy</a:t>
            </a:r>
            <a:r>
              <a:rPr lang="en-US" baseline="0" dirty="0"/>
              <a:t> </a:t>
            </a:r>
            <a:r>
              <a:rPr lang="en-US" baseline="0" dirty="0" err="1"/>
              <a:t>giúp</a:t>
            </a:r>
            <a:r>
              <a:rPr lang="en-US" baseline="0" dirty="0"/>
              <a:t> </a:t>
            </a:r>
            <a:r>
              <a:rPr lang="en-US" baseline="0" dirty="0" err="1"/>
              <a:t>KHĂN</a:t>
            </a:r>
            <a:r>
              <a:rPr lang="en-US" baseline="0" dirty="0"/>
              <a:t> </a:t>
            </a:r>
            <a:r>
              <a:rPr lang="en-US" baseline="0" dirty="0" err="1"/>
              <a:t>ĐỎ</a:t>
            </a:r>
            <a:r>
              <a:rPr lang="en-US" baseline="0" dirty="0"/>
              <a:t> </a:t>
            </a:r>
            <a:r>
              <a:rPr lang="en-US" baseline="0" dirty="0" err="1"/>
              <a:t>vượt</a:t>
            </a:r>
            <a:r>
              <a:rPr lang="en-US" baseline="0" dirty="0"/>
              <a:t> qua </a:t>
            </a:r>
            <a:r>
              <a:rPr lang="en-US" baseline="0" dirty="0" err="1"/>
              <a:t>rừng</a:t>
            </a:r>
            <a:r>
              <a:rPr lang="en-US" baseline="0" dirty="0"/>
              <a:t> </a:t>
            </a:r>
            <a:r>
              <a:rPr lang="en-US" baseline="0" dirty="0" err="1"/>
              <a:t>rậm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mang</a:t>
            </a:r>
            <a:r>
              <a:rPr lang="en-US" baseline="0" dirty="0"/>
              <a:t> </a:t>
            </a:r>
            <a:r>
              <a:rPr lang="en-US" baseline="0" dirty="0" err="1"/>
              <a:t>bánh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biếu</a:t>
            </a:r>
            <a:r>
              <a:rPr lang="en-US" baseline="0" dirty="0"/>
              <a:t> </a:t>
            </a:r>
            <a:r>
              <a:rPr lang="en-US" baseline="0" dirty="0" err="1"/>
              <a:t>bà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9FB7FE43-6FD1-4EE0-A973-8ECB49C6E1E2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Đúng</a:t>
            </a:r>
            <a:r>
              <a:rPr lang="en-US" baseline="0" dirty="0"/>
              <a:t> </a:t>
            </a:r>
            <a:r>
              <a:rPr lang="en-US" baseline="0" dirty="0">
                <a:sym typeface="Wingdings" panose="05000000000000000000" pitchFamily="2" charset="2"/>
              </a:rPr>
              <a:t> </a:t>
            </a:r>
            <a:r>
              <a:rPr lang="en-US" baseline="0" dirty="0" err="1">
                <a:sym typeface="Wingdings" panose="05000000000000000000" pitchFamily="2" charset="2"/>
              </a:rPr>
              <a:t>tặng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bánh</a:t>
            </a:r>
            <a:r>
              <a:rPr lang="en-US" baseline="0" dirty="0">
                <a:sym typeface="Wingdings" panose="05000000000000000000" pitchFamily="2" charset="2"/>
              </a:rPr>
              <a:t>  </a:t>
            </a:r>
            <a:r>
              <a:rPr lang="en-US" baseline="0" dirty="0" err="1">
                <a:sym typeface="Wingdings" panose="05000000000000000000" pitchFamily="2" charset="2"/>
              </a:rPr>
              <a:t>thầy</a:t>
            </a:r>
            <a:r>
              <a:rPr lang="en-US" baseline="0" dirty="0">
                <a:sym typeface="Wingdings" panose="05000000000000000000" pitchFamily="2" charset="2"/>
              </a:rPr>
              <a:t>/</a:t>
            </a:r>
            <a:r>
              <a:rPr lang="en-US" baseline="0" dirty="0" err="1">
                <a:sym typeface="Wingdings" panose="05000000000000000000" pitchFamily="2" charset="2"/>
              </a:rPr>
              <a:t>cô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nhấn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vào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chiếc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bánh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để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đưa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bánh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vào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giỏ</a:t>
            </a:r>
            <a:r>
              <a:rPr lang="en-US" baseline="0" dirty="0">
                <a:sym typeface="Wingdings" panose="05000000000000000000" pitchFamily="2" charset="2"/>
              </a:rPr>
              <a:t>  </a:t>
            </a:r>
            <a:r>
              <a:rPr lang="en-US" baseline="0" dirty="0" err="1">
                <a:sym typeface="Wingdings" panose="05000000000000000000" pitchFamily="2" charset="2"/>
              </a:rPr>
              <a:t>bấm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phím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mũi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tên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chuyển</a:t>
            </a:r>
            <a:r>
              <a:rPr lang="en-US" baseline="0" dirty="0">
                <a:sym typeface="Wingdings" panose="05000000000000000000" pitchFamily="2" charset="2"/>
              </a:rPr>
              <a:t> slide (</a:t>
            </a:r>
            <a:r>
              <a:rPr lang="en-US" baseline="0" dirty="0" err="1">
                <a:sym typeface="Wingdings" panose="05000000000000000000" pitchFamily="2" charset="2"/>
              </a:rPr>
              <a:t>trên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bàn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phím</a:t>
            </a:r>
            <a:r>
              <a:rPr lang="en-US" baseline="0" dirty="0">
                <a:sym typeface="Wingdings" panose="05000000000000000000" pitchFamily="2" charset="2"/>
              </a:rPr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9FB7FE43-6FD1-4EE0-A973-8ECB49C6E1E2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183E5B-CF1E-44A1-B33D-CA098E460D2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03962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183E5B-CF1E-44A1-B33D-CA098E460D2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98842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CA3864-D368-4202-A9AE-602D5EBF21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26126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CA3864-D368-4202-A9AE-602D5EBF21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19206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CA3864-D368-4202-A9AE-602D5EBF21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06079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8.jpg"/><Relationship Id="rId4" Type="http://schemas.openxmlformats.org/officeDocument/2006/relationships/image" Target="../media/image5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GIF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4.GIF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2025/3/16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2025/3/16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2025/3/16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2025/3/16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2025/3/16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2025/3/16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2025/3/16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2025/3/16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2025/3/16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2025/3/16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2025/3/16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2025/3/16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2025/3/16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2025/3/16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2025/3/16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9F2065-F752-4B7C-B088-C33A9C7A2392}" type="datetimeFigureOut">
              <a:rPr lang="zh-CN" altLang="en-US" smtClean="0"/>
              <a:t>2025/3/16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EE9788-1ACC-453B-99AE-62E87044B0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43068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6">
            <a:extLst>
              <a:ext uri="{FF2B5EF4-FFF2-40B4-BE49-F238E27FC236}">
                <a16:creationId xmlns:a16="http://schemas.microsoft.com/office/drawing/2014/main" id="{C154A2BD-FDDA-DA48-2F6B-661C5CCBA028}"/>
              </a:ext>
            </a:extLst>
          </p:cNvPr>
          <p:cNvSpPr/>
          <p:nvPr userDrawn="1"/>
        </p:nvSpPr>
        <p:spPr>
          <a:xfrm>
            <a:off x="719191" y="708917"/>
            <a:ext cx="10818688" cy="5429891"/>
          </a:xfrm>
          <a:prstGeom prst="roundRect">
            <a:avLst>
              <a:gd name="adj" fmla="val 10750"/>
            </a:avLst>
          </a:prstGeom>
          <a:solidFill>
            <a:srgbClr val="F4F0ED"/>
          </a:solidFill>
          <a:ln w="34925">
            <a:gradFill>
              <a:gsLst>
                <a:gs pos="0">
                  <a:srgbClr val="FDB024"/>
                </a:gs>
                <a:gs pos="35000">
                  <a:srgbClr val="009361"/>
                </a:gs>
                <a:gs pos="68000">
                  <a:srgbClr val="F4F0ED"/>
                </a:gs>
                <a:gs pos="100000">
                  <a:srgbClr val="FB692D"/>
                </a:gs>
              </a:gsLst>
              <a:lin ang="5400000" scaled="1"/>
            </a:gradFill>
          </a:ln>
          <a:effectLst>
            <a:outerShdw blurRad="330200" dist="139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63B6DD4-BB4F-39CE-4F77-6C9E7A3E52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41" r="3073" b="15724"/>
          <a:stretch/>
        </p:blipFill>
        <p:spPr>
          <a:xfrm>
            <a:off x="1" y="1142163"/>
            <a:ext cx="12192000" cy="571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5180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6">
            <a:extLst>
              <a:ext uri="{FF2B5EF4-FFF2-40B4-BE49-F238E27FC236}">
                <a16:creationId xmlns:a16="http://schemas.microsoft.com/office/drawing/2014/main" id="{587DD3DA-7434-08DD-DCE8-A1867B64C89F}"/>
              </a:ext>
            </a:extLst>
          </p:cNvPr>
          <p:cNvSpPr/>
          <p:nvPr userDrawn="1"/>
        </p:nvSpPr>
        <p:spPr>
          <a:xfrm>
            <a:off x="457200" y="407504"/>
            <a:ext cx="11270974" cy="6082747"/>
          </a:xfrm>
          <a:prstGeom prst="roundRect">
            <a:avLst>
              <a:gd name="adj" fmla="val 10750"/>
            </a:avLst>
          </a:prstGeom>
          <a:solidFill>
            <a:srgbClr val="F4F0ED"/>
          </a:solidFill>
          <a:ln w="34925">
            <a:gradFill>
              <a:gsLst>
                <a:gs pos="0">
                  <a:srgbClr val="FDB024"/>
                </a:gs>
                <a:gs pos="35000">
                  <a:srgbClr val="009361"/>
                </a:gs>
                <a:gs pos="68000">
                  <a:srgbClr val="F4F0ED"/>
                </a:gs>
                <a:gs pos="100000">
                  <a:srgbClr val="FB692D"/>
                </a:gs>
              </a:gsLst>
              <a:lin ang="5400000" scaled="1"/>
            </a:gradFill>
          </a:ln>
          <a:effectLst>
            <a:outerShdw blurRad="330200" dist="139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78314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B25C9AD3-FEBE-F60D-9EE0-6A0A706739A2}"/>
              </a:ext>
            </a:extLst>
          </p:cNvPr>
          <p:cNvSpPr/>
          <p:nvPr userDrawn="1"/>
        </p:nvSpPr>
        <p:spPr>
          <a:xfrm>
            <a:off x="719191" y="708917"/>
            <a:ext cx="10818688" cy="5429891"/>
          </a:xfrm>
          <a:prstGeom prst="roundRect">
            <a:avLst>
              <a:gd name="adj" fmla="val 10750"/>
            </a:avLst>
          </a:prstGeom>
          <a:solidFill>
            <a:srgbClr val="F4F0ED"/>
          </a:solidFill>
          <a:ln w="34925">
            <a:gradFill>
              <a:gsLst>
                <a:gs pos="0">
                  <a:srgbClr val="FDB024"/>
                </a:gs>
                <a:gs pos="35000">
                  <a:srgbClr val="009361"/>
                </a:gs>
                <a:gs pos="68000">
                  <a:srgbClr val="F4F0ED"/>
                </a:gs>
                <a:gs pos="100000">
                  <a:srgbClr val="FB692D"/>
                </a:gs>
              </a:gsLst>
              <a:lin ang="5400000" scaled="1"/>
            </a:gradFill>
          </a:ln>
          <a:effectLst>
            <a:outerShdw blurRad="330200" dist="139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F66D4E3-CB7C-0F2E-DCD7-CAA9CF3B22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887" y="302703"/>
            <a:ext cx="6242317" cy="624231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3ADBE40-23F6-FB6E-AF79-D9B19375E7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5" t="61804" r="76126" b="12316"/>
          <a:stretch/>
        </p:blipFill>
        <p:spPr>
          <a:xfrm rot="1320382">
            <a:off x="279380" y="3918306"/>
            <a:ext cx="1458930" cy="177486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53CDA3E-B442-EFCB-AD3B-E3E96843D3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70" t="10332" r="39021" b="63788"/>
          <a:stretch/>
        </p:blipFill>
        <p:spPr>
          <a:xfrm>
            <a:off x="6835986" y="4454116"/>
            <a:ext cx="1458930" cy="177486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6DB44BC9-961F-2E62-A48F-8B8C398D9C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67" t="40115" r="27180" b="42178"/>
          <a:stretch/>
        </p:blipFill>
        <p:spPr>
          <a:xfrm rot="20169467">
            <a:off x="528351" y="414841"/>
            <a:ext cx="1142423" cy="121441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059C3C84-8215-FDC0-FBDA-B10D3016BA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6" t="36724" r="76255" b="37396"/>
          <a:stretch/>
        </p:blipFill>
        <p:spPr>
          <a:xfrm rot="20375023">
            <a:off x="10360306" y="235689"/>
            <a:ext cx="1458930" cy="1774861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68371087-B1B8-DC76-8271-A929A5D81F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52" r="31484" b="30910"/>
          <a:stretch/>
        </p:blipFill>
        <p:spPr>
          <a:xfrm flipH="1">
            <a:off x="7338543" y="629023"/>
            <a:ext cx="5155710" cy="6242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0641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>
            <a:extLst>
              <a:ext uri="{FF2B5EF4-FFF2-40B4-BE49-F238E27FC236}">
                <a16:creationId xmlns:a16="http://schemas.microsoft.com/office/drawing/2014/main" id="{860B6488-F2B7-4BF7-6FB7-1163F881DAA9}"/>
              </a:ext>
            </a:extLst>
          </p:cNvPr>
          <p:cNvSpPr/>
          <p:nvPr userDrawn="1"/>
        </p:nvSpPr>
        <p:spPr>
          <a:xfrm>
            <a:off x="719191" y="708917"/>
            <a:ext cx="10818688" cy="5429891"/>
          </a:xfrm>
          <a:prstGeom prst="roundRect">
            <a:avLst>
              <a:gd name="adj" fmla="val 10750"/>
            </a:avLst>
          </a:prstGeom>
          <a:solidFill>
            <a:srgbClr val="F4F0ED"/>
          </a:solidFill>
          <a:ln w="34925">
            <a:gradFill>
              <a:gsLst>
                <a:gs pos="0">
                  <a:srgbClr val="FDB024"/>
                </a:gs>
                <a:gs pos="35000">
                  <a:srgbClr val="009361"/>
                </a:gs>
                <a:gs pos="68000">
                  <a:srgbClr val="F4F0ED"/>
                </a:gs>
                <a:gs pos="100000">
                  <a:srgbClr val="FB692D"/>
                </a:gs>
              </a:gsLst>
              <a:lin ang="5400000" scaled="1"/>
            </a:gradFill>
          </a:ln>
          <a:effectLst>
            <a:outerShdw blurRad="330200" dist="139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2E8B8507-B2E7-7723-1D4E-3AF3702698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605" y="302703"/>
            <a:ext cx="6242317" cy="624231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615E7E6D-4C12-F376-C63C-82991F786C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70" t="10332" r="39021" b="63788"/>
          <a:stretch/>
        </p:blipFill>
        <p:spPr>
          <a:xfrm>
            <a:off x="9720594" y="4453602"/>
            <a:ext cx="1458930" cy="177486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F9C43B2-5FB8-A9A3-1785-A86F323741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16" t="68538" r="27631" b="19942"/>
          <a:stretch/>
        </p:blipFill>
        <p:spPr>
          <a:xfrm rot="20169467">
            <a:off x="1842229" y="1249508"/>
            <a:ext cx="1006370" cy="790076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BC58E51-DEDC-7278-061B-8B72694C62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t="10936" r="75900" b="63184"/>
          <a:stretch/>
        </p:blipFill>
        <p:spPr>
          <a:xfrm rot="1320382">
            <a:off x="279380" y="3918306"/>
            <a:ext cx="1458930" cy="177486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3EC333D4-4601-1EF9-5C22-145EE5EE7E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93" t="40159" r="17697" b="42087"/>
          <a:stretch/>
        </p:blipFill>
        <p:spPr>
          <a:xfrm rot="20375023">
            <a:off x="9389342" y="1366072"/>
            <a:ext cx="875858" cy="1217576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608BA962-AB2B-30E1-50C4-91057A6250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52" b="35325"/>
          <a:stretch/>
        </p:blipFill>
        <p:spPr>
          <a:xfrm flipH="1">
            <a:off x="-3" y="1432229"/>
            <a:ext cx="7453745" cy="5425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6761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: 圆角 5">
            <a:extLst>
              <a:ext uri="{FF2B5EF4-FFF2-40B4-BE49-F238E27FC236}">
                <a16:creationId xmlns:a16="http://schemas.microsoft.com/office/drawing/2014/main" id="{E98E316A-882F-A307-A244-349F84E860E0}"/>
              </a:ext>
            </a:extLst>
          </p:cNvPr>
          <p:cNvSpPr/>
          <p:nvPr userDrawn="1"/>
        </p:nvSpPr>
        <p:spPr>
          <a:xfrm>
            <a:off x="719191" y="708917"/>
            <a:ext cx="10818688" cy="5429891"/>
          </a:xfrm>
          <a:prstGeom prst="roundRect">
            <a:avLst>
              <a:gd name="adj" fmla="val 10750"/>
            </a:avLst>
          </a:prstGeom>
          <a:solidFill>
            <a:srgbClr val="F4F0ED"/>
          </a:solidFill>
          <a:ln w="34925">
            <a:gradFill>
              <a:gsLst>
                <a:gs pos="0">
                  <a:srgbClr val="FDB024"/>
                </a:gs>
                <a:gs pos="35000">
                  <a:srgbClr val="009361"/>
                </a:gs>
                <a:gs pos="68000">
                  <a:srgbClr val="F4F0ED"/>
                </a:gs>
                <a:gs pos="100000">
                  <a:srgbClr val="FB692D"/>
                </a:gs>
              </a:gsLst>
              <a:lin ang="5400000" scaled="1"/>
            </a:gradFill>
          </a:ln>
          <a:effectLst>
            <a:outerShdw blurRad="330200" dist="139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5115C69F-E249-E6F0-8363-C8BBFC7D46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887" y="302703"/>
            <a:ext cx="6242317" cy="624231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AB08D13-1D1F-4360-8367-6709CA5447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28" t="65332" r="38686" b="13173"/>
          <a:stretch/>
        </p:blipFill>
        <p:spPr>
          <a:xfrm rot="1320382">
            <a:off x="314611" y="4865318"/>
            <a:ext cx="1592845" cy="14741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2E91C63-2D57-73AF-623B-7DFD03ED54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70" t="10332" r="39021" b="63788"/>
          <a:stretch/>
        </p:blipFill>
        <p:spPr>
          <a:xfrm>
            <a:off x="9622036" y="4442358"/>
            <a:ext cx="1458930" cy="177486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1483E73-37FF-F11B-6D3F-02C9E5C315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81" t="16868" r="24277" b="65425"/>
          <a:stretch/>
        </p:blipFill>
        <p:spPr>
          <a:xfrm rot="20169467">
            <a:off x="518858" y="369877"/>
            <a:ext cx="1364899" cy="121441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A147624-387B-B48B-F29D-C5FAE76F28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73" t="62418" r="8654" b="11702"/>
          <a:stretch/>
        </p:blipFill>
        <p:spPr>
          <a:xfrm rot="20375023">
            <a:off x="9923701" y="169785"/>
            <a:ext cx="1747018" cy="177486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78F41AAD-3300-2B90-CB26-8E5437D380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43" r="35365" b="27533"/>
          <a:stretch/>
        </p:blipFill>
        <p:spPr>
          <a:xfrm>
            <a:off x="5809131" y="1405515"/>
            <a:ext cx="4516583" cy="5452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2074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9F2065-F752-4B7C-B088-C33A9C7A2392}" type="datetimeFigureOut">
              <a:rPr lang="zh-CN" altLang="en-US" smtClean="0"/>
              <a:t>2025/3/16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EE9788-1ACC-453B-99AE-62E87044B0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42395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2025/3/16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9F2065-F752-4B7C-B088-C33A9C7A2392}" type="datetimeFigureOut">
              <a:rPr lang="zh-CN" altLang="en-US" smtClean="0"/>
              <a:t>2025/3/16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EE9788-1ACC-453B-99AE-62E87044B0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92248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9F2065-F752-4B7C-B088-C33A9C7A2392}" type="datetimeFigureOut">
              <a:rPr lang="zh-CN" altLang="en-US" smtClean="0"/>
              <a:t>2025/3/16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EE9788-1ACC-453B-99AE-62E87044B0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83722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9F2065-F752-4B7C-B088-C33A9C7A2392}" type="datetimeFigureOut">
              <a:rPr lang="zh-CN" altLang="en-US" smtClean="0"/>
              <a:t>2025/3/16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EE9788-1ACC-453B-99AE-62E87044B0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00035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9F2065-F752-4B7C-B088-C33A9C7A2392}" type="datetimeFigureOut">
              <a:rPr lang="zh-CN" altLang="en-US" smtClean="0"/>
              <a:t>2025/3/16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EE9788-1ACC-453B-99AE-62E87044B0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53407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4A8413-BB11-4691-9C5A-6122017061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4CB791-05FD-467C-9B19-AE494D0B8B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2C60E8-8A0D-4F10-BE94-B0D0B5988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BC2C1B-429D-40BB-820A-D7C7775C3D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3E04C7-0D4E-4D14-85CB-0140D4610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6F4A94D-A238-4CBD-956B-2D3B10F0EA62}"/>
              </a:ext>
            </a:extLst>
          </p:cNvPr>
          <p:cNvSpPr/>
          <p:nvPr userDrawn="1"/>
        </p:nvSpPr>
        <p:spPr>
          <a:xfrm>
            <a:off x="11114117" y="74810"/>
            <a:ext cx="1089935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5361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06CD07-08FC-4B66-9B2B-B49C4C966A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A38574-2E13-46CA-A3E3-FFE6776406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4C0228-ECCC-4703-99FA-EB78E9CAA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D76B34-9E00-4D0A-AFFE-049E58341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F5AAA6-2224-4999-8E1E-605862F257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648130"/>
      </p:ext>
    </p:extLst>
  </p:cSld>
  <p:clrMapOvr>
    <a:masterClrMapping/>
  </p:clrMapOvr>
  <p:hf sldNum="0"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649434-AF37-4982-B504-F090F9A5B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E7F95F-F505-4CFF-BBE8-6D072ADE76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B9EB09-9221-4BE4-A38F-9A98DAE78F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1A111E-5200-4E7A-B115-69D28F9B4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4C36B3-8F00-4197-8CAE-67782C5D2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280510"/>
      </p:ext>
    </p:extLst>
  </p:cSld>
  <p:clrMapOvr>
    <a:masterClrMapping/>
  </p:clrMapOvr>
  <p:hf sldNum="0"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B23226-7BEE-4473-83A7-DACE9D645A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9361D5-765B-4331-A7C7-913037B3C2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EEC970-9905-49AB-9A53-EDB779CB12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322B7F-5857-4253-8828-C4DCCB18D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8B9861-86B1-4214-B257-3AA0F6A99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DEDF37-6F35-4680-92FC-FBD743439C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553411"/>
      </p:ext>
    </p:extLst>
  </p:cSld>
  <p:clrMapOvr>
    <a:masterClrMapping/>
  </p:clrMapOvr>
  <p:hf sldNum="0"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32371A-0FFD-4E0A-AAD0-72890B049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03FBBB-773E-46E1-820D-5CDCC5AD6F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DBAE5B-7D6D-46BC-B7EB-9EC3A093DD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3CA848-825B-4436-8AFD-7EF552A0D7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E952A26-F551-4322-98DD-ED918EAA06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BD76C49-19BE-4664-A78E-4623C4F34B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2967486-1E95-4F74-8110-AAD37D6D7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A82ECA7-3C6C-4FB5-B7E6-B5BFDBBF1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643724"/>
      </p:ext>
    </p:extLst>
  </p:cSld>
  <p:clrMapOvr>
    <a:masterClrMapping/>
  </p:clrMapOvr>
  <p:hf sldNum="0"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A2298-231F-4DB7-88EE-5443CEC67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5DEFAC5-12AE-4EAB-9CA0-7DA7C9E761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5DCF9B-0729-4B13-A34F-9BDF6DDE2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26DEC7-6785-40EF-BD71-077189F2B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252616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2025/3/16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BE4F16-41DE-4482-A5B5-05027C5990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ED61ED-01C7-49F9-B62F-5F24A3C46E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5D7708-C7AF-4607-80B7-7DCC45B49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44076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3E895-EF60-4AED-9E56-003E5A6FA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FA0D33-F70C-49D8-AC2F-387F604AEE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B00D5F-0EEE-4748-B585-F407027060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D4D01A-780D-47B8-906D-8913DCBA3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9142A9-9D92-48E5-96AE-D2B192957D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99E21E-2445-4E00-884B-3D94B356A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413696"/>
      </p:ext>
    </p:extLst>
  </p:cSld>
  <p:clrMapOvr>
    <a:masterClrMapping/>
  </p:clrMapOvr>
  <p:hf sldNum="0"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837427-567F-4699-BBDE-43A06E13F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FEDEF24-75F9-4405-A1D1-0F0079CF44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49E214-380C-4FA2-9133-F5FE8F5486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40F9C4-7D09-4B58-BF67-02AD622C85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DF0B03-E800-4183-845D-F1E2D5DAD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8FDE5C-294C-4094-BFDD-CD931854F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393913"/>
      </p:ext>
    </p:extLst>
  </p:cSld>
  <p:clrMapOvr>
    <a:masterClrMapping/>
  </p:clrMapOvr>
  <p:hf sldNum="0"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FBF07-742B-4002-AB92-648BDA4B1C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975119-46D0-4858-8899-664E7F0B44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3366E4-71CC-448C-8042-8D70ADCE71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B21AE8-D2D1-45FE-BC91-BA3D72B6A5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60D5CA-DFE8-4FA5-88E2-10BA2118F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176259"/>
      </p:ext>
    </p:extLst>
  </p:cSld>
  <p:clrMapOvr>
    <a:masterClrMapping/>
  </p:clrMapOvr>
  <p:hf sldNum="0"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CFFB4-FD8C-4939-9123-1C418CCBB7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94EA48A-2F03-423F-A9E6-53179C7A21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C94B84-6048-4DEB-9021-EFF913205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27A93F-20A3-41E8-B18A-9545048566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EE41CD-B009-4E48-9897-EAE3F8B67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35668"/>
      </p:ext>
    </p:extLst>
  </p:cSld>
  <p:clrMapOvr>
    <a:masterClrMapping/>
  </p:clrMapOvr>
  <p:hf sldNum="0"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32757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511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975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178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068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2025/3/16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67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789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276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317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817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355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857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1711362"/>
      </p:ext>
    </p:extLst>
  </p:cSld>
  <p:clrMapOvr>
    <a:masterClrMapping/>
  </p:clrMapOvr>
  <p:transition spd="slow">
    <p:randomBar dir="vert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 userDrawn="1"/>
        </p:nvGrpSpPr>
        <p:grpSpPr>
          <a:xfrm>
            <a:off x="-4484" y="-61176"/>
            <a:ext cx="12192002" cy="6858000"/>
            <a:chOff x="1" y="0"/>
            <a:chExt cx="12192002" cy="685800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188259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457200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726141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995083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1264024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1532965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1788459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2057400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2326341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2595283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2864224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3133165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3415553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3684494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3953435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4222377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4491318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4760259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5015753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5284694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5553635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5822577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6091518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6360459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6629400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6898341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7167282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7436224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7705165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7974106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8229600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8498541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8767482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9036424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9305365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9574306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9856694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10125635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10394576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10663518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10932459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11201400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11456894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11725835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11994776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1" name="Group 50"/>
            <p:cNvGrpSpPr/>
            <p:nvPr/>
          </p:nvGrpSpPr>
          <p:grpSpPr>
            <a:xfrm rot="5400000">
              <a:off x="2861984" y="-2662518"/>
              <a:ext cx="6468035" cy="12192002"/>
              <a:chOff x="6512859" y="152400"/>
              <a:chExt cx="6468035" cy="6858000"/>
            </a:xfrm>
          </p:grpSpPr>
          <p:cxnSp>
            <p:nvCxnSpPr>
              <p:cNvPr id="52" name="Straight Connector 51"/>
              <p:cNvCxnSpPr/>
              <p:nvPr/>
            </p:nvCxnSpPr>
            <p:spPr>
              <a:xfrm>
                <a:off x="6512859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/>
              <p:nvPr/>
            </p:nvCxnSpPr>
            <p:spPr>
              <a:xfrm>
                <a:off x="6781800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>
                <a:off x="7050741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>
                <a:off x="7319682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>
                <a:off x="7588624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>
                <a:off x="7857565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>
                <a:off x="8126506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>
                <a:off x="8382000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>
                <a:off x="8650941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/>
              <p:cNvCxnSpPr/>
              <p:nvPr/>
            </p:nvCxnSpPr>
            <p:spPr>
              <a:xfrm>
                <a:off x="8919882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/>
              <p:cNvCxnSpPr/>
              <p:nvPr/>
            </p:nvCxnSpPr>
            <p:spPr>
              <a:xfrm>
                <a:off x="9188824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/>
              <p:cNvCxnSpPr/>
              <p:nvPr/>
            </p:nvCxnSpPr>
            <p:spPr>
              <a:xfrm>
                <a:off x="9457765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/>
              <p:cNvCxnSpPr/>
              <p:nvPr/>
            </p:nvCxnSpPr>
            <p:spPr>
              <a:xfrm>
                <a:off x="9726706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/>
              <p:cNvCxnSpPr/>
              <p:nvPr/>
            </p:nvCxnSpPr>
            <p:spPr>
              <a:xfrm>
                <a:off x="10009094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/>
              <p:cNvCxnSpPr/>
              <p:nvPr/>
            </p:nvCxnSpPr>
            <p:spPr>
              <a:xfrm>
                <a:off x="10278035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/>
              <p:cNvCxnSpPr/>
              <p:nvPr/>
            </p:nvCxnSpPr>
            <p:spPr>
              <a:xfrm>
                <a:off x="10546976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/>
              <p:cNvCxnSpPr/>
              <p:nvPr/>
            </p:nvCxnSpPr>
            <p:spPr>
              <a:xfrm>
                <a:off x="10815918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/>
              <p:cNvCxnSpPr/>
              <p:nvPr/>
            </p:nvCxnSpPr>
            <p:spPr>
              <a:xfrm>
                <a:off x="11084859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/>
              <p:cNvCxnSpPr/>
              <p:nvPr/>
            </p:nvCxnSpPr>
            <p:spPr>
              <a:xfrm>
                <a:off x="11353800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/>
              <p:cNvCxnSpPr/>
              <p:nvPr/>
            </p:nvCxnSpPr>
            <p:spPr>
              <a:xfrm>
                <a:off x="11609294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/>
              <p:cNvCxnSpPr/>
              <p:nvPr/>
            </p:nvCxnSpPr>
            <p:spPr>
              <a:xfrm>
                <a:off x="11878235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/>
              <p:cNvCxnSpPr/>
              <p:nvPr/>
            </p:nvCxnSpPr>
            <p:spPr>
              <a:xfrm>
                <a:off x="12147176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/>
              <p:cNvCxnSpPr/>
              <p:nvPr/>
            </p:nvCxnSpPr>
            <p:spPr>
              <a:xfrm>
                <a:off x="12443011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/>
              <p:cNvCxnSpPr/>
              <p:nvPr/>
            </p:nvCxnSpPr>
            <p:spPr>
              <a:xfrm>
                <a:off x="12711953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/>
              <p:cNvCxnSpPr/>
              <p:nvPr/>
            </p:nvCxnSpPr>
            <p:spPr>
              <a:xfrm>
                <a:off x="12980894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7" name="Group 76"/>
          <p:cNvGrpSpPr/>
          <p:nvPr userDrawn="1"/>
        </p:nvGrpSpPr>
        <p:grpSpPr>
          <a:xfrm rot="20376177">
            <a:off x="-1259516" y="4223594"/>
            <a:ext cx="4123961" cy="4071268"/>
            <a:chOff x="-1575619" y="4152315"/>
            <a:chExt cx="4123961" cy="4071268"/>
          </a:xfrm>
        </p:grpSpPr>
        <p:pic>
          <p:nvPicPr>
            <p:cNvPr id="78" name="Picture 7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042855" flipH="1" flipV="1">
              <a:off x="-880331" y="3457027"/>
              <a:ext cx="2558989" cy="3949565"/>
            </a:xfrm>
            <a:prstGeom prst="rect">
              <a:avLst/>
            </a:prstGeom>
          </p:spPr>
        </p:pic>
        <p:pic>
          <p:nvPicPr>
            <p:cNvPr id="79" name="Picture 7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226499">
              <a:off x="514606" y="5084698"/>
              <a:ext cx="2033736" cy="3138885"/>
            </a:xfrm>
            <a:prstGeom prst="rect">
              <a:avLst/>
            </a:prstGeom>
          </p:spPr>
        </p:pic>
      </p:grpSp>
      <p:grpSp>
        <p:nvGrpSpPr>
          <p:cNvPr id="80" name="Group 79"/>
          <p:cNvGrpSpPr/>
          <p:nvPr userDrawn="1"/>
        </p:nvGrpSpPr>
        <p:grpSpPr>
          <a:xfrm rot="6623823" flipV="1">
            <a:off x="9663853" y="-1538827"/>
            <a:ext cx="4123961" cy="4071268"/>
            <a:chOff x="-1575619" y="4152315"/>
            <a:chExt cx="4123961" cy="4071268"/>
          </a:xfrm>
        </p:grpSpPr>
        <p:pic>
          <p:nvPicPr>
            <p:cNvPr id="81" name="Picture 8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042855" flipH="1" flipV="1">
              <a:off x="-880331" y="3457027"/>
              <a:ext cx="2558989" cy="3949565"/>
            </a:xfrm>
            <a:prstGeom prst="rect">
              <a:avLst/>
            </a:prstGeom>
          </p:spPr>
        </p:pic>
        <p:pic>
          <p:nvPicPr>
            <p:cNvPr id="82" name="Picture 8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226499">
              <a:off x="514606" y="5084698"/>
              <a:ext cx="2033736" cy="3138885"/>
            </a:xfrm>
            <a:prstGeom prst="rect">
              <a:avLst/>
            </a:prstGeom>
          </p:spPr>
        </p:pic>
      </p:grpSp>
      <p:pic>
        <p:nvPicPr>
          <p:cNvPr id="83" name="Picture 8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3113" y="5917276"/>
            <a:ext cx="1161217" cy="1088641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659" y="-58322"/>
            <a:ext cx="1161217" cy="1088641"/>
          </a:xfrm>
          <a:prstGeom prst="rect">
            <a:avLst/>
          </a:prstGeom>
        </p:spPr>
      </p:pic>
      <p:pic>
        <p:nvPicPr>
          <p:cNvPr id="85" name="Picture 8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127" y="5752603"/>
            <a:ext cx="4572000" cy="96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572003"/>
      </p:ext>
    </p:extLst>
  </p:cSld>
  <p:clrMapOvr>
    <a:masterClrMapping/>
  </p:clrMapOvr>
  <p:transition spd="slow">
    <p:randomBar dir="vert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DB4C5F-A0A4-B4CD-325E-88F37F41C0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7F23DF-6C8B-B4D8-77E7-7FD4C6B9F8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6663EC-83B2-3F69-3601-0F954668DD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EDE66A-9429-4323-8B40-E0F06A1EED67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8639C5-EFF6-93E5-508A-8CE24197C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247F4D-2A51-92E6-B813-0B2E2F526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B4963B-3E37-4074-A78D-7A91927B9F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8779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2025/3/16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843158-9DB5-05D5-BEF8-9B07E5FFD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AD5929-FC50-0EB6-F0B1-52860F485E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B76A73-489F-C2A0-06D6-3EE71B89AE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EDE66A-9429-4323-8B40-E0F06A1EED67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E7C583-A5DB-F7D0-4353-15FF26429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DAD501-AD74-67D8-2B61-CBDA55EBF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B4963B-3E37-4074-A78D-7A91927B9F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24953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389D98-E8D2-1722-9D2E-18D83D256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11A017-CA3B-4612-8690-8E2F616D66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BE9E97-AA70-203C-5268-BEC7058D61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EDE66A-9429-4323-8B40-E0F06A1EED67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A9C83-920C-3DAD-FA61-F4AD77383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C0715-B0D7-4123-AE44-104AAA1FB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B4963B-3E37-4074-A78D-7A91927B9F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08794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A21226-1E2C-6616-C4A0-3C01371175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AF6FF6-A6CA-7160-6509-B21C9585BB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F1A8BA-1E62-85F4-0FC9-25DBCEC9B6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4D0414-272F-66DE-06CE-BB3FC201A4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EDE66A-9429-4323-8B40-E0F06A1EED67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7C65E4-21F0-3DAC-5EE2-EA40E5979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474827-DD42-3237-9CA9-06BCF1CBE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B4963B-3E37-4074-A78D-7A91927B9F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40866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42654A-B482-88D5-E3F3-4E0F8F663C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C9DE55-5577-A255-10FF-0D15A44E5A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95428C-06C2-1F4E-526F-58A0B7C0BE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63FE09-C6AB-AAF3-FCE5-375A9BC154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301B23D-79B2-6E8C-D352-324849BA2D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20867D4-01DA-5205-4609-EA1E5DEB71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EDE66A-9429-4323-8B40-E0F06A1EED67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659C7F-01DD-68F6-1471-733BC5942D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EE1BA1C-48A3-5EDE-6627-25FB8C1C3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B4963B-3E37-4074-A78D-7A91927B9F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26097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9C7903-D450-1213-7B8B-DFEF95423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8AF8F9-56AA-0C1B-7799-F132184EDC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EDE66A-9429-4323-8B40-E0F06A1EED67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7307DE-351C-36D3-13DA-7C1561056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A34D2C-78E2-CEE1-48A1-0C02F1926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B4963B-3E37-4074-A78D-7A91927B9F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19539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50AA5DD-A59A-9C17-B619-DCC559629B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EDE66A-9429-4323-8B40-E0F06A1EED67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717164-33EB-8601-E5E6-FF2A13C27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3ECC7A-045A-A997-F542-3F6EBDF92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B4963B-3E37-4074-A78D-7A91927B9F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79475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2E9C7-FF7F-C55B-33C6-946302A68D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5CF35D-CF3C-35AA-3D06-C8CE4EA673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4B4F8C-986E-76FF-9BE3-9DC5E0B686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6AF8C2-8A33-4C4F-E129-BD73B233CF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EDE66A-9429-4323-8B40-E0F06A1EED67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4D94FB-FFF1-09B8-A6E9-72A0AFD70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8C9945-1D2C-7F72-E525-D46882B17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B4963B-3E37-4074-A78D-7A91927B9F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23059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DFC92E-4AAE-060C-C60B-51730E1E3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E4A7DE-4A97-AA2D-0F28-457FD518E2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057949-4A79-A250-72C8-ED8CD4D944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43768B-0014-D2A3-F53E-F8DC1C75A4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EDE66A-9429-4323-8B40-E0F06A1EED67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8CF373-DEF4-D596-33B1-48554B9C7E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D6BDDD-B2D0-10EE-EAD0-4CE09FD56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B4963B-3E37-4074-A78D-7A91927B9F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05714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13F34-735F-D06E-FF57-343861D85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88A678-B80E-9B28-6033-C9A0F0A47C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C5CFF3-0BDD-BE8B-45A7-2DD01768CB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EDE66A-9429-4323-8B40-E0F06A1EED67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5C2871-EC04-EDA1-3921-AC33114B6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FBDE84-E9EF-18F3-DB90-21B6A9F7B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B4963B-3E37-4074-A78D-7A91927B9F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8078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06085CA-D63B-BC3B-7F3E-BA2462DE48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C97D35-5446-959F-BBA4-C139E607D3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DE639C-747B-2ED1-9C00-B1AAE0276C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EDE66A-9429-4323-8B40-E0F06A1EED67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6C413F-721C-D3F9-1AB7-5E3E3122D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6F2DBA-0BCC-0C24-2179-9434F1574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B4963B-3E37-4074-A78D-7A91927B9F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2321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2025/3/16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2025/3/16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2025/3/16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11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2025/3/16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80F3BCC3-21F1-AB7F-1C38-F543D1CFAC5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8290" y="123136"/>
            <a:ext cx="1655739" cy="1655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2025/3/16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0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6096000" cy="3429000"/>
          </a:xfrm>
          <a:prstGeom prst="rect">
            <a:avLst/>
          </a:prstGeom>
          <a:solidFill>
            <a:srgbClr val="0093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6096000" y="0"/>
            <a:ext cx="6096000" cy="3429000"/>
          </a:xfrm>
          <a:prstGeom prst="rect">
            <a:avLst/>
          </a:prstGeom>
          <a:solidFill>
            <a:srgbClr val="FDB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6096000" y="3429000"/>
            <a:ext cx="6096000" cy="3429000"/>
          </a:xfrm>
          <a:prstGeom prst="rect">
            <a:avLst/>
          </a:prstGeom>
          <a:solidFill>
            <a:srgbClr val="FB69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AF3A020-5424-0E67-4C4A-8AD4BFC484C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8290" y="123136"/>
            <a:ext cx="1655739" cy="1655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647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8" r:id="rId1"/>
    <p:sldLayoutId id="2147483919" r:id="rId2"/>
    <p:sldLayoutId id="2147483920" r:id="rId3"/>
    <p:sldLayoutId id="2147483921" r:id="rId4"/>
    <p:sldLayoutId id="2147483922" r:id="rId5"/>
    <p:sldLayoutId id="2147483923" r:id="rId6"/>
    <p:sldLayoutId id="2147483924" r:id="rId7"/>
    <p:sldLayoutId id="2147483925" r:id="rId8"/>
    <p:sldLayoutId id="2147483926" r:id="rId9"/>
    <p:sldLayoutId id="2147483927" r:id="rId10"/>
    <p:sldLayoutId id="2147483928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33CA945-AA3D-4B22-B3E1-18DD4BC74D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C6B100-A9EC-4B4A-9D62-CF2C4E8C72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874332-8243-43FC-BE9A-9464BE7C52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08B57A-783B-4CDC-A065-19236477BB72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AE54CB-12B2-4D36-8C8F-D288ECBCD7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23C330-E278-48F3-A7FF-136B4BCDB3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5973B9-FDF4-4C0F-A886-489279DF16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015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0" r:id="rId1"/>
    <p:sldLayoutId id="2147483931" r:id="rId2"/>
    <p:sldLayoutId id="2147483932" r:id="rId3"/>
    <p:sldLayoutId id="2147483933" r:id="rId4"/>
    <p:sldLayoutId id="2147483934" r:id="rId5"/>
    <p:sldLayoutId id="2147483935" r:id="rId6"/>
    <p:sldLayoutId id="2147483936" r:id="rId7"/>
    <p:sldLayoutId id="2147483937" r:id="rId8"/>
    <p:sldLayoutId id="2147483938" r:id="rId9"/>
    <p:sldLayoutId id="2147483939" r:id="rId10"/>
    <p:sldLayoutId id="2147483940" r:id="rId11"/>
    <p:sldLayoutId id="214748394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591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3" r:id="rId1"/>
    <p:sldLayoutId id="2147483944" r:id="rId2"/>
    <p:sldLayoutId id="2147483945" r:id="rId3"/>
    <p:sldLayoutId id="2147483946" r:id="rId4"/>
    <p:sldLayoutId id="2147483947" r:id="rId5"/>
    <p:sldLayoutId id="2147483948" r:id="rId6"/>
    <p:sldLayoutId id="2147483949" r:id="rId7"/>
    <p:sldLayoutId id="2147483950" r:id="rId8"/>
    <p:sldLayoutId id="2147483951" r:id="rId9"/>
    <p:sldLayoutId id="2147483952" r:id="rId10"/>
    <p:sldLayoutId id="2147483953" r:id="rId11"/>
  </p:sldLayoutIdLst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Picture 8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2977" y="0"/>
            <a:ext cx="121979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594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5" r:id="rId1"/>
    <p:sldLayoutId id="2147483956" r:id="rId2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5957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8" r:id="rId1"/>
    <p:sldLayoutId id="2147483959" r:id="rId2"/>
    <p:sldLayoutId id="2147483960" r:id="rId3"/>
    <p:sldLayoutId id="2147483961" r:id="rId4"/>
    <p:sldLayoutId id="2147483962" r:id="rId5"/>
    <p:sldLayoutId id="2147483963" r:id="rId6"/>
    <p:sldLayoutId id="2147483964" r:id="rId7"/>
    <p:sldLayoutId id="2147483965" r:id="rId8"/>
    <p:sldLayoutId id="2147483966" r:id="rId9"/>
    <p:sldLayoutId id="2147483967" r:id="rId10"/>
    <p:sldLayoutId id="214748396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52.xml"/><Relationship Id="rId5" Type="http://schemas.microsoft.com/office/2007/relationships/hdphoto" Target="../media/hdphoto2.wdp"/><Relationship Id="rId4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52.xml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52.xml"/><Relationship Id="rId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5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52.xml"/><Relationship Id="rId4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65.xml"/><Relationship Id="rId6" Type="http://schemas.openxmlformats.org/officeDocument/2006/relationships/audio" Target="../media/audio5.wav"/><Relationship Id="rId5" Type="http://schemas.openxmlformats.org/officeDocument/2006/relationships/image" Target="../media/image56.png"/><Relationship Id="rId4" Type="http://schemas.openxmlformats.org/officeDocument/2006/relationships/image" Target="../media/image55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58.png"/><Relationship Id="rId18" Type="http://schemas.openxmlformats.org/officeDocument/2006/relationships/image" Target="../media/image63.svg"/><Relationship Id="rId3" Type="http://schemas.microsoft.com/office/2007/relationships/media" Target="../media/media3.mp3"/><Relationship Id="rId21" Type="http://schemas.openxmlformats.org/officeDocument/2006/relationships/image" Target="../media/image66.png"/><Relationship Id="rId7" Type="http://schemas.microsoft.com/office/2007/relationships/media" Target="../media/media5.mp3"/><Relationship Id="rId12" Type="http://schemas.openxmlformats.org/officeDocument/2006/relationships/image" Target="../media/image57.png"/><Relationship Id="rId17" Type="http://schemas.openxmlformats.org/officeDocument/2006/relationships/image" Target="../media/image62.png"/><Relationship Id="rId2" Type="http://schemas.openxmlformats.org/officeDocument/2006/relationships/audio" Target="../media/media2.mp3"/><Relationship Id="rId16" Type="http://schemas.openxmlformats.org/officeDocument/2006/relationships/image" Target="../media/image61.svg"/><Relationship Id="rId20" Type="http://schemas.openxmlformats.org/officeDocument/2006/relationships/image" Target="../media/image65.svg"/><Relationship Id="rId1" Type="http://schemas.microsoft.com/office/2007/relationships/media" Target="../media/media2.mp3"/><Relationship Id="rId6" Type="http://schemas.microsoft.com/office/2007/relationships/media" Target="../media/media4.mp3"/><Relationship Id="rId11" Type="http://schemas.openxmlformats.org/officeDocument/2006/relationships/image" Target="../media/image54.jpeg"/><Relationship Id="rId5" Type="http://schemas.openxmlformats.org/officeDocument/2006/relationships/audio" Target="NULL" TargetMode="External"/><Relationship Id="rId15" Type="http://schemas.openxmlformats.org/officeDocument/2006/relationships/image" Target="../media/image60.png"/><Relationship Id="rId23" Type="http://schemas.openxmlformats.org/officeDocument/2006/relationships/image" Target="../media/image67.png"/><Relationship Id="rId10" Type="http://schemas.openxmlformats.org/officeDocument/2006/relationships/notesSlide" Target="../notesSlides/notesSlide6.xml"/><Relationship Id="rId19" Type="http://schemas.openxmlformats.org/officeDocument/2006/relationships/image" Target="../media/image64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65.xml"/><Relationship Id="rId14" Type="http://schemas.openxmlformats.org/officeDocument/2006/relationships/image" Target="../media/image59.svg"/><Relationship Id="rId22" Type="http://schemas.microsoft.com/office/2007/relationships/hdphoto" Target="../media/hdphoto6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58.png"/><Relationship Id="rId18" Type="http://schemas.openxmlformats.org/officeDocument/2006/relationships/image" Target="../media/image63.svg"/><Relationship Id="rId3" Type="http://schemas.microsoft.com/office/2007/relationships/media" Target="../media/media3.mp3"/><Relationship Id="rId21" Type="http://schemas.openxmlformats.org/officeDocument/2006/relationships/image" Target="../media/image66.png"/><Relationship Id="rId7" Type="http://schemas.microsoft.com/office/2007/relationships/media" Target="../media/media5.mp3"/><Relationship Id="rId12" Type="http://schemas.openxmlformats.org/officeDocument/2006/relationships/image" Target="../media/image57.png"/><Relationship Id="rId17" Type="http://schemas.openxmlformats.org/officeDocument/2006/relationships/image" Target="../media/image62.png"/><Relationship Id="rId2" Type="http://schemas.openxmlformats.org/officeDocument/2006/relationships/audio" Target="../media/media2.mp3"/><Relationship Id="rId16" Type="http://schemas.openxmlformats.org/officeDocument/2006/relationships/image" Target="../media/image61.svg"/><Relationship Id="rId20" Type="http://schemas.openxmlformats.org/officeDocument/2006/relationships/image" Target="../media/image65.svg"/><Relationship Id="rId1" Type="http://schemas.microsoft.com/office/2007/relationships/media" Target="../media/media2.mp3"/><Relationship Id="rId6" Type="http://schemas.microsoft.com/office/2007/relationships/media" Target="../media/media4.mp3"/><Relationship Id="rId11" Type="http://schemas.openxmlformats.org/officeDocument/2006/relationships/image" Target="../media/image54.jpeg"/><Relationship Id="rId5" Type="http://schemas.openxmlformats.org/officeDocument/2006/relationships/audio" Target="NULL" TargetMode="External"/><Relationship Id="rId15" Type="http://schemas.openxmlformats.org/officeDocument/2006/relationships/image" Target="../media/image60.png"/><Relationship Id="rId23" Type="http://schemas.openxmlformats.org/officeDocument/2006/relationships/image" Target="../media/image68.png"/><Relationship Id="rId10" Type="http://schemas.openxmlformats.org/officeDocument/2006/relationships/notesSlide" Target="../notesSlides/notesSlide7.xml"/><Relationship Id="rId19" Type="http://schemas.openxmlformats.org/officeDocument/2006/relationships/image" Target="../media/image64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65.xml"/><Relationship Id="rId14" Type="http://schemas.openxmlformats.org/officeDocument/2006/relationships/image" Target="../media/image59.svg"/><Relationship Id="rId22" Type="http://schemas.microsoft.com/office/2007/relationships/hdphoto" Target="../media/hdphoto6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58.png"/><Relationship Id="rId18" Type="http://schemas.openxmlformats.org/officeDocument/2006/relationships/image" Target="../media/image63.svg"/><Relationship Id="rId3" Type="http://schemas.microsoft.com/office/2007/relationships/media" Target="../media/media3.mp3"/><Relationship Id="rId21" Type="http://schemas.openxmlformats.org/officeDocument/2006/relationships/image" Target="../media/image66.png"/><Relationship Id="rId7" Type="http://schemas.microsoft.com/office/2007/relationships/media" Target="../media/media5.mp3"/><Relationship Id="rId12" Type="http://schemas.openxmlformats.org/officeDocument/2006/relationships/image" Target="../media/image57.png"/><Relationship Id="rId17" Type="http://schemas.openxmlformats.org/officeDocument/2006/relationships/image" Target="../media/image62.png"/><Relationship Id="rId2" Type="http://schemas.openxmlformats.org/officeDocument/2006/relationships/audio" Target="../media/media2.mp3"/><Relationship Id="rId16" Type="http://schemas.openxmlformats.org/officeDocument/2006/relationships/image" Target="../media/image61.svg"/><Relationship Id="rId20" Type="http://schemas.openxmlformats.org/officeDocument/2006/relationships/image" Target="../media/image65.svg"/><Relationship Id="rId1" Type="http://schemas.microsoft.com/office/2007/relationships/media" Target="../media/media2.mp3"/><Relationship Id="rId6" Type="http://schemas.microsoft.com/office/2007/relationships/media" Target="../media/media4.mp3"/><Relationship Id="rId11" Type="http://schemas.openxmlformats.org/officeDocument/2006/relationships/image" Target="../media/image54.jpeg"/><Relationship Id="rId24" Type="http://schemas.openxmlformats.org/officeDocument/2006/relationships/image" Target="../media/image70.svg"/><Relationship Id="rId5" Type="http://schemas.openxmlformats.org/officeDocument/2006/relationships/audio" Target="NULL" TargetMode="External"/><Relationship Id="rId15" Type="http://schemas.openxmlformats.org/officeDocument/2006/relationships/image" Target="../media/image60.png"/><Relationship Id="rId23" Type="http://schemas.openxmlformats.org/officeDocument/2006/relationships/image" Target="../media/image69.png"/><Relationship Id="rId10" Type="http://schemas.openxmlformats.org/officeDocument/2006/relationships/notesSlide" Target="../notesSlides/notesSlide8.xml"/><Relationship Id="rId19" Type="http://schemas.openxmlformats.org/officeDocument/2006/relationships/image" Target="../media/image64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65.xml"/><Relationship Id="rId14" Type="http://schemas.openxmlformats.org/officeDocument/2006/relationships/image" Target="../media/image59.svg"/><Relationship Id="rId22" Type="http://schemas.microsoft.com/office/2007/relationships/hdphoto" Target="../media/hdphoto6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microsoft.com/office/2007/relationships/hdphoto" Target="../media/hdphoto1.wdp"/><Relationship Id="rId10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slideLayout" Target="../slideLayouts/slideLayout65.xml"/><Relationship Id="rId7" Type="http://schemas.openxmlformats.org/officeDocument/2006/relationships/image" Target="../media/image72.png"/><Relationship Id="rId12" Type="http://schemas.openxmlformats.org/officeDocument/2006/relationships/image" Target="../media/image73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67.png"/><Relationship Id="rId11" Type="http://schemas.openxmlformats.org/officeDocument/2006/relationships/image" Target="../media/image57.png"/><Relationship Id="rId5" Type="http://schemas.openxmlformats.org/officeDocument/2006/relationships/image" Target="../media/image71.png"/><Relationship Id="rId10" Type="http://schemas.openxmlformats.org/officeDocument/2006/relationships/image" Target="../media/image70.svg"/><Relationship Id="rId4" Type="http://schemas.openxmlformats.org/officeDocument/2006/relationships/audio" Target="../media/audio6.wav"/><Relationship Id="rId9" Type="http://schemas.openxmlformats.org/officeDocument/2006/relationships/image" Target="../media/image6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5.png"/><Relationship Id="rId7" Type="http://schemas.openxmlformats.org/officeDocument/2006/relationships/image" Target="../media/image78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14.GIF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9.png"/><Relationship Id="rId3" Type="http://schemas.openxmlformats.org/officeDocument/2006/relationships/audio" Target="../media/audio1.wav"/><Relationship Id="rId7" Type="http://schemas.openxmlformats.org/officeDocument/2006/relationships/image" Target="../media/image24.jpeg"/><Relationship Id="rId12" Type="http://schemas.openxmlformats.org/officeDocument/2006/relationships/image" Target="../media/image28.png"/><Relationship Id="rId17" Type="http://schemas.openxmlformats.org/officeDocument/2006/relationships/audio" Target="../media/audio4.wav"/><Relationship Id="rId2" Type="http://schemas.openxmlformats.org/officeDocument/2006/relationships/notesSlide" Target="../notesSlides/notesSlide3.xml"/><Relationship Id="rId16" Type="http://schemas.openxmlformats.org/officeDocument/2006/relationships/audio" Target="../media/audio3.wav"/><Relationship Id="rId1" Type="http://schemas.openxmlformats.org/officeDocument/2006/relationships/slideLayout" Target="../slideLayouts/slideLayout45.xml"/><Relationship Id="rId6" Type="http://schemas.openxmlformats.org/officeDocument/2006/relationships/audio" Target="../media/audio4.wav"/><Relationship Id="rId11" Type="http://schemas.openxmlformats.org/officeDocument/2006/relationships/image" Target="../media/image27.png"/><Relationship Id="rId5" Type="http://schemas.openxmlformats.org/officeDocument/2006/relationships/audio" Target="../media/audio3.wav"/><Relationship Id="rId15" Type="http://schemas.openxmlformats.org/officeDocument/2006/relationships/audio" Target="../media/audio2.wav"/><Relationship Id="rId10" Type="http://schemas.openxmlformats.org/officeDocument/2006/relationships/image" Target="../media/image26.png"/><Relationship Id="rId4" Type="http://schemas.openxmlformats.org/officeDocument/2006/relationships/audio" Target="../media/audio2.wav"/><Relationship Id="rId9" Type="http://schemas.openxmlformats.org/officeDocument/2006/relationships/image" Target="../media/image25.png"/><Relationship Id="rId1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5.png"/><Relationship Id="rId18" Type="http://schemas.openxmlformats.org/officeDocument/2006/relationships/audio" Target="../media/audio4.wav"/><Relationship Id="rId3" Type="http://schemas.openxmlformats.org/officeDocument/2006/relationships/audio" Target="../media/audio3.wav"/><Relationship Id="rId7" Type="http://schemas.openxmlformats.org/officeDocument/2006/relationships/image" Target="../media/image30.png"/><Relationship Id="rId12" Type="http://schemas.openxmlformats.org/officeDocument/2006/relationships/image" Target="../media/image33.png"/><Relationship Id="rId17" Type="http://schemas.openxmlformats.org/officeDocument/2006/relationships/audio" Target="../media/audio3.wav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16.png"/><Relationship Id="rId11" Type="http://schemas.openxmlformats.org/officeDocument/2006/relationships/image" Target="../media/image27.png"/><Relationship Id="rId5" Type="http://schemas.openxmlformats.org/officeDocument/2006/relationships/audio" Target="../media/audio2.wav"/><Relationship Id="rId15" Type="http://schemas.openxmlformats.org/officeDocument/2006/relationships/image" Target="../media/image29.png"/><Relationship Id="rId10" Type="http://schemas.openxmlformats.org/officeDocument/2006/relationships/image" Target="../media/image32.png"/><Relationship Id="rId19" Type="http://schemas.openxmlformats.org/officeDocument/2006/relationships/audio" Target="../media/audio2.wav"/><Relationship Id="rId4" Type="http://schemas.openxmlformats.org/officeDocument/2006/relationships/audio" Target="../media/audio4.wav"/><Relationship Id="rId9" Type="http://schemas.openxmlformats.org/officeDocument/2006/relationships/image" Target="../media/image31.png"/><Relationship Id="rId14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4.png"/><Relationship Id="rId18" Type="http://schemas.openxmlformats.org/officeDocument/2006/relationships/audio" Target="../media/audio4.wav"/><Relationship Id="rId3" Type="http://schemas.openxmlformats.org/officeDocument/2006/relationships/audio" Target="../media/audio2.wav"/><Relationship Id="rId7" Type="http://schemas.openxmlformats.org/officeDocument/2006/relationships/image" Target="../media/image22.png"/><Relationship Id="rId12" Type="http://schemas.openxmlformats.org/officeDocument/2006/relationships/image" Target="../media/image37.png"/><Relationship Id="rId17" Type="http://schemas.openxmlformats.org/officeDocument/2006/relationships/audio" Target="../media/audio3.wav"/><Relationship Id="rId2" Type="http://schemas.openxmlformats.org/officeDocument/2006/relationships/audio" Target="../media/audio1.wav"/><Relationship Id="rId16" Type="http://schemas.openxmlformats.org/officeDocument/2006/relationships/audio" Target="../media/audio2.wav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35.png"/><Relationship Id="rId11" Type="http://schemas.openxmlformats.org/officeDocument/2006/relationships/image" Target="../media/image25.png"/><Relationship Id="rId5" Type="http://schemas.openxmlformats.org/officeDocument/2006/relationships/audio" Target="../media/audio4.wav"/><Relationship Id="rId15" Type="http://schemas.openxmlformats.org/officeDocument/2006/relationships/audio" Target="../media/audio1.wav"/><Relationship Id="rId10" Type="http://schemas.openxmlformats.org/officeDocument/2006/relationships/image" Target="../media/image36.png"/><Relationship Id="rId4" Type="http://schemas.openxmlformats.org/officeDocument/2006/relationships/audio" Target="../media/audio3.wav"/><Relationship Id="rId9" Type="http://schemas.openxmlformats.org/officeDocument/2006/relationships/image" Target="../media/image27.png"/><Relationship Id="rId1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5.png"/><Relationship Id="rId18" Type="http://schemas.openxmlformats.org/officeDocument/2006/relationships/audio" Target="../media/audio2.wav"/><Relationship Id="rId3" Type="http://schemas.openxmlformats.org/officeDocument/2006/relationships/audio" Target="../media/audio2.wav"/><Relationship Id="rId7" Type="http://schemas.openxmlformats.org/officeDocument/2006/relationships/image" Target="../media/image30.png"/><Relationship Id="rId12" Type="http://schemas.openxmlformats.org/officeDocument/2006/relationships/image" Target="../media/image40.png"/><Relationship Id="rId17" Type="http://schemas.openxmlformats.org/officeDocument/2006/relationships/audio" Target="../media/audio1.wav"/><Relationship Id="rId2" Type="http://schemas.openxmlformats.org/officeDocument/2006/relationships/audio" Target="../media/audio1.wav"/><Relationship Id="rId16" Type="http://schemas.openxmlformats.org/officeDocument/2006/relationships/image" Target="../media/image29.png"/><Relationship Id="rId20" Type="http://schemas.openxmlformats.org/officeDocument/2006/relationships/audio" Target="../media/audio4.wav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38.jpeg"/><Relationship Id="rId11" Type="http://schemas.openxmlformats.org/officeDocument/2006/relationships/image" Target="../media/image27.png"/><Relationship Id="rId5" Type="http://schemas.openxmlformats.org/officeDocument/2006/relationships/audio" Target="../media/audio4.wav"/><Relationship Id="rId15" Type="http://schemas.openxmlformats.org/officeDocument/2006/relationships/image" Target="../media/image34.png"/><Relationship Id="rId10" Type="http://schemas.openxmlformats.org/officeDocument/2006/relationships/image" Target="../media/image31.png"/><Relationship Id="rId19" Type="http://schemas.openxmlformats.org/officeDocument/2006/relationships/audio" Target="../media/audio3.wav"/><Relationship Id="rId4" Type="http://schemas.openxmlformats.org/officeDocument/2006/relationships/audio" Target="../media/audio3.wav"/><Relationship Id="rId9" Type="http://schemas.openxmlformats.org/officeDocument/2006/relationships/image" Target="../media/image39.png"/><Relationship Id="rId14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and red text with white border&#10;&#10;AI-generated content may be incorrect.">
            <a:extLst>
              <a:ext uri="{FF2B5EF4-FFF2-40B4-BE49-F238E27FC236}">
                <a16:creationId xmlns:a16="http://schemas.microsoft.com/office/drawing/2014/main" id="{3A3A170D-0EC1-8C20-BF93-7921CA94B5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651" y="1955826"/>
            <a:ext cx="4688317" cy="13502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asket of apples in a yard&#10;&#10;Description automatically generated">
            <a:extLst>
              <a:ext uri="{FF2B5EF4-FFF2-40B4-BE49-F238E27FC236}">
                <a16:creationId xmlns:a16="http://schemas.microsoft.com/office/drawing/2014/main" id="{416116FA-C523-E5A2-ACE9-BE5135E915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81" b="7579"/>
          <a:stretch/>
        </p:blipFill>
        <p:spPr>
          <a:xfrm>
            <a:off x="13" y="1282"/>
            <a:ext cx="12191987" cy="685671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5B6DAC2-66E5-6ACC-96FD-B34AB7172BAF}"/>
              </a:ext>
            </a:extLst>
          </p:cNvPr>
          <p:cNvSpPr/>
          <p:nvPr/>
        </p:nvSpPr>
        <p:spPr>
          <a:xfrm>
            <a:off x="355600" y="431800"/>
            <a:ext cx="11328400" cy="6096000"/>
          </a:xfrm>
          <a:custGeom>
            <a:avLst/>
            <a:gdLst>
              <a:gd name="connsiteX0" fmla="*/ 0 w 11328400"/>
              <a:gd name="connsiteY0" fmla="*/ 690921 h 6096000"/>
              <a:gd name="connsiteX1" fmla="*/ 690921 w 11328400"/>
              <a:gd name="connsiteY1" fmla="*/ 0 h 6096000"/>
              <a:gd name="connsiteX2" fmla="*/ 10637479 w 11328400"/>
              <a:gd name="connsiteY2" fmla="*/ 0 h 6096000"/>
              <a:gd name="connsiteX3" fmla="*/ 11328400 w 11328400"/>
              <a:gd name="connsiteY3" fmla="*/ 690921 h 6096000"/>
              <a:gd name="connsiteX4" fmla="*/ 11328400 w 11328400"/>
              <a:gd name="connsiteY4" fmla="*/ 5405079 h 6096000"/>
              <a:gd name="connsiteX5" fmla="*/ 10637479 w 11328400"/>
              <a:gd name="connsiteY5" fmla="*/ 6096000 h 6096000"/>
              <a:gd name="connsiteX6" fmla="*/ 690921 w 11328400"/>
              <a:gd name="connsiteY6" fmla="*/ 6096000 h 6096000"/>
              <a:gd name="connsiteX7" fmla="*/ 0 w 11328400"/>
              <a:gd name="connsiteY7" fmla="*/ 5405079 h 6096000"/>
              <a:gd name="connsiteX8" fmla="*/ 0 w 11328400"/>
              <a:gd name="connsiteY8" fmla="*/ 690921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28400" h="6096000" fill="none" extrusionOk="0">
                <a:moveTo>
                  <a:pt x="0" y="690921"/>
                </a:moveTo>
                <a:cubicBezTo>
                  <a:pt x="1535" y="350877"/>
                  <a:pt x="342918" y="56361"/>
                  <a:pt x="690921" y="0"/>
                </a:cubicBezTo>
                <a:cubicBezTo>
                  <a:pt x="2923958" y="72427"/>
                  <a:pt x="8128815" y="61419"/>
                  <a:pt x="10637479" y="0"/>
                </a:cubicBezTo>
                <a:cubicBezTo>
                  <a:pt x="11010494" y="-58991"/>
                  <a:pt x="11295540" y="299397"/>
                  <a:pt x="11328400" y="690921"/>
                </a:cubicBezTo>
                <a:cubicBezTo>
                  <a:pt x="11429276" y="1445112"/>
                  <a:pt x="11221087" y="3548450"/>
                  <a:pt x="11328400" y="5405079"/>
                </a:cubicBezTo>
                <a:cubicBezTo>
                  <a:pt x="11342759" y="5713787"/>
                  <a:pt x="10988213" y="6061416"/>
                  <a:pt x="10637479" y="6096000"/>
                </a:cubicBezTo>
                <a:cubicBezTo>
                  <a:pt x="8919766" y="6125827"/>
                  <a:pt x="5635804" y="6016694"/>
                  <a:pt x="690921" y="6096000"/>
                </a:cubicBezTo>
                <a:cubicBezTo>
                  <a:pt x="326756" y="6094031"/>
                  <a:pt x="-40806" y="5794733"/>
                  <a:pt x="0" y="5405079"/>
                </a:cubicBezTo>
                <a:cubicBezTo>
                  <a:pt x="50037" y="3337414"/>
                  <a:pt x="770" y="1653004"/>
                  <a:pt x="0" y="690921"/>
                </a:cubicBezTo>
                <a:close/>
              </a:path>
              <a:path w="11328400" h="6096000" stroke="0" extrusionOk="0">
                <a:moveTo>
                  <a:pt x="0" y="690921"/>
                </a:moveTo>
                <a:cubicBezTo>
                  <a:pt x="8570" y="311672"/>
                  <a:pt x="328659" y="40259"/>
                  <a:pt x="690921" y="0"/>
                </a:cubicBezTo>
                <a:cubicBezTo>
                  <a:pt x="5588298" y="123000"/>
                  <a:pt x="5739649" y="-96860"/>
                  <a:pt x="10637479" y="0"/>
                </a:cubicBezTo>
                <a:cubicBezTo>
                  <a:pt x="10978167" y="-31169"/>
                  <a:pt x="11345215" y="275436"/>
                  <a:pt x="11328400" y="690921"/>
                </a:cubicBezTo>
                <a:cubicBezTo>
                  <a:pt x="11331573" y="2357875"/>
                  <a:pt x="11422667" y="3886882"/>
                  <a:pt x="11328400" y="5405079"/>
                </a:cubicBezTo>
                <a:cubicBezTo>
                  <a:pt x="11294244" y="5799038"/>
                  <a:pt x="11009046" y="6094360"/>
                  <a:pt x="10637479" y="6096000"/>
                </a:cubicBezTo>
                <a:cubicBezTo>
                  <a:pt x="8402060" y="5935293"/>
                  <a:pt x="3984292" y="6135667"/>
                  <a:pt x="690921" y="6096000"/>
                </a:cubicBezTo>
                <a:cubicBezTo>
                  <a:pt x="254025" y="6084829"/>
                  <a:pt x="-32887" y="5771765"/>
                  <a:pt x="0" y="5405079"/>
                </a:cubicBezTo>
                <a:cubicBezTo>
                  <a:pt x="32216" y="3792658"/>
                  <a:pt x="57206" y="1797384"/>
                  <a:pt x="0" y="690921"/>
                </a:cubicBezTo>
                <a:close/>
              </a:path>
            </a:pathLst>
          </a:custGeom>
          <a:solidFill>
            <a:schemeClr val="bg1">
              <a:alpha val="96000"/>
            </a:schemeClr>
          </a:solidFill>
          <a:ln w="76200"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11334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vi-VN" sz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7230335-8F6F-6726-85B1-AEDEC6820DE2}"/>
              </a:ext>
            </a:extLst>
          </p:cNvPr>
          <p:cNvSpPr/>
          <p:nvPr/>
        </p:nvSpPr>
        <p:spPr>
          <a:xfrm>
            <a:off x="3074261" y="662248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D429C4-0C96-10B2-E567-0DAA1596BD61}"/>
              </a:ext>
            </a:extLst>
          </p:cNvPr>
          <p:cNvSpPr txBox="1"/>
          <p:nvPr/>
        </p:nvSpPr>
        <p:spPr>
          <a:xfrm>
            <a:off x="3511584" y="662249"/>
            <a:ext cx="76868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bốn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tiểu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8" name="Picture 7" descr="C:\Users\TUAN\Downloads\Luyện tập 1.png">
            <a:extLst>
              <a:ext uri="{FF2B5EF4-FFF2-40B4-BE49-F238E27FC236}">
                <a16:creationId xmlns:a16="http://schemas.microsoft.com/office/drawing/2014/main" id="{5E1E9BE7-39A9-E3F5-3A0C-8BBBB169A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6477" y="445770"/>
            <a:ext cx="2237784" cy="863493"/>
          </a:xfrm>
          <a:prstGeom prst="rect">
            <a:avLst/>
          </a:prstGeom>
          <a:noFill/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0CEC40A-BB05-C746-3CA5-EC6AD61ABF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4752" y="1316048"/>
            <a:ext cx="5722814" cy="521556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5963383-94C7-6E23-789F-1AAEDCF21B96}"/>
              </a:ext>
            </a:extLst>
          </p:cNvPr>
          <p:cNvSpPr txBox="1"/>
          <p:nvPr/>
        </p:nvSpPr>
        <p:spPr>
          <a:xfrm>
            <a:off x="6622949" y="1185469"/>
            <a:ext cx="4692150" cy="1951496"/>
          </a:xfrm>
          <a:prstGeom prst="rect">
            <a:avLst/>
          </a:prstGeom>
          <a:solidFill>
            <a:srgbClr val="FEF79C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a)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9AF452D-2988-9384-46F7-56E307CAA77D}"/>
              </a:ext>
            </a:extLst>
          </p:cNvPr>
          <p:cNvSpPr txBox="1"/>
          <p:nvPr/>
        </p:nvSpPr>
        <p:spPr>
          <a:xfrm>
            <a:off x="6785780" y="3545958"/>
            <a:ext cx="4366488" cy="2597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è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Trường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Đoàn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Kết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sinh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nhất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è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Trường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Thành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Công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sinh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nhất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B03320A-DF9E-C3F4-9D39-609E2EF05717}"/>
              </a:ext>
            </a:extLst>
          </p:cNvPr>
          <p:cNvSpPr txBox="1"/>
          <p:nvPr/>
        </p:nvSpPr>
        <p:spPr>
          <a:xfrm>
            <a:off x="6622949" y="1301889"/>
            <a:ext cx="4692150" cy="1951496"/>
          </a:xfrm>
          <a:prstGeom prst="rect">
            <a:avLst/>
          </a:prstGeom>
          <a:solidFill>
            <a:srgbClr val="FEF79C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D073BBE-7938-259F-8033-AC0AA034CD02}"/>
              </a:ext>
            </a:extLst>
          </p:cNvPr>
          <p:cNvSpPr txBox="1"/>
          <p:nvPr/>
        </p:nvSpPr>
        <p:spPr>
          <a:xfrm>
            <a:off x="6991292" y="3545957"/>
            <a:ext cx="4366488" cy="2597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è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Thành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Công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Chiến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Thắng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Hòa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Bình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Đoàn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Kết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0281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13" grpId="0" animBg="1"/>
      <p:bldP spid="13" grpId="1" animBg="1"/>
      <p:bldP spid="15" grpId="0"/>
      <p:bldP spid="15" grpId="1"/>
      <p:bldP spid="16" grpId="0" animBg="1"/>
      <p:bldP spid="3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asket of apples in a yard&#10;&#10;Description automatically generated">
            <a:extLst>
              <a:ext uri="{FF2B5EF4-FFF2-40B4-BE49-F238E27FC236}">
                <a16:creationId xmlns:a16="http://schemas.microsoft.com/office/drawing/2014/main" id="{416116FA-C523-E5A2-ACE9-BE5135E915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81" b="7579"/>
          <a:stretch/>
        </p:blipFill>
        <p:spPr>
          <a:xfrm>
            <a:off x="13" y="1282"/>
            <a:ext cx="12191987" cy="685671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5B6DAC2-66E5-6ACC-96FD-B34AB7172BAF}"/>
              </a:ext>
            </a:extLst>
          </p:cNvPr>
          <p:cNvSpPr/>
          <p:nvPr/>
        </p:nvSpPr>
        <p:spPr>
          <a:xfrm>
            <a:off x="355600" y="431800"/>
            <a:ext cx="11328400" cy="6096000"/>
          </a:xfrm>
          <a:custGeom>
            <a:avLst/>
            <a:gdLst>
              <a:gd name="connsiteX0" fmla="*/ 0 w 11328400"/>
              <a:gd name="connsiteY0" fmla="*/ 690921 h 6096000"/>
              <a:gd name="connsiteX1" fmla="*/ 690921 w 11328400"/>
              <a:gd name="connsiteY1" fmla="*/ 0 h 6096000"/>
              <a:gd name="connsiteX2" fmla="*/ 10637479 w 11328400"/>
              <a:gd name="connsiteY2" fmla="*/ 0 h 6096000"/>
              <a:gd name="connsiteX3" fmla="*/ 11328400 w 11328400"/>
              <a:gd name="connsiteY3" fmla="*/ 690921 h 6096000"/>
              <a:gd name="connsiteX4" fmla="*/ 11328400 w 11328400"/>
              <a:gd name="connsiteY4" fmla="*/ 5405079 h 6096000"/>
              <a:gd name="connsiteX5" fmla="*/ 10637479 w 11328400"/>
              <a:gd name="connsiteY5" fmla="*/ 6096000 h 6096000"/>
              <a:gd name="connsiteX6" fmla="*/ 690921 w 11328400"/>
              <a:gd name="connsiteY6" fmla="*/ 6096000 h 6096000"/>
              <a:gd name="connsiteX7" fmla="*/ 0 w 11328400"/>
              <a:gd name="connsiteY7" fmla="*/ 5405079 h 6096000"/>
              <a:gd name="connsiteX8" fmla="*/ 0 w 11328400"/>
              <a:gd name="connsiteY8" fmla="*/ 690921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28400" h="6096000" fill="none" extrusionOk="0">
                <a:moveTo>
                  <a:pt x="0" y="690921"/>
                </a:moveTo>
                <a:cubicBezTo>
                  <a:pt x="1535" y="350877"/>
                  <a:pt x="342918" y="56361"/>
                  <a:pt x="690921" y="0"/>
                </a:cubicBezTo>
                <a:cubicBezTo>
                  <a:pt x="2923958" y="72427"/>
                  <a:pt x="8128815" y="61419"/>
                  <a:pt x="10637479" y="0"/>
                </a:cubicBezTo>
                <a:cubicBezTo>
                  <a:pt x="11010494" y="-58991"/>
                  <a:pt x="11295540" y="299397"/>
                  <a:pt x="11328400" y="690921"/>
                </a:cubicBezTo>
                <a:cubicBezTo>
                  <a:pt x="11429276" y="1445112"/>
                  <a:pt x="11221087" y="3548450"/>
                  <a:pt x="11328400" y="5405079"/>
                </a:cubicBezTo>
                <a:cubicBezTo>
                  <a:pt x="11342759" y="5713787"/>
                  <a:pt x="10988213" y="6061416"/>
                  <a:pt x="10637479" y="6096000"/>
                </a:cubicBezTo>
                <a:cubicBezTo>
                  <a:pt x="8919766" y="6125827"/>
                  <a:pt x="5635804" y="6016694"/>
                  <a:pt x="690921" y="6096000"/>
                </a:cubicBezTo>
                <a:cubicBezTo>
                  <a:pt x="326756" y="6094031"/>
                  <a:pt x="-40806" y="5794733"/>
                  <a:pt x="0" y="5405079"/>
                </a:cubicBezTo>
                <a:cubicBezTo>
                  <a:pt x="50037" y="3337414"/>
                  <a:pt x="770" y="1653004"/>
                  <a:pt x="0" y="690921"/>
                </a:cubicBezTo>
                <a:close/>
              </a:path>
              <a:path w="11328400" h="6096000" stroke="0" extrusionOk="0">
                <a:moveTo>
                  <a:pt x="0" y="690921"/>
                </a:moveTo>
                <a:cubicBezTo>
                  <a:pt x="8570" y="311672"/>
                  <a:pt x="328659" y="40259"/>
                  <a:pt x="690921" y="0"/>
                </a:cubicBezTo>
                <a:cubicBezTo>
                  <a:pt x="5588298" y="123000"/>
                  <a:pt x="5739649" y="-96860"/>
                  <a:pt x="10637479" y="0"/>
                </a:cubicBezTo>
                <a:cubicBezTo>
                  <a:pt x="10978167" y="-31169"/>
                  <a:pt x="11345215" y="275436"/>
                  <a:pt x="11328400" y="690921"/>
                </a:cubicBezTo>
                <a:cubicBezTo>
                  <a:pt x="11331573" y="2357875"/>
                  <a:pt x="11422667" y="3886882"/>
                  <a:pt x="11328400" y="5405079"/>
                </a:cubicBezTo>
                <a:cubicBezTo>
                  <a:pt x="11294244" y="5799038"/>
                  <a:pt x="11009046" y="6094360"/>
                  <a:pt x="10637479" y="6096000"/>
                </a:cubicBezTo>
                <a:cubicBezTo>
                  <a:pt x="8402060" y="5935293"/>
                  <a:pt x="3984292" y="6135667"/>
                  <a:pt x="690921" y="6096000"/>
                </a:cubicBezTo>
                <a:cubicBezTo>
                  <a:pt x="254025" y="6084829"/>
                  <a:pt x="-32887" y="5771765"/>
                  <a:pt x="0" y="5405079"/>
                </a:cubicBezTo>
                <a:cubicBezTo>
                  <a:pt x="32216" y="3792658"/>
                  <a:pt x="57206" y="1797384"/>
                  <a:pt x="0" y="690921"/>
                </a:cubicBezTo>
                <a:close/>
              </a:path>
            </a:pathLst>
          </a:custGeom>
          <a:solidFill>
            <a:schemeClr val="bg1">
              <a:alpha val="96000"/>
            </a:schemeClr>
          </a:solidFill>
          <a:ln w="76200"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11334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A0D9FBD-A69C-CDB3-BF0F-031FEB887C42}"/>
              </a:ext>
            </a:extLst>
          </p:cNvPr>
          <p:cNvSpPr/>
          <p:nvPr/>
        </p:nvSpPr>
        <p:spPr>
          <a:xfrm>
            <a:off x="835505" y="604662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39C97D-7984-96F3-FC38-97C324D4DD1D}"/>
              </a:ext>
            </a:extLst>
          </p:cNvPr>
          <p:cNvSpPr txBox="1"/>
          <p:nvPr/>
        </p:nvSpPr>
        <p:spPr>
          <a:xfrm>
            <a:off x="1272827" y="584016"/>
            <a:ext cx="98058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tổng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mẫu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).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93B9EF9-92C3-9C95-3A37-C093AE3A8447}"/>
              </a:ext>
            </a:extLst>
          </p:cNvPr>
          <p:cNvGrpSpPr/>
          <p:nvPr/>
        </p:nvGrpSpPr>
        <p:grpSpPr>
          <a:xfrm>
            <a:off x="617790" y="1402523"/>
            <a:ext cx="4354837" cy="685800"/>
            <a:chOff x="1508519" y="4738254"/>
            <a:chExt cx="4354837" cy="685800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E5F91CE6-27B6-A9F8-8364-33E4D5DCEF8D}"/>
                </a:ext>
              </a:extLst>
            </p:cNvPr>
            <p:cNvSpPr/>
            <p:nvPr/>
          </p:nvSpPr>
          <p:spPr>
            <a:xfrm>
              <a:off x="1508519" y="4738254"/>
              <a:ext cx="4354837" cy="6858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2A25DA2-195C-D8DC-EC21-85AC22E51DC9}"/>
                </a:ext>
              </a:extLst>
            </p:cNvPr>
            <p:cNvSpPr txBox="1"/>
            <p:nvPr/>
          </p:nvSpPr>
          <p:spPr>
            <a:xfrm>
              <a:off x="1659615" y="4819544"/>
              <a:ext cx="4113627" cy="52322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Mẫu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: 346 = 300 + 40 + 6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E687A516-904C-9F6D-0750-7A611ED6E73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28330" y="1141147"/>
            <a:ext cx="6887687" cy="2554588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6D787373-443B-5E14-DFC4-6D483B53F311}"/>
              </a:ext>
            </a:extLst>
          </p:cNvPr>
          <p:cNvGrpSpPr/>
          <p:nvPr/>
        </p:nvGrpSpPr>
        <p:grpSpPr>
          <a:xfrm>
            <a:off x="1523628" y="3777025"/>
            <a:ext cx="3477049" cy="685800"/>
            <a:chOff x="1508519" y="4738254"/>
            <a:chExt cx="3477049" cy="685800"/>
          </a:xfrm>
          <a:solidFill>
            <a:srgbClr val="FDDD82"/>
          </a:solidFill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DD84CC40-9A63-2381-5C09-735EB5D06000}"/>
                </a:ext>
              </a:extLst>
            </p:cNvPr>
            <p:cNvSpPr/>
            <p:nvPr/>
          </p:nvSpPr>
          <p:spPr>
            <a:xfrm>
              <a:off x="1508519" y="4738254"/>
              <a:ext cx="3477049" cy="6858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C5D96C8-7AAB-31EF-76DF-F998A0D89E02}"/>
                </a:ext>
              </a:extLst>
            </p:cNvPr>
            <p:cNvSpPr txBox="1"/>
            <p:nvPr/>
          </p:nvSpPr>
          <p:spPr>
            <a:xfrm>
              <a:off x="1659615" y="4819544"/>
              <a:ext cx="3214341" cy="52322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525 = 500 + 20 + 5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A01AA91-CB24-C7A6-981D-9A2A30F14EE1}"/>
              </a:ext>
            </a:extLst>
          </p:cNvPr>
          <p:cNvGrpSpPr/>
          <p:nvPr/>
        </p:nvGrpSpPr>
        <p:grpSpPr>
          <a:xfrm>
            <a:off x="1543369" y="4758418"/>
            <a:ext cx="3477049" cy="685800"/>
            <a:chOff x="1508519" y="4738254"/>
            <a:chExt cx="3477049" cy="685800"/>
          </a:xfrm>
          <a:solidFill>
            <a:srgbClr val="C4EBFC"/>
          </a:solidFill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BF5C9A79-A5FF-4625-A25E-8D9C38F425C7}"/>
                </a:ext>
              </a:extLst>
            </p:cNvPr>
            <p:cNvSpPr/>
            <p:nvPr/>
          </p:nvSpPr>
          <p:spPr>
            <a:xfrm>
              <a:off x="1508519" y="4738254"/>
              <a:ext cx="3477049" cy="6858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C56A2B1-5C19-B975-A6C7-4A8864EE7659}"/>
                </a:ext>
              </a:extLst>
            </p:cNvPr>
            <p:cNvSpPr txBox="1"/>
            <p:nvPr/>
          </p:nvSpPr>
          <p:spPr>
            <a:xfrm>
              <a:off x="2044630" y="4841053"/>
              <a:ext cx="2404826" cy="52322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106 = 100 + 6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4CC3577-CB21-226E-CCBF-0A52E9F10436}"/>
              </a:ext>
            </a:extLst>
          </p:cNvPr>
          <p:cNvGrpSpPr/>
          <p:nvPr/>
        </p:nvGrpSpPr>
        <p:grpSpPr>
          <a:xfrm>
            <a:off x="7234999" y="3777025"/>
            <a:ext cx="3477049" cy="685800"/>
            <a:chOff x="1508519" y="4738254"/>
            <a:chExt cx="3477049" cy="685800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CD5E3CAF-E5AE-76E6-6F9F-5985309445AB}"/>
                </a:ext>
              </a:extLst>
            </p:cNvPr>
            <p:cNvSpPr/>
            <p:nvPr/>
          </p:nvSpPr>
          <p:spPr>
            <a:xfrm>
              <a:off x="1508519" y="4738254"/>
              <a:ext cx="3477049" cy="6858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20501C1-3C14-499A-2225-7FBFF81FCFF0}"/>
                </a:ext>
              </a:extLst>
            </p:cNvPr>
            <p:cNvSpPr txBox="1"/>
            <p:nvPr/>
          </p:nvSpPr>
          <p:spPr>
            <a:xfrm>
              <a:off x="1977191" y="4849435"/>
              <a:ext cx="2704587" cy="52322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810 = 800 + 10 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695F988-5430-7735-CFE5-9C40F6AC0F3D}"/>
              </a:ext>
            </a:extLst>
          </p:cNvPr>
          <p:cNvGrpSpPr/>
          <p:nvPr/>
        </p:nvGrpSpPr>
        <p:grpSpPr>
          <a:xfrm>
            <a:off x="7234998" y="4758418"/>
            <a:ext cx="3477049" cy="685800"/>
            <a:chOff x="1508519" y="4738254"/>
            <a:chExt cx="3477049" cy="685800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F78D5054-4235-74AA-9DF0-B9240D532534}"/>
                </a:ext>
              </a:extLst>
            </p:cNvPr>
            <p:cNvSpPr/>
            <p:nvPr/>
          </p:nvSpPr>
          <p:spPr>
            <a:xfrm>
              <a:off x="1508519" y="4738254"/>
              <a:ext cx="3477049" cy="6858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46A128F-3A52-5FF3-1BBC-F3F0CB12AE6F}"/>
                </a:ext>
              </a:extLst>
            </p:cNvPr>
            <p:cNvSpPr txBox="1"/>
            <p:nvPr/>
          </p:nvSpPr>
          <p:spPr>
            <a:xfrm>
              <a:off x="1659615" y="4819544"/>
              <a:ext cx="3214341" cy="52322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433 = 400 + 30 + 3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E3AC5DF-0E23-FCA8-DE6B-6B433DFA3135}"/>
              </a:ext>
            </a:extLst>
          </p:cNvPr>
          <p:cNvGrpSpPr/>
          <p:nvPr/>
        </p:nvGrpSpPr>
        <p:grpSpPr>
          <a:xfrm>
            <a:off x="4437620" y="5680030"/>
            <a:ext cx="3477049" cy="685800"/>
            <a:chOff x="1508519" y="4738254"/>
            <a:chExt cx="3477049" cy="685800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07F40028-2A4B-4CD1-C680-1F9BA43FD3C1}"/>
                </a:ext>
              </a:extLst>
            </p:cNvPr>
            <p:cNvSpPr/>
            <p:nvPr/>
          </p:nvSpPr>
          <p:spPr>
            <a:xfrm>
              <a:off x="1508519" y="4738254"/>
              <a:ext cx="3477049" cy="6858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C72C033-7A96-D82B-C333-8268F21E1948}"/>
                </a:ext>
              </a:extLst>
            </p:cNvPr>
            <p:cNvSpPr txBox="1"/>
            <p:nvPr/>
          </p:nvSpPr>
          <p:spPr>
            <a:xfrm>
              <a:off x="1659615" y="4819544"/>
              <a:ext cx="3114955" cy="52322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777 = 700 +70 + 7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86984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asket of apples in a yard&#10;&#10;Description automatically generated">
            <a:extLst>
              <a:ext uri="{FF2B5EF4-FFF2-40B4-BE49-F238E27FC236}">
                <a16:creationId xmlns:a16="http://schemas.microsoft.com/office/drawing/2014/main" id="{416116FA-C523-E5A2-ACE9-BE5135E915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81" b="7579"/>
          <a:stretch/>
        </p:blipFill>
        <p:spPr>
          <a:xfrm>
            <a:off x="13" y="1282"/>
            <a:ext cx="12191987" cy="685671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5B6DAC2-66E5-6ACC-96FD-B34AB7172BAF}"/>
              </a:ext>
            </a:extLst>
          </p:cNvPr>
          <p:cNvSpPr/>
          <p:nvPr/>
        </p:nvSpPr>
        <p:spPr>
          <a:xfrm>
            <a:off x="355600" y="431800"/>
            <a:ext cx="11328400" cy="6096000"/>
          </a:xfrm>
          <a:custGeom>
            <a:avLst/>
            <a:gdLst>
              <a:gd name="connsiteX0" fmla="*/ 0 w 11328400"/>
              <a:gd name="connsiteY0" fmla="*/ 690921 h 6096000"/>
              <a:gd name="connsiteX1" fmla="*/ 690921 w 11328400"/>
              <a:gd name="connsiteY1" fmla="*/ 0 h 6096000"/>
              <a:gd name="connsiteX2" fmla="*/ 10637479 w 11328400"/>
              <a:gd name="connsiteY2" fmla="*/ 0 h 6096000"/>
              <a:gd name="connsiteX3" fmla="*/ 11328400 w 11328400"/>
              <a:gd name="connsiteY3" fmla="*/ 690921 h 6096000"/>
              <a:gd name="connsiteX4" fmla="*/ 11328400 w 11328400"/>
              <a:gd name="connsiteY4" fmla="*/ 5405079 h 6096000"/>
              <a:gd name="connsiteX5" fmla="*/ 10637479 w 11328400"/>
              <a:gd name="connsiteY5" fmla="*/ 6096000 h 6096000"/>
              <a:gd name="connsiteX6" fmla="*/ 690921 w 11328400"/>
              <a:gd name="connsiteY6" fmla="*/ 6096000 h 6096000"/>
              <a:gd name="connsiteX7" fmla="*/ 0 w 11328400"/>
              <a:gd name="connsiteY7" fmla="*/ 5405079 h 6096000"/>
              <a:gd name="connsiteX8" fmla="*/ 0 w 11328400"/>
              <a:gd name="connsiteY8" fmla="*/ 690921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28400" h="6096000" fill="none" extrusionOk="0">
                <a:moveTo>
                  <a:pt x="0" y="690921"/>
                </a:moveTo>
                <a:cubicBezTo>
                  <a:pt x="1535" y="350877"/>
                  <a:pt x="342918" y="56361"/>
                  <a:pt x="690921" y="0"/>
                </a:cubicBezTo>
                <a:cubicBezTo>
                  <a:pt x="2923958" y="72427"/>
                  <a:pt x="8128815" y="61419"/>
                  <a:pt x="10637479" y="0"/>
                </a:cubicBezTo>
                <a:cubicBezTo>
                  <a:pt x="11010494" y="-58991"/>
                  <a:pt x="11295540" y="299397"/>
                  <a:pt x="11328400" y="690921"/>
                </a:cubicBezTo>
                <a:cubicBezTo>
                  <a:pt x="11429276" y="1445112"/>
                  <a:pt x="11221087" y="3548450"/>
                  <a:pt x="11328400" y="5405079"/>
                </a:cubicBezTo>
                <a:cubicBezTo>
                  <a:pt x="11342759" y="5713787"/>
                  <a:pt x="10988213" y="6061416"/>
                  <a:pt x="10637479" y="6096000"/>
                </a:cubicBezTo>
                <a:cubicBezTo>
                  <a:pt x="8919766" y="6125827"/>
                  <a:pt x="5635804" y="6016694"/>
                  <a:pt x="690921" y="6096000"/>
                </a:cubicBezTo>
                <a:cubicBezTo>
                  <a:pt x="326756" y="6094031"/>
                  <a:pt x="-40806" y="5794733"/>
                  <a:pt x="0" y="5405079"/>
                </a:cubicBezTo>
                <a:cubicBezTo>
                  <a:pt x="50037" y="3337414"/>
                  <a:pt x="770" y="1653004"/>
                  <a:pt x="0" y="690921"/>
                </a:cubicBezTo>
                <a:close/>
              </a:path>
              <a:path w="11328400" h="6096000" stroke="0" extrusionOk="0">
                <a:moveTo>
                  <a:pt x="0" y="690921"/>
                </a:moveTo>
                <a:cubicBezTo>
                  <a:pt x="8570" y="311672"/>
                  <a:pt x="328659" y="40259"/>
                  <a:pt x="690921" y="0"/>
                </a:cubicBezTo>
                <a:cubicBezTo>
                  <a:pt x="5588298" y="123000"/>
                  <a:pt x="5739649" y="-96860"/>
                  <a:pt x="10637479" y="0"/>
                </a:cubicBezTo>
                <a:cubicBezTo>
                  <a:pt x="10978167" y="-31169"/>
                  <a:pt x="11345215" y="275436"/>
                  <a:pt x="11328400" y="690921"/>
                </a:cubicBezTo>
                <a:cubicBezTo>
                  <a:pt x="11331573" y="2357875"/>
                  <a:pt x="11422667" y="3886882"/>
                  <a:pt x="11328400" y="5405079"/>
                </a:cubicBezTo>
                <a:cubicBezTo>
                  <a:pt x="11294244" y="5799038"/>
                  <a:pt x="11009046" y="6094360"/>
                  <a:pt x="10637479" y="6096000"/>
                </a:cubicBezTo>
                <a:cubicBezTo>
                  <a:pt x="8402060" y="5935293"/>
                  <a:pt x="3984292" y="6135667"/>
                  <a:pt x="690921" y="6096000"/>
                </a:cubicBezTo>
                <a:cubicBezTo>
                  <a:pt x="254025" y="6084829"/>
                  <a:pt x="-32887" y="5771765"/>
                  <a:pt x="0" y="5405079"/>
                </a:cubicBezTo>
                <a:cubicBezTo>
                  <a:pt x="32216" y="3792658"/>
                  <a:pt x="57206" y="1797384"/>
                  <a:pt x="0" y="690921"/>
                </a:cubicBezTo>
                <a:close/>
              </a:path>
            </a:pathLst>
          </a:custGeom>
          <a:solidFill>
            <a:schemeClr val="bg1">
              <a:alpha val="96000"/>
            </a:schemeClr>
          </a:solidFill>
          <a:ln w="76200"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11334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A82C7D9-28AE-A3F7-4E2D-C989A0061A7D}"/>
              </a:ext>
            </a:extLst>
          </p:cNvPr>
          <p:cNvSpPr/>
          <p:nvPr/>
        </p:nvSpPr>
        <p:spPr>
          <a:xfrm>
            <a:off x="807732" y="746070"/>
            <a:ext cx="646113" cy="674564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A8FE86-B8BD-8FBC-F9DD-759629F57D6B}"/>
              </a:ext>
            </a:extLst>
          </p:cNvPr>
          <p:cNvSpPr txBox="1"/>
          <p:nvPr/>
        </p:nvSpPr>
        <p:spPr>
          <a:xfrm>
            <a:off x="1458271" y="799232"/>
            <a:ext cx="98058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bóng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heo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A512B27-F862-788B-2806-E7ADFF8BFC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580" r="658" b="2041"/>
          <a:stretch>
            <a:fillRect/>
          </a:stretch>
        </p:blipFill>
        <p:spPr>
          <a:xfrm>
            <a:off x="1673026" y="1515323"/>
            <a:ext cx="8447314" cy="4735270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E07E11D8-023B-CD05-B8FC-56A921A8B3E5}"/>
              </a:ext>
            </a:extLst>
          </p:cNvPr>
          <p:cNvSpPr/>
          <p:nvPr/>
        </p:nvSpPr>
        <p:spPr>
          <a:xfrm>
            <a:off x="6796568" y="3057451"/>
            <a:ext cx="711200" cy="1480457"/>
          </a:xfrm>
          <a:custGeom>
            <a:avLst/>
            <a:gdLst>
              <a:gd name="connsiteX0" fmla="*/ 711200 w 711200"/>
              <a:gd name="connsiteY0" fmla="*/ 0 h 1480457"/>
              <a:gd name="connsiteX1" fmla="*/ 551543 w 711200"/>
              <a:gd name="connsiteY1" fmla="*/ 841829 h 1480457"/>
              <a:gd name="connsiteX2" fmla="*/ 0 w 711200"/>
              <a:gd name="connsiteY2" fmla="*/ 1480457 h 1480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11200" h="1480457">
                <a:moveTo>
                  <a:pt x="711200" y="0"/>
                </a:moveTo>
                <a:cubicBezTo>
                  <a:pt x="690638" y="297543"/>
                  <a:pt x="670076" y="595086"/>
                  <a:pt x="551543" y="841829"/>
                </a:cubicBezTo>
                <a:cubicBezTo>
                  <a:pt x="433010" y="1088572"/>
                  <a:pt x="216505" y="1284514"/>
                  <a:pt x="0" y="1480457"/>
                </a:cubicBezTo>
              </a:path>
            </a:pathLst>
          </a:cu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EA093325-8042-F037-3A13-6F54BA92AC3A}"/>
              </a:ext>
            </a:extLst>
          </p:cNvPr>
          <p:cNvSpPr/>
          <p:nvPr/>
        </p:nvSpPr>
        <p:spPr>
          <a:xfrm>
            <a:off x="4404919" y="3841222"/>
            <a:ext cx="548335" cy="1103086"/>
          </a:xfrm>
          <a:custGeom>
            <a:avLst/>
            <a:gdLst>
              <a:gd name="connsiteX0" fmla="*/ 127420 w 548335"/>
              <a:gd name="connsiteY0" fmla="*/ 1045029 h 1045029"/>
              <a:gd name="connsiteX1" fmla="*/ 25820 w 548335"/>
              <a:gd name="connsiteY1" fmla="*/ 348343 h 1045029"/>
              <a:gd name="connsiteX2" fmla="*/ 548335 w 548335"/>
              <a:gd name="connsiteY2" fmla="*/ 0 h 1045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48335" h="1045029">
                <a:moveTo>
                  <a:pt x="127420" y="1045029"/>
                </a:moveTo>
                <a:cubicBezTo>
                  <a:pt x="41543" y="783771"/>
                  <a:pt x="-44333" y="522514"/>
                  <a:pt x="25820" y="348343"/>
                </a:cubicBezTo>
                <a:cubicBezTo>
                  <a:pt x="95972" y="174171"/>
                  <a:pt x="322153" y="87085"/>
                  <a:pt x="548335" y="0"/>
                </a:cubicBezTo>
              </a:path>
            </a:pathLst>
          </a:cu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D9115EFE-DB31-7F85-134C-17FD5ACF065D}"/>
              </a:ext>
            </a:extLst>
          </p:cNvPr>
          <p:cNvSpPr/>
          <p:nvPr/>
        </p:nvSpPr>
        <p:spPr>
          <a:xfrm>
            <a:off x="6796568" y="3652537"/>
            <a:ext cx="648752" cy="1162594"/>
          </a:xfrm>
          <a:custGeom>
            <a:avLst/>
            <a:gdLst>
              <a:gd name="connsiteX0" fmla="*/ 537029 w 648752"/>
              <a:gd name="connsiteY0" fmla="*/ 1103085 h 1103085"/>
              <a:gd name="connsiteX1" fmla="*/ 609600 w 648752"/>
              <a:gd name="connsiteY1" fmla="*/ 508000 h 1103085"/>
              <a:gd name="connsiteX2" fmla="*/ 0 w 648752"/>
              <a:gd name="connsiteY2" fmla="*/ 0 h 1103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48752" h="1103085">
                <a:moveTo>
                  <a:pt x="537029" y="1103085"/>
                </a:moveTo>
                <a:cubicBezTo>
                  <a:pt x="618067" y="897466"/>
                  <a:pt x="699105" y="691847"/>
                  <a:pt x="609600" y="508000"/>
                </a:cubicBezTo>
                <a:cubicBezTo>
                  <a:pt x="520095" y="324152"/>
                  <a:pt x="260047" y="162076"/>
                  <a:pt x="0" y="0"/>
                </a:cubicBezTo>
              </a:path>
            </a:pathLst>
          </a:cu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7535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12" grpId="0" animBg="1"/>
      <p:bldP spid="13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asket of apples in a yard&#10;&#10;Description automatically generated">
            <a:extLst>
              <a:ext uri="{FF2B5EF4-FFF2-40B4-BE49-F238E27FC236}">
                <a16:creationId xmlns:a16="http://schemas.microsoft.com/office/drawing/2014/main" id="{416116FA-C523-E5A2-ACE9-BE5135E915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81" b="7579"/>
          <a:stretch/>
        </p:blipFill>
        <p:spPr>
          <a:xfrm>
            <a:off x="13" y="1282"/>
            <a:ext cx="12191987" cy="685671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5B6DAC2-66E5-6ACC-96FD-B34AB7172BAF}"/>
              </a:ext>
            </a:extLst>
          </p:cNvPr>
          <p:cNvSpPr/>
          <p:nvPr/>
        </p:nvSpPr>
        <p:spPr>
          <a:xfrm>
            <a:off x="355600" y="431800"/>
            <a:ext cx="11328400" cy="6096000"/>
          </a:xfrm>
          <a:custGeom>
            <a:avLst/>
            <a:gdLst>
              <a:gd name="connsiteX0" fmla="*/ 0 w 11328400"/>
              <a:gd name="connsiteY0" fmla="*/ 690921 h 6096000"/>
              <a:gd name="connsiteX1" fmla="*/ 690921 w 11328400"/>
              <a:gd name="connsiteY1" fmla="*/ 0 h 6096000"/>
              <a:gd name="connsiteX2" fmla="*/ 10637479 w 11328400"/>
              <a:gd name="connsiteY2" fmla="*/ 0 h 6096000"/>
              <a:gd name="connsiteX3" fmla="*/ 11328400 w 11328400"/>
              <a:gd name="connsiteY3" fmla="*/ 690921 h 6096000"/>
              <a:gd name="connsiteX4" fmla="*/ 11328400 w 11328400"/>
              <a:gd name="connsiteY4" fmla="*/ 5405079 h 6096000"/>
              <a:gd name="connsiteX5" fmla="*/ 10637479 w 11328400"/>
              <a:gd name="connsiteY5" fmla="*/ 6096000 h 6096000"/>
              <a:gd name="connsiteX6" fmla="*/ 690921 w 11328400"/>
              <a:gd name="connsiteY6" fmla="*/ 6096000 h 6096000"/>
              <a:gd name="connsiteX7" fmla="*/ 0 w 11328400"/>
              <a:gd name="connsiteY7" fmla="*/ 5405079 h 6096000"/>
              <a:gd name="connsiteX8" fmla="*/ 0 w 11328400"/>
              <a:gd name="connsiteY8" fmla="*/ 690921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28400" h="6096000" fill="none" extrusionOk="0">
                <a:moveTo>
                  <a:pt x="0" y="690921"/>
                </a:moveTo>
                <a:cubicBezTo>
                  <a:pt x="1535" y="350877"/>
                  <a:pt x="342918" y="56361"/>
                  <a:pt x="690921" y="0"/>
                </a:cubicBezTo>
                <a:cubicBezTo>
                  <a:pt x="2923958" y="72427"/>
                  <a:pt x="8128815" y="61419"/>
                  <a:pt x="10637479" y="0"/>
                </a:cubicBezTo>
                <a:cubicBezTo>
                  <a:pt x="11010494" y="-58991"/>
                  <a:pt x="11295540" y="299397"/>
                  <a:pt x="11328400" y="690921"/>
                </a:cubicBezTo>
                <a:cubicBezTo>
                  <a:pt x="11429276" y="1445112"/>
                  <a:pt x="11221087" y="3548450"/>
                  <a:pt x="11328400" y="5405079"/>
                </a:cubicBezTo>
                <a:cubicBezTo>
                  <a:pt x="11342759" y="5713787"/>
                  <a:pt x="10988213" y="6061416"/>
                  <a:pt x="10637479" y="6096000"/>
                </a:cubicBezTo>
                <a:cubicBezTo>
                  <a:pt x="8919766" y="6125827"/>
                  <a:pt x="5635804" y="6016694"/>
                  <a:pt x="690921" y="6096000"/>
                </a:cubicBezTo>
                <a:cubicBezTo>
                  <a:pt x="326756" y="6094031"/>
                  <a:pt x="-40806" y="5794733"/>
                  <a:pt x="0" y="5405079"/>
                </a:cubicBezTo>
                <a:cubicBezTo>
                  <a:pt x="50037" y="3337414"/>
                  <a:pt x="770" y="1653004"/>
                  <a:pt x="0" y="690921"/>
                </a:cubicBezTo>
                <a:close/>
              </a:path>
              <a:path w="11328400" h="6096000" stroke="0" extrusionOk="0">
                <a:moveTo>
                  <a:pt x="0" y="690921"/>
                </a:moveTo>
                <a:cubicBezTo>
                  <a:pt x="8570" y="311672"/>
                  <a:pt x="328659" y="40259"/>
                  <a:pt x="690921" y="0"/>
                </a:cubicBezTo>
                <a:cubicBezTo>
                  <a:pt x="5588298" y="123000"/>
                  <a:pt x="5739649" y="-96860"/>
                  <a:pt x="10637479" y="0"/>
                </a:cubicBezTo>
                <a:cubicBezTo>
                  <a:pt x="10978167" y="-31169"/>
                  <a:pt x="11345215" y="275436"/>
                  <a:pt x="11328400" y="690921"/>
                </a:cubicBezTo>
                <a:cubicBezTo>
                  <a:pt x="11331573" y="2357875"/>
                  <a:pt x="11422667" y="3886882"/>
                  <a:pt x="11328400" y="5405079"/>
                </a:cubicBezTo>
                <a:cubicBezTo>
                  <a:pt x="11294244" y="5799038"/>
                  <a:pt x="11009046" y="6094360"/>
                  <a:pt x="10637479" y="6096000"/>
                </a:cubicBezTo>
                <a:cubicBezTo>
                  <a:pt x="8402060" y="5935293"/>
                  <a:pt x="3984292" y="6135667"/>
                  <a:pt x="690921" y="6096000"/>
                </a:cubicBezTo>
                <a:cubicBezTo>
                  <a:pt x="254025" y="6084829"/>
                  <a:pt x="-32887" y="5771765"/>
                  <a:pt x="0" y="5405079"/>
                </a:cubicBezTo>
                <a:cubicBezTo>
                  <a:pt x="32216" y="3792658"/>
                  <a:pt x="57206" y="1797384"/>
                  <a:pt x="0" y="690921"/>
                </a:cubicBezTo>
                <a:close/>
              </a:path>
            </a:pathLst>
          </a:custGeom>
          <a:solidFill>
            <a:schemeClr val="bg1">
              <a:alpha val="96000"/>
            </a:schemeClr>
          </a:solidFill>
          <a:ln w="76200"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11334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0B76738-69B8-AA99-FD73-5E3D28D86049}"/>
              </a:ext>
            </a:extLst>
          </p:cNvPr>
          <p:cNvSpPr/>
          <p:nvPr/>
        </p:nvSpPr>
        <p:spPr>
          <a:xfrm>
            <a:off x="1282560" y="917042"/>
            <a:ext cx="646113" cy="674564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b="1" kern="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1BC9A7A-615F-C136-B268-E11DDC1DFB9C}"/>
              </a:ext>
            </a:extLst>
          </p:cNvPr>
          <p:cNvSpPr txBox="1"/>
          <p:nvPr/>
        </p:nvSpPr>
        <p:spPr>
          <a:xfrm>
            <a:off x="2023788" y="913378"/>
            <a:ext cx="18659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?</a:t>
            </a:r>
            <a:endParaRPr kumimoji="0" lang="vi-VN" sz="4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BC74D7B-6868-E478-3E3B-3C813C04AA71}"/>
              </a:ext>
            </a:extLst>
          </p:cNvPr>
          <p:cNvGrpSpPr/>
          <p:nvPr/>
        </p:nvGrpSpPr>
        <p:grpSpPr>
          <a:xfrm>
            <a:off x="1605616" y="2449469"/>
            <a:ext cx="5513623" cy="741139"/>
            <a:chOff x="1035095" y="2347607"/>
            <a:chExt cx="5513623" cy="741139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724395C-6F0C-2DD7-244B-F5ACFE7177B3}"/>
                </a:ext>
              </a:extLst>
            </p:cNvPr>
            <p:cNvSpPr txBox="1"/>
            <p:nvPr/>
          </p:nvSpPr>
          <p:spPr>
            <a:xfrm>
              <a:off x="1035095" y="2380860"/>
              <a:ext cx="55136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a) 100 +         = 106</a:t>
              </a:r>
              <a:endPara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" name="Rectangle: Rounded Corners 10">
              <a:extLst>
                <a:ext uri="{FF2B5EF4-FFF2-40B4-BE49-F238E27FC236}">
                  <a16:creationId xmlns:a16="http://schemas.microsoft.com/office/drawing/2014/main" id="{06516D5E-2624-2111-D5E4-64003954DB48}"/>
                </a:ext>
              </a:extLst>
            </p:cNvPr>
            <p:cNvSpPr/>
            <p:nvPr/>
          </p:nvSpPr>
          <p:spPr>
            <a:xfrm>
              <a:off x="3094158" y="2347607"/>
              <a:ext cx="835198" cy="66559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F7533D4-030A-2E25-B780-BCBC47B63B6A}"/>
              </a:ext>
            </a:extLst>
          </p:cNvPr>
          <p:cNvGrpSpPr/>
          <p:nvPr/>
        </p:nvGrpSpPr>
        <p:grpSpPr>
          <a:xfrm>
            <a:off x="1571834" y="4052844"/>
            <a:ext cx="9393263" cy="707886"/>
            <a:chOff x="1035095" y="2380860"/>
            <a:chExt cx="9393263" cy="707886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0BBB296-09A2-C370-119A-4AD79F577C81}"/>
                </a:ext>
              </a:extLst>
            </p:cNvPr>
            <p:cNvSpPr txBox="1"/>
            <p:nvPr/>
          </p:nvSpPr>
          <p:spPr>
            <a:xfrm>
              <a:off x="1035095" y="2380860"/>
              <a:ext cx="939326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4000" b="1" ker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</a:t>
              </a:r>
              <a:r>
                <a:rPr kumimoji="0" lang="en-US" sz="40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) 600 + 30 +          = 634</a:t>
              </a:r>
              <a:endPara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" name="Rectangle: Rounded Corners 10">
              <a:extLst>
                <a:ext uri="{FF2B5EF4-FFF2-40B4-BE49-F238E27FC236}">
                  <a16:creationId xmlns:a16="http://schemas.microsoft.com/office/drawing/2014/main" id="{869CC0D1-437F-D036-E066-9AEA20D55331}"/>
                </a:ext>
              </a:extLst>
            </p:cNvPr>
            <p:cNvSpPr/>
            <p:nvPr/>
          </p:nvSpPr>
          <p:spPr>
            <a:xfrm>
              <a:off x="4301105" y="2380860"/>
              <a:ext cx="835198" cy="66559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25" name="Rectangle: Rounded Corners 10">
            <a:extLst>
              <a:ext uri="{FF2B5EF4-FFF2-40B4-BE49-F238E27FC236}">
                <a16:creationId xmlns:a16="http://schemas.microsoft.com/office/drawing/2014/main" id="{0DAA6DAE-320C-E22B-6195-C18281E33731}"/>
              </a:ext>
            </a:extLst>
          </p:cNvPr>
          <p:cNvSpPr/>
          <p:nvPr/>
        </p:nvSpPr>
        <p:spPr>
          <a:xfrm>
            <a:off x="3669162" y="2453952"/>
            <a:ext cx="835198" cy="66559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191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sp>
        <p:nvSpPr>
          <p:cNvPr id="26" name="Rectangle: Rounded Corners 10">
            <a:extLst>
              <a:ext uri="{FF2B5EF4-FFF2-40B4-BE49-F238E27FC236}">
                <a16:creationId xmlns:a16="http://schemas.microsoft.com/office/drawing/2014/main" id="{4EFC32F9-56EC-95ED-02B8-023938915FD2}"/>
              </a:ext>
            </a:extLst>
          </p:cNvPr>
          <p:cNvSpPr/>
          <p:nvPr/>
        </p:nvSpPr>
        <p:spPr>
          <a:xfrm>
            <a:off x="4837844" y="4055287"/>
            <a:ext cx="835198" cy="66559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191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200314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  <p:bldP spid="25" grpId="0" animBg="1"/>
      <p:bldP spid="2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asket of apples in a yard&#10;&#10;Description automatically generated">
            <a:extLst>
              <a:ext uri="{FF2B5EF4-FFF2-40B4-BE49-F238E27FC236}">
                <a16:creationId xmlns:a16="http://schemas.microsoft.com/office/drawing/2014/main" id="{416116FA-C523-E5A2-ACE9-BE5135E915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81" b="7579"/>
          <a:stretch/>
        </p:blipFill>
        <p:spPr>
          <a:xfrm>
            <a:off x="13" y="1282"/>
            <a:ext cx="12191987" cy="685671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5B6DAC2-66E5-6ACC-96FD-B34AB7172BAF}"/>
              </a:ext>
            </a:extLst>
          </p:cNvPr>
          <p:cNvSpPr/>
          <p:nvPr/>
        </p:nvSpPr>
        <p:spPr>
          <a:xfrm>
            <a:off x="355600" y="431800"/>
            <a:ext cx="11328400" cy="6096000"/>
          </a:xfrm>
          <a:custGeom>
            <a:avLst/>
            <a:gdLst>
              <a:gd name="connsiteX0" fmla="*/ 0 w 11328400"/>
              <a:gd name="connsiteY0" fmla="*/ 690921 h 6096000"/>
              <a:gd name="connsiteX1" fmla="*/ 690921 w 11328400"/>
              <a:gd name="connsiteY1" fmla="*/ 0 h 6096000"/>
              <a:gd name="connsiteX2" fmla="*/ 10637479 w 11328400"/>
              <a:gd name="connsiteY2" fmla="*/ 0 h 6096000"/>
              <a:gd name="connsiteX3" fmla="*/ 11328400 w 11328400"/>
              <a:gd name="connsiteY3" fmla="*/ 690921 h 6096000"/>
              <a:gd name="connsiteX4" fmla="*/ 11328400 w 11328400"/>
              <a:gd name="connsiteY4" fmla="*/ 5405079 h 6096000"/>
              <a:gd name="connsiteX5" fmla="*/ 10637479 w 11328400"/>
              <a:gd name="connsiteY5" fmla="*/ 6096000 h 6096000"/>
              <a:gd name="connsiteX6" fmla="*/ 690921 w 11328400"/>
              <a:gd name="connsiteY6" fmla="*/ 6096000 h 6096000"/>
              <a:gd name="connsiteX7" fmla="*/ 0 w 11328400"/>
              <a:gd name="connsiteY7" fmla="*/ 5405079 h 6096000"/>
              <a:gd name="connsiteX8" fmla="*/ 0 w 11328400"/>
              <a:gd name="connsiteY8" fmla="*/ 690921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28400" h="6096000" fill="none" extrusionOk="0">
                <a:moveTo>
                  <a:pt x="0" y="690921"/>
                </a:moveTo>
                <a:cubicBezTo>
                  <a:pt x="1535" y="350877"/>
                  <a:pt x="342918" y="56361"/>
                  <a:pt x="690921" y="0"/>
                </a:cubicBezTo>
                <a:cubicBezTo>
                  <a:pt x="2923958" y="72427"/>
                  <a:pt x="8128815" y="61419"/>
                  <a:pt x="10637479" y="0"/>
                </a:cubicBezTo>
                <a:cubicBezTo>
                  <a:pt x="11010494" y="-58991"/>
                  <a:pt x="11295540" y="299397"/>
                  <a:pt x="11328400" y="690921"/>
                </a:cubicBezTo>
                <a:cubicBezTo>
                  <a:pt x="11429276" y="1445112"/>
                  <a:pt x="11221087" y="3548450"/>
                  <a:pt x="11328400" y="5405079"/>
                </a:cubicBezTo>
                <a:cubicBezTo>
                  <a:pt x="11342759" y="5713787"/>
                  <a:pt x="10988213" y="6061416"/>
                  <a:pt x="10637479" y="6096000"/>
                </a:cubicBezTo>
                <a:cubicBezTo>
                  <a:pt x="8919766" y="6125827"/>
                  <a:pt x="5635804" y="6016694"/>
                  <a:pt x="690921" y="6096000"/>
                </a:cubicBezTo>
                <a:cubicBezTo>
                  <a:pt x="326756" y="6094031"/>
                  <a:pt x="-40806" y="5794733"/>
                  <a:pt x="0" y="5405079"/>
                </a:cubicBezTo>
                <a:cubicBezTo>
                  <a:pt x="50037" y="3337414"/>
                  <a:pt x="770" y="1653004"/>
                  <a:pt x="0" y="690921"/>
                </a:cubicBezTo>
                <a:close/>
              </a:path>
              <a:path w="11328400" h="6096000" stroke="0" extrusionOk="0">
                <a:moveTo>
                  <a:pt x="0" y="690921"/>
                </a:moveTo>
                <a:cubicBezTo>
                  <a:pt x="8570" y="311672"/>
                  <a:pt x="328659" y="40259"/>
                  <a:pt x="690921" y="0"/>
                </a:cubicBezTo>
                <a:cubicBezTo>
                  <a:pt x="5588298" y="123000"/>
                  <a:pt x="5739649" y="-96860"/>
                  <a:pt x="10637479" y="0"/>
                </a:cubicBezTo>
                <a:cubicBezTo>
                  <a:pt x="10978167" y="-31169"/>
                  <a:pt x="11345215" y="275436"/>
                  <a:pt x="11328400" y="690921"/>
                </a:cubicBezTo>
                <a:cubicBezTo>
                  <a:pt x="11331573" y="2357875"/>
                  <a:pt x="11422667" y="3886882"/>
                  <a:pt x="11328400" y="5405079"/>
                </a:cubicBezTo>
                <a:cubicBezTo>
                  <a:pt x="11294244" y="5799038"/>
                  <a:pt x="11009046" y="6094360"/>
                  <a:pt x="10637479" y="6096000"/>
                </a:cubicBezTo>
                <a:cubicBezTo>
                  <a:pt x="8402060" y="5935293"/>
                  <a:pt x="3984292" y="6135667"/>
                  <a:pt x="690921" y="6096000"/>
                </a:cubicBezTo>
                <a:cubicBezTo>
                  <a:pt x="254025" y="6084829"/>
                  <a:pt x="-32887" y="5771765"/>
                  <a:pt x="0" y="5405079"/>
                </a:cubicBezTo>
                <a:cubicBezTo>
                  <a:pt x="32216" y="3792658"/>
                  <a:pt x="57206" y="1797384"/>
                  <a:pt x="0" y="690921"/>
                </a:cubicBezTo>
                <a:close/>
              </a:path>
            </a:pathLst>
          </a:custGeom>
          <a:solidFill>
            <a:schemeClr val="bg1">
              <a:alpha val="96000"/>
            </a:schemeClr>
          </a:solidFill>
          <a:ln w="76200"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11334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B43170F8-4825-4EEA-395F-5FA9B2DFD49F}"/>
              </a:ext>
            </a:extLst>
          </p:cNvPr>
          <p:cNvSpPr/>
          <p:nvPr/>
        </p:nvSpPr>
        <p:spPr>
          <a:xfrm>
            <a:off x="1057614" y="909502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2BA846-E82C-A5DC-A96D-CA2A6D66F800}"/>
              </a:ext>
            </a:extLst>
          </p:cNvPr>
          <p:cNvSpPr txBox="1"/>
          <p:nvPr/>
        </p:nvSpPr>
        <p:spPr>
          <a:xfrm>
            <a:off x="1598062" y="876251"/>
            <a:ext cx="9741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Ghép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thẻ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A19E5F-A3E8-6CAE-CF93-9FFBA990659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17515" y="2013972"/>
            <a:ext cx="5181600" cy="17526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774BBCA-A9C9-28ED-3CBF-500CE17CFADA}"/>
              </a:ext>
            </a:extLst>
          </p:cNvPr>
          <p:cNvGrpSpPr/>
          <p:nvPr/>
        </p:nvGrpSpPr>
        <p:grpSpPr>
          <a:xfrm>
            <a:off x="8164314" y="2065672"/>
            <a:ext cx="1092161" cy="685800"/>
            <a:chOff x="1508519" y="4738254"/>
            <a:chExt cx="1092161" cy="685800"/>
          </a:xfrm>
          <a:solidFill>
            <a:srgbClr val="C4EBFC"/>
          </a:solidFill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2D706033-9886-2DF8-CFE0-1306359EEF17}"/>
                </a:ext>
              </a:extLst>
            </p:cNvPr>
            <p:cNvSpPr/>
            <p:nvPr/>
          </p:nvSpPr>
          <p:spPr>
            <a:xfrm>
              <a:off x="1508519" y="4738254"/>
              <a:ext cx="1092161" cy="6858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D83206F-A360-4796-5FE4-30C5B10EA5FB}"/>
                </a:ext>
              </a:extLst>
            </p:cNvPr>
            <p:cNvSpPr txBox="1"/>
            <p:nvPr/>
          </p:nvSpPr>
          <p:spPr>
            <a:xfrm>
              <a:off x="1659615" y="4819544"/>
              <a:ext cx="867545" cy="58477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405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5C7B5C9-71A5-2DA0-B939-69950F3EDC36}"/>
              </a:ext>
            </a:extLst>
          </p:cNvPr>
          <p:cNvGrpSpPr/>
          <p:nvPr/>
        </p:nvGrpSpPr>
        <p:grpSpPr>
          <a:xfrm>
            <a:off x="8127105" y="2970227"/>
            <a:ext cx="1092161" cy="685800"/>
            <a:chOff x="1508519" y="4738254"/>
            <a:chExt cx="1092161" cy="685800"/>
          </a:xfrm>
          <a:solidFill>
            <a:srgbClr val="C4EBFC"/>
          </a:solidFill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F98E67A8-3BE1-776E-F6D0-6E32432A5AE2}"/>
                </a:ext>
              </a:extLst>
            </p:cNvPr>
            <p:cNvSpPr/>
            <p:nvPr/>
          </p:nvSpPr>
          <p:spPr>
            <a:xfrm>
              <a:off x="1508519" y="4738254"/>
              <a:ext cx="1092161" cy="6858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7823A02-FAA8-9CF0-0E37-826C26D83E5F}"/>
                </a:ext>
              </a:extLst>
            </p:cNvPr>
            <p:cNvSpPr txBox="1"/>
            <p:nvPr/>
          </p:nvSpPr>
          <p:spPr>
            <a:xfrm>
              <a:off x="1659615" y="4819544"/>
              <a:ext cx="867545" cy="58477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450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00461D5-3B1C-EF90-3A99-A987A2262D7C}"/>
              </a:ext>
            </a:extLst>
          </p:cNvPr>
          <p:cNvGrpSpPr/>
          <p:nvPr/>
        </p:nvGrpSpPr>
        <p:grpSpPr>
          <a:xfrm>
            <a:off x="9765463" y="2057977"/>
            <a:ext cx="1092161" cy="685800"/>
            <a:chOff x="1508519" y="4738254"/>
            <a:chExt cx="1092161" cy="685800"/>
          </a:xfrm>
          <a:solidFill>
            <a:srgbClr val="C4EBFC"/>
          </a:solidFill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C7F1D729-2380-DFF2-A3C6-910580B27A53}"/>
                </a:ext>
              </a:extLst>
            </p:cNvPr>
            <p:cNvSpPr/>
            <p:nvPr/>
          </p:nvSpPr>
          <p:spPr>
            <a:xfrm>
              <a:off x="1508519" y="4738254"/>
              <a:ext cx="1092161" cy="6858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5D86D2D-E7A4-7ABF-B58D-70FEE494EC5F}"/>
                </a:ext>
              </a:extLst>
            </p:cNvPr>
            <p:cNvSpPr txBox="1"/>
            <p:nvPr/>
          </p:nvSpPr>
          <p:spPr>
            <a:xfrm>
              <a:off x="1659615" y="4819544"/>
              <a:ext cx="867545" cy="58477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504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770CB95-03FE-604A-7EA2-37D7222AD381}"/>
              </a:ext>
            </a:extLst>
          </p:cNvPr>
          <p:cNvGrpSpPr/>
          <p:nvPr/>
        </p:nvGrpSpPr>
        <p:grpSpPr>
          <a:xfrm>
            <a:off x="9765463" y="2970227"/>
            <a:ext cx="1092161" cy="685800"/>
            <a:chOff x="1508519" y="4738254"/>
            <a:chExt cx="1092161" cy="685800"/>
          </a:xfrm>
          <a:solidFill>
            <a:srgbClr val="C4EBFC"/>
          </a:solidFill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98CA99F5-EDE1-4FAB-B81F-314D29C1609B}"/>
                </a:ext>
              </a:extLst>
            </p:cNvPr>
            <p:cNvSpPr/>
            <p:nvPr/>
          </p:nvSpPr>
          <p:spPr>
            <a:xfrm>
              <a:off x="1508519" y="4738254"/>
              <a:ext cx="1092161" cy="6858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5B0C113-A96E-7711-5960-E192CC29C04E}"/>
                </a:ext>
              </a:extLst>
            </p:cNvPr>
            <p:cNvSpPr txBox="1"/>
            <p:nvPr/>
          </p:nvSpPr>
          <p:spPr>
            <a:xfrm>
              <a:off x="1659615" y="4819544"/>
              <a:ext cx="867545" cy="58477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540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CA91F37B-8131-CCE5-9C41-1A343884A309}"/>
              </a:ext>
            </a:extLst>
          </p:cNvPr>
          <p:cNvSpPr txBox="1"/>
          <p:nvPr/>
        </p:nvSpPr>
        <p:spPr>
          <a:xfrm>
            <a:off x="929419" y="3766345"/>
            <a:ext cx="106393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ghép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a.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766467C-B993-C1EE-1B8B-392DA8AF015B}"/>
              </a:ext>
            </a:extLst>
          </p:cNvPr>
          <p:cNvSpPr txBox="1"/>
          <p:nvPr/>
        </p:nvSpPr>
        <p:spPr>
          <a:xfrm>
            <a:off x="3805924" y="4221169"/>
            <a:ext cx="4366488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è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 540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è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 405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7958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29" grpId="0"/>
      <p:bldP spid="3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yellow and pink text on a black background&#10;&#10;AI-generated content may be incorrect.">
            <a:extLst>
              <a:ext uri="{FF2B5EF4-FFF2-40B4-BE49-F238E27FC236}">
                <a16:creationId xmlns:a16="http://schemas.microsoft.com/office/drawing/2014/main" id="{D1BDCE17-6418-1E90-35E6-099203CB95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002" y="2509284"/>
            <a:ext cx="4490460" cy="1508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9890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6C38E5B-9756-8C22-6F2E-48F8232E3A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" r="1991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5590D80-DBA6-872F-4403-01CF616EC4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9665" y="1476128"/>
            <a:ext cx="4109003" cy="5244386"/>
          </a:xfrm>
          <a:prstGeom prst="rect">
            <a:avLst/>
          </a:prstGeom>
        </p:spPr>
      </p:pic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7F42C594-58D0-20FD-BD5D-60B71DCFE9DC}"/>
              </a:ext>
            </a:extLst>
          </p:cNvPr>
          <p:cNvSpPr/>
          <p:nvPr/>
        </p:nvSpPr>
        <p:spPr>
          <a:xfrm>
            <a:off x="5954723" y="1744297"/>
            <a:ext cx="4815018" cy="2354024"/>
          </a:xfrm>
          <a:prstGeom prst="wedgeRoundRectCallout">
            <a:avLst>
              <a:gd name="adj1" fmla="val -56849"/>
              <a:gd name="adj2" fmla="val -23151"/>
              <a:gd name="adj3" fmla="val 16667"/>
            </a:avLst>
          </a:prstGeom>
          <a:solidFill>
            <a:srgbClr val="E9F7FD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 bạn hãy giúp mình chuẩn bị một số đồ dùng cần thiết trước khi cơn mưa đến nhé!</a:t>
            </a:r>
            <a:endParaRPr kumimoji="0" lang="vi-VN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5B2C6EE-AD79-91D6-26E6-10E83D5126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74155"/>
            <a:ext cx="12192000" cy="1332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675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7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7000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7000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 vol="76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ind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 vol="76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wind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5ACAB14-EC7D-21E5-C9E2-18A72596BE6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" r="1991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D6921B3-50F0-5426-A70D-91C9614F190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163A70C-DB01-F607-4FC1-C58887BC72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120163" y="1356817"/>
            <a:ext cx="487363" cy="487363"/>
          </a:xfrm>
          <a:prstGeom prst="rect">
            <a:avLst/>
          </a:prstGeom>
        </p:spPr>
      </p:pic>
      <p:pic>
        <p:nvPicPr>
          <p:cNvPr id="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1B5E192-8878-79AD-AA7C-0DB6FFE0506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120163" y="1356817"/>
            <a:ext cx="487363" cy="487363"/>
          </a:xfrm>
          <a:prstGeom prst="rect">
            <a:avLst/>
          </a:prstGeom>
        </p:spPr>
      </p:pic>
      <p:pic>
        <p:nvPicPr>
          <p:cNvPr id="9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B0138DD-0368-070C-08C8-8E86EA262E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120163" y="1356817"/>
            <a:ext cx="487363" cy="487363"/>
          </a:xfrm>
          <a:prstGeom prst="rect">
            <a:avLst/>
          </a:prstGeom>
        </p:spPr>
      </p:pic>
      <p:pic>
        <p:nvPicPr>
          <p:cNvPr id="10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ABF6ECE7-CB0E-3FF7-B6BE-CF3DC95D67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120163" y="1356817"/>
            <a:ext cx="487363" cy="487363"/>
          </a:xfrm>
          <a:prstGeom prst="rect">
            <a:avLst/>
          </a:prstGeom>
        </p:spPr>
      </p:pic>
      <p:sp>
        <p:nvSpPr>
          <p:cNvPr id="15" name="Plaque 14">
            <a:extLst>
              <a:ext uri="{FF2B5EF4-FFF2-40B4-BE49-F238E27FC236}">
                <a16:creationId xmlns:a16="http://schemas.microsoft.com/office/drawing/2014/main" id="{FD62DB9F-5EEB-6A95-E6D4-B6F564FF1F5F}"/>
              </a:ext>
            </a:extLst>
          </p:cNvPr>
          <p:cNvSpPr/>
          <p:nvPr/>
        </p:nvSpPr>
        <p:spPr>
          <a:xfrm>
            <a:off x="762000" y="482600"/>
            <a:ext cx="10617200" cy="1778000"/>
          </a:xfrm>
          <a:prstGeom prst="plaque">
            <a:avLst/>
          </a:prstGeom>
          <a:solidFill>
            <a:srgbClr val="FFEFFF"/>
          </a:solidFill>
          <a:ln w="76200">
            <a:solidFill>
              <a:srgbClr val="0070C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“Ba trăm bảy mươi hai” được viết là: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8336612-F495-ED65-75A8-0F467FCAC213}"/>
              </a:ext>
            </a:extLst>
          </p:cNvPr>
          <p:cNvGrpSpPr/>
          <p:nvPr/>
        </p:nvGrpSpPr>
        <p:grpSpPr>
          <a:xfrm>
            <a:off x="167974" y="2855277"/>
            <a:ext cx="5592400" cy="1559845"/>
            <a:chOff x="-6599" y="4298451"/>
            <a:chExt cx="8388599" cy="2339767"/>
          </a:xfrm>
        </p:grpSpPr>
        <p:sp>
          <p:nvSpPr>
            <p:cNvPr id="3" name="a">
              <a:extLst>
                <a:ext uri="{FF2B5EF4-FFF2-40B4-BE49-F238E27FC236}">
                  <a16:creationId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1078816" y="445770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370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7" name="Picture 4">
              <a:extLst>
                <a:ext uri="{FF2B5EF4-FFF2-40B4-BE49-F238E27FC236}">
                  <a16:creationId xmlns:a16="http://schemas.microsoft.com/office/drawing/2014/main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-6599" y="4298451"/>
              <a:ext cx="2111640" cy="2339767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8A89EED-70B6-F120-465E-37E1ACC821B7}"/>
              </a:ext>
            </a:extLst>
          </p:cNvPr>
          <p:cNvGrpSpPr/>
          <p:nvPr/>
        </p:nvGrpSpPr>
        <p:grpSpPr>
          <a:xfrm>
            <a:off x="6289824" y="2934328"/>
            <a:ext cx="5516771" cy="1459872"/>
            <a:chOff x="9105900" y="4442090"/>
            <a:chExt cx="8275156" cy="2189808"/>
          </a:xfrm>
        </p:grpSpPr>
        <p:sp>
          <p:nvSpPr>
            <p:cNvPr id="4" name="b">
              <a:extLst>
                <a:ext uri="{FF2B5EF4-FFF2-40B4-BE49-F238E27FC236}">
                  <a16:creationId xmlns:a16="http://schemas.microsoft.com/office/drawing/2014/main" id="{58B2C650-1CC2-929E-B9A9-18C31B8740E5}"/>
                </a:ext>
              </a:extLst>
            </p:cNvPr>
            <p:cNvSpPr/>
            <p:nvPr/>
          </p:nvSpPr>
          <p:spPr>
            <a:xfrm>
              <a:off x="9765046" y="4457701"/>
              <a:ext cx="7616010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307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8" name="Picture 11">
              <a:extLst>
                <a:ext uri="{FF2B5EF4-FFF2-40B4-BE49-F238E27FC236}">
                  <a16:creationId xmlns:a16="http://schemas.microsoft.com/office/drawing/2014/main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9105900" y="4442090"/>
              <a:ext cx="1968090" cy="2189808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F3B9162-783E-4BCC-1BC5-A7955DD08F99}"/>
              </a:ext>
            </a:extLst>
          </p:cNvPr>
          <p:cNvGrpSpPr/>
          <p:nvPr/>
        </p:nvGrpSpPr>
        <p:grpSpPr>
          <a:xfrm>
            <a:off x="359600" y="4892040"/>
            <a:ext cx="5381043" cy="1548808"/>
            <a:chOff x="310435" y="7338060"/>
            <a:chExt cx="8071565" cy="2323212"/>
          </a:xfrm>
        </p:grpSpPr>
        <p:sp>
          <p:nvSpPr>
            <p:cNvPr id="11" name="c">
              <a:extLst>
                <a:ext uri="{FF2B5EF4-FFF2-40B4-BE49-F238E27FC236}">
                  <a16:creationId xmlns:a16="http://schemas.microsoft.com/office/drawing/2014/main" id="{7BBF831F-5501-9367-806D-24D63CE6BB82}"/>
                </a:ext>
              </a:extLst>
            </p:cNvPr>
            <p:cNvSpPr/>
            <p:nvPr/>
          </p:nvSpPr>
          <p:spPr>
            <a:xfrm>
              <a:off x="1078816" y="742956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372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1" name="Picture 12">
              <a:extLst>
                <a:ext uri="{FF2B5EF4-FFF2-40B4-BE49-F238E27FC236}">
                  <a16:creationId xmlns:a16="http://schemas.microsoft.com/office/drawing/2014/main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/>
            <a:stretch>
              <a:fillRect/>
            </a:stretch>
          </p:blipFill>
          <p:spPr>
            <a:xfrm>
              <a:off x="310435" y="7338060"/>
              <a:ext cx="2128643" cy="2323212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29C2B4B-B39F-A5A3-576D-3D1C1D40D3C2}"/>
              </a:ext>
            </a:extLst>
          </p:cNvPr>
          <p:cNvGrpSpPr/>
          <p:nvPr/>
        </p:nvGrpSpPr>
        <p:grpSpPr>
          <a:xfrm>
            <a:off x="6289825" y="4902200"/>
            <a:ext cx="5571705" cy="1473200"/>
            <a:chOff x="9023498" y="7402261"/>
            <a:chExt cx="8357557" cy="2209800"/>
          </a:xfrm>
        </p:grpSpPr>
        <p:sp>
          <p:nvSpPr>
            <p:cNvPr id="12" name="d">
              <a:extLst>
                <a:ext uri="{FF2B5EF4-FFF2-40B4-BE49-F238E27FC236}">
                  <a16:creationId xmlns:a16="http://schemas.microsoft.com/office/drawing/2014/main" id="{FFC752B8-A2D1-61FB-BBA2-3041CE152CFD}"/>
                </a:ext>
              </a:extLst>
            </p:cNvPr>
            <p:cNvSpPr/>
            <p:nvPr/>
          </p:nvSpPr>
          <p:spPr>
            <a:xfrm>
              <a:off x="9765045" y="7429560"/>
              <a:ext cx="7616010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3702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2" name="Picture 13">
              <a:extLst>
                <a:ext uri="{FF2B5EF4-FFF2-40B4-BE49-F238E27FC236}">
                  <a16:creationId xmlns:a16="http://schemas.microsoft.com/office/drawing/2014/main" id="{115DBC70-2450-9BC7-4B24-8339B72C4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rcRect/>
            <a:stretch>
              <a:fillRect/>
            </a:stretch>
          </p:blipFill>
          <p:spPr>
            <a:xfrm>
              <a:off x="9023498" y="7402261"/>
              <a:ext cx="2010918" cy="2209800"/>
            </a:xfrm>
            <a:prstGeom prst="rect">
              <a:avLst/>
            </a:prstGeom>
          </p:spPr>
        </p:pic>
      </p:grpSp>
      <p:pic>
        <p:nvPicPr>
          <p:cNvPr id="6" name="Đúng">
            <a:extLst>
              <a:ext uri="{FF2B5EF4-FFF2-40B4-BE49-F238E27FC236}">
                <a16:creationId xmlns:a16="http://schemas.microsoft.com/office/drawing/2014/main" id="{D3DA7254-BAEF-E06A-35BB-E86419E540B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93" y="5108914"/>
            <a:ext cx="1486303" cy="1189041"/>
          </a:xfrm>
          <a:prstGeom prst="rect">
            <a:avLst/>
          </a:prstGeom>
        </p:spPr>
      </p:pic>
      <p:pic>
        <p:nvPicPr>
          <p:cNvPr id="5" name="Tieng-sam-set-www_tiengdong_com">
            <a:hlinkClick r:id="" action="ppaction://media"/>
            <a:extLst>
              <a:ext uri="{FF2B5EF4-FFF2-40B4-BE49-F238E27FC236}">
                <a16:creationId xmlns:a16="http://schemas.microsoft.com/office/drawing/2014/main" id="{E14A7833-DA2C-99A6-E6A4-9D944B27FEE4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end="54376.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01492" y="-774242"/>
            <a:ext cx="774242" cy="77424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2CAA5B5-C3EF-1693-9278-1106D1956451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2435714" y="2853692"/>
            <a:ext cx="4579665" cy="3587156"/>
          </a:xfrm>
          <a:prstGeom prst="rect">
            <a:avLst/>
          </a:prstGeom>
        </p:spPr>
      </p:pic>
      <p:pic>
        <p:nvPicPr>
          <p:cNvPr id="27" name="Tieng-yeah-tre-con-www_tiengdong_com (1)">
            <a:hlinkClick r:id="" action="ppaction://media"/>
            <a:extLst>
              <a:ext uri="{FF2B5EF4-FFF2-40B4-BE49-F238E27FC236}">
                <a16:creationId xmlns:a16="http://schemas.microsoft.com/office/drawing/2014/main" id="{EC8225AF-BBDD-D0DC-6A43-07ED306BA6BC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120163" y="135681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947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repeatCount="2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" dur="6893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" presetID="1" presetClass="exit" presetSubtype="0" fill="hold" grpId="1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4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5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nodeType="withEffect" p14:presetBounceEnd="7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8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9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 p14:presetBounceEnd="72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2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3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2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6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9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5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6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3" dur="34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4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0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1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4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7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0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3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6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35" presetClass="path" presetSubtype="0" accel="50000" fill="hold" nodeType="withEffect" p14:presetBounceEnd="75000">
                                      <p:stCondLst>
                                        <p:cond delay="1250"/>
                                      </p:stCondLst>
                                      <p:childTnLst>
                                        <p:animMotion origin="layout" path="M -2.5E-6 3.7037E-6 L -0.45781 0.0287 " pathEditMode="relative" rAng="0" ptsTypes="AA" p14:bounceEnd="75000">
                                          <p:cBhvr>
                                            <p:cTn id="79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2891" y="143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0" fill="hold">
                                <p:stCondLst>
                                  <p:cond delay="3448"/>
                                </p:stCondLst>
                                <p:childTnLst>
                                  <p:par>
                                    <p:cTn id="81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8" dur="4414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89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0" fill="hold">
                          <p:stCondLst>
                            <p:cond delay="0"/>
                          </p:stCondLst>
                          <p:childTnLst>
                            <p:par>
                              <p:cTn id="9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3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5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6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97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8" fill="hold">
                          <p:stCondLst>
                            <p:cond delay="0"/>
                          </p:stCondLst>
                          <p:childTnLst>
                            <p:par>
                              <p:cTn id="9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0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1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2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4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audio>
                  <p:cMediaNode vol="80000">
                    <p:cTn id="10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10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7"/>
                    </p:tgtEl>
                  </p:cMediaNode>
                </p:audio>
              </p:childTnLst>
            </p:cTn>
          </p:par>
        </p:tnLst>
        <p:bldLst>
          <p:bldP spid="13" grpId="0" animBg="1"/>
          <p:bldP spid="13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repeatCount="2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" dur="6893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" presetID="1" presetClass="exit" presetSubtype="0" fill="hold" grpId="1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2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6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9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5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6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3" dur="34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4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0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1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4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7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0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3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6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35" presetClass="path" presetSubtype="0" accel="5000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animMotion origin="layout" path="M -2.5E-6 3.7037E-6 L -0.45781 0.0287 " pathEditMode="relative" rAng="0" ptsTypes="AA">
                                          <p:cBhvr>
                                            <p:cTn id="79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2891" y="143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0" fill="hold">
                                <p:stCondLst>
                                  <p:cond delay="3448"/>
                                </p:stCondLst>
                                <p:childTnLst>
                                  <p:par>
                                    <p:cTn id="81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8" dur="4414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89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0" fill="hold">
                          <p:stCondLst>
                            <p:cond delay="0"/>
                          </p:stCondLst>
                          <p:childTnLst>
                            <p:par>
                              <p:cTn id="9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3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5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6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97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8" fill="hold">
                          <p:stCondLst>
                            <p:cond delay="0"/>
                          </p:stCondLst>
                          <p:childTnLst>
                            <p:par>
                              <p:cTn id="9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0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1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2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4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audio>
                  <p:cMediaNode vol="80000">
                    <p:cTn id="10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10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7"/>
                    </p:tgtEl>
                  </p:cMediaNode>
                </p:audio>
              </p:childTnLst>
            </p:cTn>
          </p:par>
        </p:tnLst>
        <p:bldLst>
          <p:bldP spid="13" grpId="0" animBg="1"/>
          <p:bldP spid="13" grpId="1" animBg="1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5ACAB14-EC7D-21E5-C9E2-18A72596BE6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" r="1991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D6921B3-50F0-5426-A70D-91C9614F190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163A70C-DB01-F607-4FC1-C58887BC72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120163" y="1356817"/>
            <a:ext cx="487363" cy="487363"/>
          </a:xfrm>
          <a:prstGeom prst="rect">
            <a:avLst/>
          </a:prstGeom>
        </p:spPr>
      </p:pic>
      <p:pic>
        <p:nvPicPr>
          <p:cNvPr id="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1B5E192-8878-79AD-AA7C-0DB6FFE0506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120163" y="1356817"/>
            <a:ext cx="487363" cy="487363"/>
          </a:xfrm>
          <a:prstGeom prst="rect">
            <a:avLst/>
          </a:prstGeom>
        </p:spPr>
      </p:pic>
      <p:pic>
        <p:nvPicPr>
          <p:cNvPr id="9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B0138DD-0368-070C-08C8-8E86EA262E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120163" y="1356817"/>
            <a:ext cx="487363" cy="487363"/>
          </a:xfrm>
          <a:prstGeom prst="rect">
            <a:avLst/>
          </a:prstGeom>
        </p:spPr>
      </p:pic>
      <p:pic>
        <p:nvPicPr>
          <p:cNvPr id="10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ABF6ECE7-CB0E-3FF7-B6BE-CF3DC95D67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120163" y="1356817"/>
            <a:ext cx="487363" cy="487363"/>
          </a:xfrm>
          <a:prstGeom prst="rect">
            <a:avLst/>
          </a:prstGeom>
        </p:spPr>
      </p:pic>
      <p:sp>
        <p:nvSpPr>
          <p:cNvPr id="15" name="Plaque 14">
            <a:extLst>
              <a:ext uri="{FF2B5EF4-FFF2-40B4-BE49-F238E27FC236}">
                <a16:creationId xmlns:a16="http://schemas.microsoft.com/office/drawing/2014/main" id="{FD62DB9F-5EEB-6A95-E6D4-B6F564FF1F5F}"/>
              </a:ext>
            </a:extLst>
          </p:cNvPr>
          <p:cNvSpPr/>
          <p:nvPr/>
        </p:nvSpPr>
        <p:spPr>
          <a:xfrm>
            <a:off x="762000" y="482600"/>
            <a:ext cx="10617200" cy="1778000"/>
          </a:xfrm>
          <a:prstGeom prst="plaque">
            <a:avLst/>
          </a:prstGeom>
          <a:solidFill>
            <a:srgbClr val="FFEFFF"/>
          </a:solidFill>
          <a:ln w="76200">
            <a:solidFill>
              <a:srgbClr val="0070C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nào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lớn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nhất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8336612-F495-ED65-75A8-0F467FCAC213}"/>
              </a:ext>
            </a:extLst>
          </p:cNvPr>
          <p:cNvGrpSpPr/>
          <p:nvPr/>
        </p:nvGrpSpPr>
        <p:grpSpPr>
          <a:xfrm>
            <a:off x="219344" y="2961444"/>
            <a:ext cx="5541030" cy="1380932"/>
            <a:chOff x="70456" y="4457700"/>
            <a:chExt cx="8311544" cy="2071397"/>
          </a:xfrm>
        </p:grpSpPr>
        <p:sp>
          <p:nvSpPr>
            <p:cNvPr id="3" name="a">
              <a:extLst>
                <a:ext uri="{FF2B5EF4-FFF2-40B4-BE49-F238E27FC236}">
                  <a16:creationId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1078816" y="445770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501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7" name="Picture 4">
              <a:extLst>
                <a:ext uri="{FF2B5EF4-FFF2-40B4-BE49-F238E27FC236}">
                  <a16:creationId xmlns:a16="http://schemas.microsoft.com/office/drawing/2014/main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70456" y="4646120"/>
              <a:ext cx="1609665" cy="1783563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8A89EED-70B6-F120-465E-37E1ACC821B7}"/>
              </a:ext>
            </a:extLst>
          </p:cNvPr>
          <p:cNvGrpSpPr/>
          <p:nvPr/>
        </p:nvGrpSpPr>
        <p:grpSpPr>
          <a:xfrm>
            <a:off x="6088060" y="2944737"/>
            <a:ext cx="5718536" cy="1380932"/>
            <a:chOff x="8803253" y="4457701"/>
            <a:chExt cx="8577803" cy="2071397"/>
          </a:xfrm>
        </p:grpSpPr>
        <p:sp>
          <p:nvSpPr>
            <p:cNvPr id="4" name="b">
              <a:extLst>
                <a:ext uri="{FF2B5EF4-FFF2-40B4-BE49-F238E27FC236}">
                  <a16:creationId xmlns:a16="http://schemas.microsoft.com/office/drawing/2014/main" id="{58B2C650-1CC2-929E-B9A9-18C31B8740E5}"/>
                </a:ext>
              </a:extLst>
            </p:cNvPr>
            <p:cNvSpPr/>
            <p:nvPr/>
          </p:nvSpPr>
          <p:spPr>
            <a:xfrm>
              <a:off x="9765046" y="4457701"/>
              <a:ext cx="7616010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150</a:t>
              </a:r>
            </a:p>
          </p:txBody>
        </p:sp>
        <p:pic>
          <p:nvPicPr>
            <p:cNvPr id="18" name="Picture 11">
              <a:extLst>
                <a:ext uri="{FF2B5EF4-FFF2-40B4-BE49-F238E27FC236}">
                  <a16:creationId xmlns:a16="http://schemas.microsoft.com/office/drawing/2014/main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8803253" y="4780432"/>
              <a:ext cx="1437333" cy="1599259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F3B9162-783E-4BCC-1BC5-A7955DD08F99}"/>
              </a:ext>
            </a:extLst>
          </p:cNvPr>
          <p:cNvGrpSpPr/>
          <p:nvPr/>
        </p:nvGrpSpPr>
        <p:grpSpPr>
          <a:xfrm>
            <a:off x="167974" y="4953038"/>
            <a:ext cx="5572669" cy="1380931"/>
            <a:chOff x="22996" y="7429560"/>
            <a:chExt cx="8359004" cy="2071397"/>
          </a:xfrm>
        </p:grpSpPr>
        <p:sp>
          <p:nvSpPr>
            <p:cNvPr id="11" name="c">
              <a:extLst>
                <a:ext uri="{FF2B5EF4-FFF2-40B4-BE49-F238E27FC236}">
                  <a16:creationId xmlns:a16="http://schemas.microsoft.com/office/drawing/2014/main" id="{7BBF831F-5501-9367-806D-24D63CE6BB82}"/>
                </a:ext>
              </a:extLst>
            </p:cNvPr>
            <p:cNvSpPr/>
            <p:nvPr/>
          </p:nvSpPr>
          <p:spPr>
            <a:xfrm>
              <a:off x="1078816" y="742956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499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1" name="Picture 12">
              <a:extLst>
                <a:ext uri="{FF2B5EF4-FFF2-40B4-BE49-F238E27FC236}">
                  <a16:creationId xmlns:a16="http://schemas.microsoft.com/office/drawing/2014/main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/>
            <a:stretch>
              <a:fillRect/>
            </a:stretch>
          </p:blipFill>
          <p:spPr>
            <a:xfrm>
              <a:off x="22996" y="7553057"/>
              <a:ext cx="1732208" cy="1890540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29C2B4B-B39F-A5A3-576D-3D1C1D40D3C2}"/>
              </a:ext>
            </a:extLst>
          </p:cNvPr>
          <p:cNvGrpSpPr/>
          <p:nvPr/>
        </p:nvGrpSpPr>
        <p:grpSpPr>
          <a:xfrm>
            <a:off x="6305079" y="4920402"/>
            <a:ext cx="5556451" cy="1380932"/>
            <a:chOff x="9046379" y="7429560"/>
            <a:chExt cx="8334676" cy="2071397"/>
          </a:xfrm>
        </p:grpSpPr>
        <p:sp>
          <p:nvSpPr>
            <p:cNvPr id="12" name="d">
              <a:extLst>
                <a:ext uri="{FF2B5EF4-FFF2-40B4-BE49-F238E27FC236}">
                  <a16:creationId xmlns:a16="http://schemas.microsoft.com/office/drawing/2014/main" id="{FFC752B8-A2D1-61FB-BBA2-3041CE152CFD}"/>
                </a:ext>
              </a:extLst>
            </p:cNvPr>
            <p:cNvSpPr/>
            <p:nvPr/>
          </p:nvSpPr>
          <p:spPr>
            <a:xfrm>
              <a:off x="9765045" y="7429560"/>
              <a:ext cx="7616010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500</a:t>
              </a:r>
            </a:p>
          </p:txBody>
        </p:sp>
        <p:pic>
          <p:nvPicPr>
            <p:cNvPr id="22" name="Picture 13">
              <a:extLst>
                <a:ext uri="{FF2B5EF4-FFF2-40B4-BE49-F238E27FC236}">
                  <a16:creationId xmlns:a16="http://schemas.microsoft.com/office/drawing/2014/main" id="{115DBC70-2450-9BC7-4B24-8339B72C4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rcRect/>
            <a:stretch>
              <a:fillRect/>
            </a:stretch>
          </p:blipFill>
          <p:spPr>
            <a:xfrm>
              <a:off x="9046379" y="7698826"/>
              <a:ext cx="1437333" cy="1579488"/>
            </a:xfrm>
            <a:prstGeom prst="rect">
              <a:avLst/>
            </a:prstGeom>
          </p:spPr>
        </p:pic>
      </p:grpSp>
      <p:pic>
        <p:nvPicPr>
          <p:cNvPr id="6" name="Đúng">
            <a:extLst>
              <a:ext uri="{FF2B5EF4-FFF2-40B4-BE49-F238E27FC236}">
                <a16:creationId xmlns:a16="http://schemas.microsoft.com/office/drawing/2014/main" id="{D3DA7254-BAEF-E06A-35BB-E86419E540B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8" y="3026239"/>
            <a:ext cx="1486303" cy="1189041"/>
          </a:xfrm>
          <a:prstGeom prst="rect">
            <a:avLst/>
          </a:prstGeom>
        </p:spPr>
      </p:pic>
      <p:pic>
        <p:nvPicPr>
          <p:cNvPr id="5" name="Tieng-sam-set-www_tiengdong_com">
            <a:hlinkClick r:id="" action="ppaction://media"/>
            <a:extLst>
              <a:ext uri="{FF2B5EF4-FFF2-40B4-BE49-F238E27FC236}">
                <a16:creationId xmlns:a16="http://schemas.microsoft.com/office/drawing/2014/main" id="{E14A7833-DA2C-99A6-E6A4-9D944B27FEE4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end="54376.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01492" y="-774242"/>
            <a:ext cx="774242" cy="774242"/>
          </a:xfrm>
          <a:prstGeom prst="rect">
            <a:avLst/>
          </a:prstGeom>
        </p:spPr>
      </p:pic>
      <p:pic>
        <p:nvPicPr>
          <p:cNvPr id="27" name="Tieng-yeah-tre-con-www_tiengdong_com (1)">
            <a:hlinkClick r:id="" action="ppaction://media"/>
            <a:extLst>
              <a:ext uri="{FF2B5EF4-FFF2-40B4-BE49-F238E27FC236}">
                <a16:creationId xmlns:a16="http://schemas.microsoft.com/office/drawing/2014/main" id="{EC8225AF-BBDD-D0DC-6A43-07ED306BA6BC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120163" y="1356817"/>
            <a:ext cx="487363" cy="487363"/>
          </a:xfrm>
          <a:prstGeom prst="rect">
            <a:avLst/>
          </a:prstGeom>
        </p:spPr>
      </p:pic>
      <p:sp>
        <p:nvSpPr>
          <p:cNvPr id="16" name="Freeform 9">
            <a:extLst>
              <a:ext uri="{FF2B5EF4-FFF2-40B4-BE49-F238E27FC236}">
                <a16:creationId xmlns:a16="http://schemas.microsoft.com/office/drawing/2014/main" id="{C88BD4A7-94A7-439A-72E1-C9A4F0766635}"/>
              </a:ext>
            </a:extLst>
          </p:cNvPr>
          <p:cNvSpPr/>
          <p:nvPr/>
        </p:nvSpPr>
        <p:spPr>
          <a:xfrm rot="1903864">
            <a:off x="12710365" y="3360370"/>
            <a:ext cx="4809187" cy="2206214"/>
          </a:xfrm>
          <a:custGeom>
            <a:avLst/>
            <a:gdLst/>
            <a:ahLst/>
            <a:cxnLst/>
            <a:rect l="l" t="t" r="r" b="b"/>
            <a:pathLst>
              <a:path w="2743386" h="1258528">
                <a:moveTo>
                  <a:pt x="0" y="0"/>
                </a:moveTo>
                <a:lnTo>
                  <a:pt x="2743386" y="0"/>
                </a:lnTo>
                <a:lnTo>
                  <a:pt x="2743386" y="1258528"/>
                </a:lnTo>
                <a:lnTo>
                  <a:pt x="0" y="1258528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0167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repeatCount="2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" dur="6893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" presetID="1" presetClass="exit" presetSubtype="0" fill="hold" grpId="1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4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5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nodeType="withEffect" p14:presetBounceEnd="7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8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9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 p14:presetBounceEnd="72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2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3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2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6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7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8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5" dur="34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6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2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6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9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2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8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0" presetID="35" presetClass="path" presetSubtype="0" accel="50000" fill="hold" nodeType="withEffect" p14:presetBounceEnd="75000">
                                      <p:stCondLst>
                                        <p:cond delay="1250"/>
                                      </p:stCondLst>
                                      <p:childTnLst>
                                        <p:animMotion origin="layout" path="M -3.54167E-6 4.07407E-6 L -0.4806 0.04467 " pathEditMode="relative" rAng="0" ptsTypes="AA" p14:bounceEnd="75000">
                                          <p:cBhvr>
                                            <p:cTn id="71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4036" y="222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3448"/>
                                </p:stCondLst>
                                <p:childTnLst>
                                  <p:par>
                                    <p:cTn id="73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0" dur="4414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81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2" fill="hold">
                          <p:stCondLst>
                            <p:cond delay="0"/>
                          </p:stCondLst>
                          <p:childTnLst>
                            <p:par>
                              <p:cTn id="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5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8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89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0" fill="hold">
                          <p:stCondLst>
                            <p:cond delay="0"/>
                          </p:stCondLst>
                          <p:childTnLst>
                            <p:par>
                              <p:cTn id="9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3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5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6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97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8" fill="hold">
                          <p:stCondLst>
                            <p:cond delay="0"/>
                          </p:stCondLst>
                          <p:childTnLst>
                            <p:par>
                              <p:cTn id="9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0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1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2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4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audio>
                  <p:cMediaNode vol="80000">
                    <p:cTn id="10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10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7"/>
                    </p:tgtEl>
                  </p:cMediaNode>
                </p:audio>
              </p:childTnLst>
            </p:cTn>
          </p:par>
        </p:tnLst>
        <p:bldLst>
          <p:bldP spid="13" grpId="0" animBg="1"/>
          <p:bldP spid="13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repeatCount="2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" dur="6893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" presetID="1" presetClass="exit" presetSubtype="0" fill="hold" grpId="1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2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6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7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8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5" dur="34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6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2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6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9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2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8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0" presetID="35" presetClass="path" presetSubtype="0" accel="5000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animMotion origin="layout" path="M -3.54167E-6 4.07407E-6 L -0.4806 0.04467 " pathEditMode="relative" rAng="0" ptsTypes="AA">
                                          <p:cBhvr>
                                            <p:cTn id="71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4036" y="222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3448"/>
                                </p:stCondLst>
                                <p:childTnLst>
                                  <p:par>
                                    <p:cTn id="73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0" dur="4414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81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2" fill="hold">
                          <p:stCondLst>
                            <p:cond delay="0"/>
                          </p:stCondLst>
                          <p:childTnLst>
                            <p:par>
                              <p:cTn id="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5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8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89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0" fill="hold">
                          <p:stCondLst>
                            <p:cond delay="0"/>
                          </p:stCondLst>
                          <p:childTnLst>
                            <p:par>
                              <p:cTn id="9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3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5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6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97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8" fill="hold">
                          <p:stCondLst>
                            <p:cond delay="0"/>
                          </p:stCondLst>
                          <p:childTnLst>
                            <p:par>
                              <p:cTn id="9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0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1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2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4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audio>
                  <p:cMediaNode vol="80000">
                    <p:cTn id="10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10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7"/>
                    </p:tgtEl>
                  </p:cMediaNode>
                </p:audio>
              </p:childTnLst>
            </p:cTn>
          </p:par>
        </p:tnLst>
        <p:bldLst>
          <p:bldP spid="13" grpId="0" animBg="1"/>
          <p:bldP spid="13" grpId="1" animBg="1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5ACAB14-EC7D-21E5-C9E2-18A72596BE6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" r="1991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D6921B3-50F0-5426-A70D-91C9614F190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163A70C-DB01-F607-4FC1-C58887BC72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120163" y="1356817"/>
            <a:ext cx="487363" cy="487363"/>
          </a:xfrm>
          <a:prstGeom prst="rect">
            <a:avLst/>
          </a:prstGeom>
        </p:spPr>
      </p:pic>
      <p:pic>
        <p:nvPicPr>
          <p:cNvPr id="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1B5E192-8878-79AD-AA7C-0DB6FFE0506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120163" y="1356817"/>
            <a:ext cx="487363" cy="487363"/>
          </a:xfrm>
          <a:prstGeom prst="rect">
            <a:avLst/>
          </a:prstGeom>
        </p:spPr>
      </p:pic>
      <p:pic>
        <p:nvPicPr>
          <p:cNvPr id="9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B0138DD-0368-070C-08C8-8E86EA262E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120163" y="1356817"/>
            <a:ext cx="487363" cy="487363"/>
          </a:xfrm>
          <a:prstGeom prst="rect">
            <a:avLst/>
          </a:prstGeom>
        </p:spPr>
      </p:pic>
      <p:pic>
        <p:nvPicPr>
          <p:cNvPr id="10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ABF6ECE7-CB0E-3FF7-B6BE-CF3DC95D67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120163" y="1356817"/>
            <a:ext cx="487363" cy="487363"/>
          </a:xfrm>
          <a:prstGeom prst="rect">
            <a:avLst/>
          </a:prstGeom>
        </p:spPr>
      </p:pic>
      <p:sp>
        <p:nvSpPr>
          <p:cNvPr id="15" name="Plaque 14">
            <a:extLst>
              <a:ext uri="{FF2B5EF4-FFF2-40B4-BE49-F238E27FC236}">
                <a16:creationId xmlns:a16="http://schemas.microsoft.com/office/drawing/2014/main" id="{FD62DB9F-5EEB-6A95-E6D4-B6F564FF1F5F}"/>
              </a:ext>
            </a:extLst>
          </p:cNvPr>
          <p:cNvSpPr/>
          <p:nvPr/>
        </p:nvSpPr>
        <p:spPr>
          <a:xfrm>
            <a:off x="762000" y="482600"/>
            <a:ext cx="10617200" cy="1778000"/>
          </a:xfrm>
          <a:prstGeom prst="plaque">
            <a:avLst/>
          </a:prstGeom>
          <a:solidFill>
            <a:srgbClr val="FFEFFF"/>
          </a:solidFill>
          <a:ln w="76200">
            <a:solidFill>
              <a:srgbClr val="0070C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nào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bé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nhất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8336612-F495-ED65-75A8-0F467FCAC213}"/>
              </a:ext>
            </a:extLst>
          </p:cNvPr>
          <p:cNvGrpSpPr/>
          <p:nvPr/>
        </p:nvGrpSpPr>
        <p:grpSpPr>
          <a:xfrm>
            <a:off x="219344" y="2961444"/>
            <a:ext cx="5541030" cy="1380932"/>
            <a:chOff x="70456" y="4457700"/>
            <a:chExt cx="8311544" cy="2071397"/>
          </a:xfrm>
        </p:grpSpPr>
        <p:sp>
          <p:nvSpPr>
            <p:cNvPr id="3" name="a">
              <a:extLst>
                <a:ext uri="{FF2B5EF4-FFF2-40B4-BE49-F238E27FC236}">
                  <a16:creationId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1078816" y="445770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505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7" name="Picture 4">
              <a:extLst>
                <a:ext uri="{FF2B5EF4-FFF2-40B4-BE49-F238E27FC236}">
                  <a16:creationId xmlns:a16="http://schemas.microsoft.com/office/drawing/2014/main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70456" y="4646120"/>
              <a:ext cx="1609665" cy="1783563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8A89EED-70B6-F120-465E-37E1ACC821B7}"/>
              </a:ext>
            </a:extLst>
          </p:cNvPr>
          <p:cNvGrpSpPr/>
          <p:nvPr/>
        </p:nvGrpSpPr>
        <p:grpSpPr>
          <a:xfrm>
            <a:off x="6088060" y="2944737"/>
            <a:ext cx="5718536" cy="1380932"/>
            <a:chOff x="8803253" y="4457701"/>
            <a:chExt cx="8577803" cy="2071397"/>
          </a:xfrm>
        </p:grpSpPr>
        <p:sp>
          <p:nvSpPr>
            <p:cNvPr id="4" name="b">
              <a:extLst>
                <a:ext uri="{FF2B5EF4-FFF2-40B4-BE49-F238E27FC236}">
                  <a16:creationId xmlns:a16="http://schemas.microsoft.com/office/drawing/2014/main" id="{58B2C650-1CC2-929E-B9A9-18C31B8740E5}"/>
                </a:ext>
              </a:extLst>
            </p:cNvPr>
            <p:cNvSpPr/>
            <p:nvPr/>
          </p:nvSpPr>
          <p:spPr>
            <a:xfrm>
              <a:off x="9765046" y="4457701"/>
              <a:ext cx="7616010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150</a:t>
              </a:r>
            </a:p>
          </p:txBody>
        </p:sp>
        <p:pic>
          <p:nvPicPr>
            <p:cNvPr id="18" name="Picture 11">
              <a:extLst>
                <a:ext uri="{FF2B5EF4-FFF2-40B4-BE49-F238E27FC236}">
                  <a16:creationId xmlns:a16="http://schemas.microsoft.com/office/drawing/2014/main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8803253" y="4780432"/>
              <a:ext cx="1437333" cy="1599259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F3B9162-783E-4BCC-1BC5-A7955DD08F99}"/>
              </a:ext>
            </a:extLst>
          </p:cNvPr>
          <p:cNvGrpSpPr/>
          <p:nvPr/>
        </p:nvGrpSpPr>
        <p:grpSpPr>
          <a:xfrm>
            <a:off x="167974" y="4953038"/>
            <a:ext cx="5572669" cy="1380931"/>
            <a:chOff x="22996" y="7429560"/>
            <a:chExt cx="8359004" cy="2071397"/>
          </a:xfrm>
        </p:grpSpPr>
        <p:sp>
          <p:nvSpPr>
            <p:cNvPr id="11" name="c">
              <a:extLst>
                <a:ext uri="{FF2B5EF4-FFF2-40B4-BE49-F238E27FC236}">
                  <a16:creationId xmlns:a16="http://schemas.microsoft.com/office/drawing/2014/main" id="{7BBF831F-5501-9367-806D-24D63CE6BB82}"/>
                </a:ext>
              </a:extLst>
            </p:cNvPr>
            <p:cNvSpPr/>
            <p:nvPr/>
          </p:nvSpPr>
          <p:spPr>
            <a:xfrm>
              <a:off x="1078816" y="742956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500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1" name="Picture 12">
              <a:extLst>
                <a:ext uri="{FF2B5EF4-FFF2-40B4-BE49-F238E27FC236}">
                  <a16:creationId xmlns:a16="http://schemas.microsoft.com/office/drawing/2014/main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/>
            <a:stretch>
              <a:fillRect/>
            </a:stretch>
          </p:blipFill>
          <p:spPr>
            <a:xfrm>
              <a:off x="22996" y="7553057"/>
              <a:ext cx="1732208" cy="1890540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29C2B4B-B39F-A5A3-576D-3D1C1D40D3C2}"/>
              </a:ext>
            </a:extLst>
          </p:cNvPr>
          <p:cNvGrpSpPr/>
          <p:nvPr/>
        </p:nvGrpSpPr>
        <p:grpSpPr>
          <a:xfrm>
            <a:off x="6305079" y="4920402"/>
            <a:ext cx="5556451" cy="1380932"/>
            <a:chOff x="9046379" y="7429560"/>
            <a:chExt cx="8334676" cy="2071397"/>
          </a:xfrm>
        </p:grpSpPr>
        <p:sp>
          <p:nvSpPr>
            <p:cNvPr id="12" name="d">
              <a:extLst>
                <a:ext uri="{FF2B5EF4-FFF2-40B4-BE49-F238E27FC236}">
                  <a16:creationId xmlns:a16="http://schemas.microsoft.com/office/drawing/2014/main" id="{FFC752B8-A2D1-61FB-BBA2-3041CE152CFD}"/>
                </a:ext>
              </a:extLst>
            </p:cNvPr>
            <p:cNvSpPr/>
            <p:nvPr/>
          </p:nvSpPr>
          <p:spPr>
            <a:xfrm>
              <a:off x="9765045" y="7429560"/>
              <a:ext cx="7616010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105</a:t>
              </a:r>
            </a:p>
          </p:txBody>
        </p:sp>
        <p:pic>
          <p:nvPicPr>
            <p:cNvPr id="22" name="Picture 13">
              <a:extLst>
                <a:ext uri="{FF2B5EF4-FFF2-40B4-BE49-F238E27FC236}">
                  <a16:creationId xmlns:a16="http://schemas.microsoft.com/office/drawing/2014/main" id="{115DBC70-2450-9BC7-4B24-8339B72C4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rcRect/>
            <a:stretch>
              <a:fillRect/>
            </a:stretch>
          </p:blipFill>
          <p:spPr>
            <a:xfrm>
              <a:off x="9046379" y="7698826"/>
              <a:ext cx="1437333" cy="1579488"/>
            </a:xfrm>
            <a:prstGeom prst="rect">
              <a:avLst/>
            </a:prstGeom>
          </p:spPr>
        </p:pic>
      </p:grpSp>
      <p:pic>
        <p:nvPicPr>
          <p:cNvPr id="6" name="Đúng">
            <a:extLst>
              <a:ext uri="{FF2B5EF4-FFF2-40B4-BE49-F238E27FC236}">
                <a16:creationId xmlns:a16="http://schemas.microsoft.com/office/drawing/2014/main" id="{D3DA7254-BAEF-E06A-35BB-E86419E540B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8060" y="5071028"/>
            <a:ext cx="1486303" cy="1189041"/>
          </a:xfrm>
          <a:prstGeom prst="rect">
            <a:avLst/>
          </a:prstGeom>
        </p:spPr>
      </p:pic>
      <p:pic>
        <p:nvPicPr>
          <p:cNvPr id="5" name="Tieng-sam-set-www_tiengdong_com">
            <a:hlinkClick r:id="" action="ppaction://media"/>
            <a:extLst>
              <a:ext uri="{FF2B5EF4-FFF2-40B4-BE49-F238E27FC236}">
                <a16:creationId xmlns:a16="http://schemas.microsoft.com/office/drawing/2014/main" id="{E14A7833-DA2C-99A6-E6A4-9D944B27FEE4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end="54376.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01492" y="-774242"/>
            <a:ext cx="774242" cy="774242"/>
          </a:xfrm>
          <a:prstGeom prst="rect">
            <a:avLst/>
          </a:prstGeom>
        </p:spPr>
      </p:pic>
      <p:pic>
        <p:nvPicPr>
          <p:cNvPr id="27" name="Tieng-yeah-tre-con-www_tiengdong_com (1)">
            <a:hlinkClick r:id="" action="ppaction://media"/>
            <a:extLst>
              <a:ext uri="{FF2B5EF4-FFF2-40B4-BE49-F238E27FC236}">
                <a16:creationId xmlns:a16="http://schemas.microsoft.com/office/drawing/2014/main" id="{EC8225AF-BBDD-D0DC-6A43-07ED306BA6BC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120163" y="1356817"/>
            <a:ext cx="487363" cy="487363"/>
          </a:xfrm>
          <a:prstGeom prst="rect">
            <a:avLst/>
          </a:prstGeom>
        </p:spPr>
      </p:pic>
      <p:sp>
        <p:nvSpPr>
          <p:cNvPr id="14" name="Freeform 9">
            <a:extLst>
              <a:ext uri="{FF2B5EF4-FFF2-40B4-BE49-F238E27FC236}">
                <a16:creationId xmlns:a16="http://schemas.microsoft.com/office/drawing/2014/main" id="{94548456-5D44-15B9-D89A-0CCC07EA8DEC}"/>
              </a:ext>
            </a:extLst>
          </p:cNvPr>
          <p:cNvSpPr/>
          <p:nvPr/>
        </p:nvSpPr>
        <p:spPr>
          <a:xfrm>
            <a:off x="-4122734" y="3779925"/>
            <a:ext cx="3874892" cy="2421808"/>
          </a:xfrm>
          <a:custGeom>
            <a:avLst/>
            <a:gdLst/>
            <a:ahLst/>
            <a:cxnLst/>
            <a:rect l="l" t="t" r="r" b="b"/>
            <a:pathLst>
              <a:path w="2439182" h="1524489">
                <a:moveTo>
                  <a:pt x="0" y="0"/>
                </a:moveTo>
                <a:lnTo>
                  <a:pt x="2439182" y="0"/>
                </a:lnTo>
                <a:lnTo>
                  <a:pt x="2439182" y="1524489"/>
                </a:lnTo>
                <a:lnTo>
                  <a:pt x="0" y="1524489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2937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repeatCount="2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" dur="6893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" presetID="1" presetClass="exit" presetSubtype="0" fill="hold" grpId="1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4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5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nodeType="withEffect" p14:presetBounceEnd="7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8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9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 p14:presetBounceEnd="72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2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3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2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6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7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9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7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48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" fill="hold">
                          <p:stCondLst>
                            <p:cond delay="0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3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4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34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8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9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2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8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1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4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35" presetClass="path" presetSubtype="0" accel="50000" fill="hold" nodeType="withEffect" p14:presetBounceEnd="75000">
                                      <p:stCondLst>
                                        <p:cond delay="1250"/>
                                      </p:stCondLst>
                                      <p:childTnLst>
                                        <p:animMotion origin="layout" path="M -3.33333E-6 2.22222E-6 L 0.45482 -0.04259 " pathEditMode="relative" rAng="0" ptsTypes="AA" p14:bounceEnd="75000">
                                          <p:cBhvr>
                                            <p:cTn id="87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734" y="-213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8" fill="hold">
                                <p:stCondLst>
                                  <p:cond delay="3448"/>
                                </p:stCondLst>
                                <p:childTnLst>
                                  <p:par>
                                    <p:cTn id="89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9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9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9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6" dur="4414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97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8" fill="hold">
                          <p:stCondLst>
                            <p:cond delay="0"/>
                          </p:stCondLst>
                          <p:childTnLst>
                            <p:par>
                              <p:cTn id="9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0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1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2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4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audio>
                  <p:cMediaNode vol="80000">
                    <p:cTn id="10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10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7"/>
                    </p:tgtEl>
                  </p:cMediaNode>
                </p:audio>
              </p:childTnLst>
            </p:cTn>
          </p:par>
        </p:tnLst>
        <p:bldLst>
          <p:bldP spid="13" grpId="0" animBg="1"/>
          <p:bldP spid="13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repeatCount="2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" dur="6893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" presetID="1" presetClass="exit" presetSubtype="0" fill="hold" grpId="1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2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6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7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9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7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48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" fill="hold">
                          <p:stCondLst>
                            <p:cond delay="0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3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4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34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8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9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2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8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1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4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35" presetClass="path" presetSubtype="0" accel="5000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animMotion origin="layout" path="M -3.33333E-6 2.22222E-6 L 0.45482 -0.04259 " pathEditMode="relative" rAng="0" ptsTypes="AA">
                                          <p:cBhvr>
                                            <p:cTn id="87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734" y="-213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8" fill="hold">
                                <p:stCondLst>
                                  <p:cond delay="3448"/>
                                </p:stCondLst>
                                <p:childTnLst>
                                  <p:par>
                                    <p:cTn id="89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9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9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9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6" dur="4414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97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8" fill="hold">
                          <p:stCondLst>
                            <p:cond delay="0"/>
                          </p:stCondLst>
                          <p:childTnLst>
                            <p:par>
                              <p:cTn id="9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0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1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2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4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audio>
                  <p:cMediaNode vol="80000">
                    <p:cTn id="10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10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7"/>
                    </p:tgtEl>
                  </p:cMediaNode>
                </p:audio>
              </p:childTnLst>
            </p:cTn>
          </p:par>
        </p:tnLst>
        <p:bldLst>
          <p:bldP spid="13" grpId="0" animBg="1"/>
          <p:bldP spid="13" grpId="1" animBg="1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73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04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1305"/>
            <a:ext cx="12192000" cy="657669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65" y="4211141"/>
            <a:ext cx="2129033" cy="26479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2979" y="0"/>
            <a:ext cx="1853031" cy="902133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117" y="441960"/>
            <a:ext cx="10153649" cy="313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2" y="2741445"/>
            <a:ext cx="3605088" cy="4351895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3553" y="2389156"/>
            <a:ext cx="2732447" cy="446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737100"/>
            <a:ext cx="2836333" cy="194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100" fill="hold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100" fill="hold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100" fill="hold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100" fill="hold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54DC178-C62E-8886-44A7-C191BF99A07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771" r="1712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7F42C594-58D0-20FD-BD5D-60B71DCFE9DC}"/>
              </a:ext>
            </a:extLst>
          </p:cNvPr>
          <p:cNvSpPr/>
          <p:nvPr/>
        </p:nvSpPr>
        <p:spPr>
          <a:xfrm>
            <a:off x="5974403" y="1525732"/>
            <a:ext cx="4815018" cy="2354024"/>
          </a:xfrm>
          <a:prstGeom prst="wedgeRoundRectCallout">
            <a:avLst>
              <a:gd name="adj1" fmla="val -64291"/>
              <a:gd name="adj2" fmla="val -23151"/>
              <a:gd name="adj3" fmla="val 16667"/>
            </a:avLst>
          </a:prstGeom>
          <a:solidFill>
            <a:srgbClr val="E9F7FD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 nhà mình đã an tâm tránh mưa bão rồi. Cảm ơn các bạn rất nhiều nhé!</a:t>
            </a:r>
            <a:endParaRPr kumimoji="0" lang="vi-VN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4ABD91A7-0337-AB52-28C5-6BC430E948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00339" y="3978264"/>
            <a:ext cx="3532727" cy="2767111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341CF3DD-5132-0DD3-3847-76D6EAF85224}"/>
              </a:ext>
            </a:extLst>
          </p:cNvPr>
          <p:cNvGrpSpPr/>
          <p:nvPr/>
        </p:nvGrpSpPr>
        <p:grpSpPr>
          <a:xfrm>
            <a:off x="573872" y="1583843"/>
            <a:ext cx="4754992" cy="5274157"/>
            <a:chOff x="573872" y="1583843"/>
            <a:chExt cx="4754992" cy="5274157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50E84932-EB2C-5944-96FB-760B072849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0495"/>
            <a:stretch/>
          </p:blipFill>
          <p:spPr>
            <a:xfrm>
              <a:off x="983193" y="1583843"/>
              <a:ext cx="4345671" cy="5274157"/>
            </a:xfrm>
            <a:prstGeom prst="rect">
              <a:avLst/>
            </a:prstGeom>
          </p:spPr>
        </p:pic>
        <p:sp>
          <p:nvSpPr>
            <p:cNvPr id="32" name="Freeform 9">
              <a:extLst>
                <a:ext uri="{FF2B5EF4-FFF2-40B4-BE49-F238E27FC236}">
                  <a16:creationId xmlns:a16="http://schemas.microsoft.com/office/drawing/2014/main" id="{EBE35473-78D5-73BB-243B-282B4A578557}"/>
                </a:ext>
              </a:extLst>
            </p:cNvPr>
            <p:cNvSpPr/>
            <p:nvPr/>
          </p:nvSpPr>
          <p:spPr>
            <a:xfrm rot="4495537">
              <a:off x="50500" y="3605712"/>
              <a:ext cx="1933935" cy="887192"/>
            </a:xfrm>
            <a:custGeom>
              <a:avLst/>
              <a:gdLst/>
              <a:ahLst/>
              <a:cxnLst/>
              <a:rect l="l" t="t" r="r" b="b"/>
              <a:pathLst>
                <a:path w="2743386" h="1258528">
                  <a:moveTo>
                    <a:pt x="0" y="0"/>
                  </a:moveTo>
                  <a:lnTo>
                    <a:pt x="2743386" y="0"/>
                  </a:lnTo>
                  <a:lnTo>
                    <a:pt x="2743386" y="1258528"/>
                  </a:lnTo>
                  <a:lnTo>
                    <a:pt x="0" y="1258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4" name="Freeform 9">
            <a:extLst>
              <a:ext uri="{FF2B5EF4-FFF2-40B4-BE49-F238E27FC236}">
                <a16:creationId xmlns:a16="http://schemas.microsoft.com/office/drawing/2014/main" id="{242FCBF3-CF49-E16D-743C-9ACAE553774A}"/>
              </a:ext>
            </a:extLst>
          </p:cNvPr>
          <p:cNvSpPr/>
          <p:nvPr/>
        </p:nvSpPr>
        <p:spPr>
          <a:xfrm>
            <a:off x="8541845" y="5098369"/>
            <a:ext cx="2445774" cy="1528609"/>
          </a:xfrm>
          <a:custGeom>
            <a:avLst/>
            <a:gdLst/>
            <a:ahLst/>
            <a:cxnLst/>
            <a:rect l="l" t="t" r="r" b="b"/>
            <a:pathLst>
              <a:path w="2439182" h="1524489">
                <a:moveTo>
                  <a:pt x="0" y="0"/>
                </a:moveTo>
                <a:lnTo>
                  <a:pt x="2439182" y="0"/>
                </a:lnTo>
                <a:lnTo>
                  <a:pt x="2439182" y="1524489"/>
                </a:lnTo>
                <a:lnTo>
                  <a:pt x="0" y="152448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5" name="Tieng-yeah-tre-con-www_tiengdong_com (1)">
            <a:hlinkClick r:id="" action="ppaction://media"/>
            <a:extLst>
              <a:ext uri="{FF2B5EF4-FFF2-40B4-BE49-F238E27FC236}">
                <a16:creationId xmlns:a16="http://schemas.microsoft.com/office/drawing/2014/main" id="{8C4CB6AD-A59E-F6DF-DA3B-5C57991A3F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20163" y="1356817"/>
            <a:ext cx="487363" cy="48736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659E16D-2335-9842-1ABC-AD01E893E73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7654" y="-11557"/>
            <a:ext cx="11485859" cy="143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146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414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  <p:bldLst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" y="0"/>
            <a:ext cx="12192002" cy="6858000"/>
            <a:chOff x="1" y="0"/>
            <a:chExt cx="12192002" cy="6858000"/>
          </a:xfrm>
        </p:grpSpPr>
        <p:cxnSp>
          <p:nvCxnSpPr>
            <p:cNvPr id="3" name="Straight Connector 2"/>
            <p:cNvCxnSpPr/>
            <p:nvPr/>
          </p:nvCxnSpPr>
          <p:spPr>
            <a:xfrm>
              <a:off x="188259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/>
            <p:cNvCxnSpPr/>
            <p:nvPr/>
          </p:nvCxnSpPr>
          <p:spPr>
            <a:xfrm>
              <a:off x="457200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726141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995083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1264024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1532965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1788459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2057400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2326341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2595283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2864224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3133165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3415553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3684494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3953435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4222377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4491318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4760259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5015753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5284694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5553635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5822577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6091518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6360459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6629400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6898341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167282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7436224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7705165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7974106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8229600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8498541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8767482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9036424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9305365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9574306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9856694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10125635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10394576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10663518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10932459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11201400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11456894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11725835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11994776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8" name="Group 47"/>
            <p:cNvGrpSpPr/>
            <p:nvPr/>
          </p:nvGrpSpPr>
          <p:grpSpPr>
            <a:xfrm rot="5400000">
              <a:off x="2861984" y="-2662518"/>
              <a:ext cx="6468035" cy="12192002"/>
              <a:chOff x="6512859" y="152400"/>
              <a:chExt cx="6468035" cy="6858000"/>
            </a:xfrm>
          </p:grpSpPr>
          <p:cxnSp>
            <p:nvCxnSpPr>
              <p:cNvPr id="49" name="Straight Connector 48"/>
              <p:cNvCxnSpPr/>
              <p:nvPr/>
            </p:nvCxnSpPr>
            <p:spPr>
              <a:xfrm>
                <a:off x="6512859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>
              <a:xfrm>
                <a:off x="6781800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>
              <a:xfrm>
                <a:off x="7050741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>
              <a:xfrm>
                <a:off x="7319682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/>
              <p:nvPr/>
            </p:nvCxnSpPr>
            <p:spPr>
              <a:xfrm>
                <a:off x="7588624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>
                <a:off x="7857565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>
                <a:off x="8126506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>
                <a:off x="8382000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>
                <a:off x="8650941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>
                <a:off x="8919882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>
                <a:off x="9188824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>
                <a:off x="9457765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/>
              <p:cNvCxnSpPr/>
              <p:nvPr/>
            </p:nvCxnSpPr>
            <p:spPr>
              <a:xfrm>
                <a:off x="9726706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/>
              <p:cNvCxnSpPr/>
              <p:nvPr/>
            </p:nvCxnSpPr>
            <p:spPr>
              <a:xfrm>
                <a:off x="10009094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/>
              <p:cNvCxnSpPr/>
              <p:nvPr/>
            </p:nvCxnSpPr>
            <p:spPr>
              <a:xfrm>
                <a:off x="10278035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/>
              <p:cNvCxnSpPr/>
              <p:nvPr/>
            </p:nvCxnSpPr>
            <p:spPr>
              <a:xfrm>
                <a:off x="10546976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/>
              <p:cNvCxnSpPr/>
              <p:nvPr/>
            </p:nvCxnSpPr>
            <p:spPr>
              <a:xfrm>
                <a:off x="10815918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/>
              <p:cNvCxnSpPr/>
              <p:nvPr/>
            </p:nvCxnSpPr>
            <p:spPr>
              <a:xfrm>
                <a:off x="11084859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/>
              <p:cNvCxnSpPr/>
              <p:nvPr/>
            </p:nvCxnSpPr>
            <p:spPr>
              <a:xfrm>
                <a:off x="11353800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/>
              <p:cNvCxnSpPr/>
              <p:nvPr/>
            </p:nvCxnSpPr>
            <p:spPr>
              <a:xfrm>
                <a:off x="11609294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/>
              <p:cNvCxnSpPr/>
              <p:nvPr/>
            </p:nvCxnSpPr>
            <p:spPr>
              <a:xfrm>
                <a:off x="11878235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/>
              <p:cNvCxnSpPr/>
              <p:nvPr/>
            </p:nvCxnSpPr>
            <p:spPr>
              <a:xfrm>
                <a:off x="12147176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/>
              <p:cNvCxnSpPr/>
              <p:nvPr/>
            </p:nvCxnSpPr>
            <p:spPr>
              <a:xfrm>
                <a:off x="12443011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/>
              <p:cNvCxnSpPr/>
              <p:nvPr/>
            </p:nvCxnSpPr>
            <p:spPr>
              <a:xfrm>
                <a:off x="12711953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/>
              <p:cNvCxnSpPr/>
              <p:nvPr/>
            </p:nvCxnSpPr>
            <p:spPr>
              <a:xfrm>
                <a:off x="12980894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4" name="TextBox 73"/>
          <p:cNvSpPr txBox="1"/>
          <p:nvPr/>
        </p:nvSpPr>
        <p:spPr>
          <a:xfrm rot="20641888">
            <a:off x="5243622" y="1908654"/>
            <a:ext cx="1657826" cy="30777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1400" b="0" i="0" u="none" strike="noStrike" kern="1200" cap="none" spc="300" normalizeH="0" baseline="0" noProof="0" dirty="0">
                <a:ln>
                  <a:noFill/>
                </a:ln>
                <a:solidFill>
                  <a:srgbClr val="FFFFCC"/>
                </a:solidFill>
                <a:effectLst>
                  <a:glow rad="127000">
                    <a:srgbClr val="FF9966">
                      <a:alpha val="39000"/>
                    </a:srgbClr>
                  </a:glow>
                </a:effectLst>
                <a:uLnTx/>
                <a:uFillTx/>
                <a:latin typeface="Tropical" pitchFamily="2" charset="0"/>
                <a:ea typeface="+mn-ea"/>
                <a:cs typeface="+mn-cs"/>
              </a:rPr>
              <a:t>...See you...</a:t>
            </a:r>
          </a:p>
        </p:txBody>
      </p:sp>
      <p:cxnSp>
        <p:nvCxnSpPr>
          <p:cNvPr id="75" name="Straight Connector 74"/>
          <p:cNvCxnSpPr/>
          <p:nvPr/>
        </p:nvCxnSpPr>
        <p:spPr>
          <a:xfrm flipH="1">
            <a:off x="6911799" y="1318375"/>
            <a:ext cx="1823197" cy="528675"/>
          </a:xfrm>
          <a:prstGeom prst="line">
            <a:avLst/>
          </a:prstGeom>
          <a:ln w="19050" cap="rnd">
            <a:solidFill>
              <a:srgbClr val="FFFFCC"/>
            </a:solidFill>
          </a:ln>
          <a:effectLst>
            <a:glow rad="127000">
              <a:srgbClr val="FF9966">
                <a:alpha val="28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 flipH="1">
            <a:off x="3903477" y="2867199"/>
            <a:ext cx="5530690" cy="1660105"/>
          </a:xfrm>
          <a:prstGeom prst="line">
            <a:avLst/>
          </a:prstGeom>
          <a:ln w="19050" cap="rnd">
            <a:solidFill>
              <a:srgbClr val="FFB7B9"/>
            </a:solidFill>
          </a:ln>
          <a:effectLst>
            <a:glow rad="127000">
              <a:srgbClr val="FF9966">
                <a:alpha val="29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60" t="25791" r="6138" b="42099"/>
          <a:stretch>
            <a:fillRect/>
          </a:stretch>
        </p:blipFill>
        <p:spPr>
          <a:xfrm rot="6549178">
            <a:off x="-242886" y="-1134778"/>
            <a:ext cx="1667999" cy="3109959"/>
          </a:xfrm>
          <a:prstGeom prst="rect">
            <a:avLst/>
          </a:prstGeom>
          <a:effectLst>
            <a:outerShdw blurRad="127000" sx="108000" sy="108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4" t="6069" r="55067" b="72207"/>
          <a:stretch>
            <a:fillRect/>
          </a:stretch>
        </p:blipFill>
        <p:spPr>
          <a:xfrm rot="10453401">
            <a:off x="-578004" y="37987"/>
            <a:ext cx="1917991" cy="2178312"/>
          </a:xfrm>
          <a:prstGeom prst="rect">
            <a:avLst/>
          </a:prstGeom>
          <a:effectLst>
            <a:outerShdw blurRad="139700" dist="101600" dir="2700000" sx="102000" sy="102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0" name="Picture 7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09" t="68148" r="3531" b="12963"/>
          <a:stretch>
            <a:fillRect/>
          </a:stretch>
        </p:blipFill>
        <p:spPr>
          <a:xfrm rot="10448749">
            <a:off x="-415951" y="1518898"/>
            <a:ext cx="1815794" cy="1929283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09" t="68148" r="3531" b="12963"/>
          <a:stretch>
            <a:fillRect/>
          </a:stretch>
        </p:blipFill>
        <p:spPr>
          <a:xfrm rot="8693359">
            <a:off x="401927" y="4045939"/>
            <a:ext cx="1502160" cy="1596047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70" t="66389" r="55270" b="2500"/>
          <a:stretch>
            <a:fillRect/>
          </a:stretch>
        </p:blipFill>
        <p:spPr>
          <a:xfrm rot="201764" flipH="1">
            <a:off x="-727414" y="2553008"/>
            <a:ext cx="1769070" cy="3095873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60" t="25791" r="6138" b="42099"/>
          <a:stretch>
            <a:fillRect/>
          </a:stretch>
        </p:blipFill>
        <p:spPr>
          <a:xfrm>
            <a:off x="903132" y="4574638"/>
            <a:ext cx="1667999" cy="3109959"/>
          </a:xfrm>
          <a:prstGeom prst="rect">
            <a:avLst/>
          </a:prstGeom>
          <a:effectLst>
            <a:outerShdw blurRad="127000" sx="108000" sy="108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4" name="Picture 8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6" t="32458" r="54312" b="41297"/>
          <a:stretch>
            <a:fillRect/>
          </a:stretch>
        </p:blipFill>
        <p:spPr>
          <a:xfrm rot="1445374">
            <a:off x="-786074" y="3338845"/>
            <a:ext cx="2189341" cy="2536215"/>
          </a:xfrm>
          <a:prstGeom prst="rect">
            <a:avLst/>
          </a:prstGeom>
          <a:effectLst>
            <a:outerShdw blurRad="1524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5" name="Picture 8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79" t="1625" r="15719" b="76651"/>
          <a:stretch>
            <a:fillRect/>
          </a:stretch>
        </p:blipFill>
        <p:spPr>
          <a:xfrm rot="3463328">
            <a:off x="2476466" y="4860336"/>
            <a:ext cx="2491944" cy="3143426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4" t="6069" r="55067" b="72207"/>
          <a:stretch>
            <a:fillRect/>
          </a:stretch>
        </p:blipFill>
        <p:spPr>
          <a:xfrm rot="2472916">
            <a:off x="-657857" y="4711129"/>
            <a:ext cx="2497940" cy="2836974"/>
          </a:xfrm>
          <a:prstGeom prst="rect">
            <a:avLst/>
          </a:prstGeom>
          <a:effectLst>
            <a:outerShdw blurRad="139700" dist="101600" dir="2700000" sx="102000" sy="102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7" name="Picture 8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70" t="66389" r="55270" b="2500"/>
          <a:stretch>
            <a:fillRect/>
          </a:stretch>
        </p:blipFill>
        <p:spPr>
          <a:xfrm rot="20530498" flipH="1">
            <a:off x="1604257" y="4621402"/>
            <a:ext cx="1769070" cy="3095873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6" t="32458" r="54312" b="41297"/>
          <a:stretch>
            <a:fillRect/>
          </a:stretch>
        </p:blipFill>
        <p:spPr>
          <a:xfrm rot="2233883">
            <a:off x="1698198" y="5207830"/>
            <a:ext cx="2113571" cy="2448439"/>
          </a:xfrm>
          <a:prstGeom prst="rect">
            <a:avLst/>
          </a:prstGeom>
          <a:effectLst>
            <a:outerShdw blurRad="1524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9" name="Picture 8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6" t="32458" r="54312" b="41297"/>
          <a:stretch>
            <a:fillRect/>
          </a:stretch>
        </p:blipFill>
        <p:spPr>
          <a:xfrm rot="10989389">
            <a:off x="527456" y="-852584"/>
            <a:ext cx="1751653" cy="2029181"/>
          </a:xfrm>
          <a:prstGeom prst="rect">
            <a:avLst/>
          </a:prstGeom>
          <a:effectLst>
            <a:outerShdw blurRad="1524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90" name="Straight Connector 89"/>
          <p:cNvCxnSpPr/>
          <p:nvPr/>
        </p:nvCxnSpPr>
        <p:spPr>
          <a:xfrm flipH="1">
            <a:off x="3265953" y="2388530"/>
            <a:ext cx="1823197" cy="528675"/>
          </a:xfrm>
          <a:prstGeom prst="line">
            <a:avLst/>
          </a:prstGeom>
          <a:ln w="19050" cap="rnd">
            <a:solidFill>
              <a:srgbClr val="FFFFCC"/>
            </a:solidFill>
          </a:ln>
          <a:effectLst>
            <a:glow rad="127000">
              <a:srgbClr val="FF9966">
                <a:alpha val="28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1" name="Picture 9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5635" y="4488664"/>
            <a:ext cx="4572000" cy="962025"/>
          </a:xfrm>
          <a:prstGeom prst="rect">
            <a:avLst/>
          </a:prstGeom>
        </p:spPr>
      </p:pic>
      <p:pic>
        <p:nvPicPr>
          <p:cNvPr id="92" name="Picture 9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3738" y="346966"/>
            <a:ext cx="1524003" cy="1524003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25D7A836-02E4-E208-54B8-EDABFE85D10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94463" y="1037785"/>
            <a:ext cx="9309399" cy="3804234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4626"/>
          </a:xfrm>
          <a:prstGeom prst="rect">
            <a:avLst/>
          </a:prstGeom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2517541"/>
            <a:ext cx="2732447" cy="446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Rounded Rectangle 25"/>
          <p:cNvSpPr/>
          <p:nvPr/>
        </p:nvSpPr>
        <p:spPr>
          <a:xfrm>
            <a:off x="5210219" y="2897563"/>
            <a:ext cx="2374899" cy="891941"/>
          </a:xfrm>
          <a:prstGeom prst="roundRect">
            <a:avLst/>
          </a:prstGeom>
          <a:solidFill>
            <a:srgbClr val="FFC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800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5210219" y="4265422"/>
            <a:ext cx="2374899" cy="891941"/>
          </a:xfrm>
          <a:prstGeom prst="roundRect">
            <a:avLst/>
          </a:prstGeom>
          <a:solidFill>
            <a:srgbClr val="FFC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700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5210219" y="5529837"/>
            <a:ext cx="2374899" cy="891941"/>
          </a:xfrm>
          <a:prstGeom prst="roundRect">
            <a:avLst/>
          </a:prstGeom>
          <a:solidFill>
            <a:srgbClr val="FFC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900</a:t>
            </a: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1555" y="3568930"/>
            <a:ext cx="1528593" cy="1715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1555" y="5114282"/>
            <a:ext cx="1564024" cy="1755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87555" y="2722411"/>
            <a:ext cx="972260" cy="1112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2540000" y="648415"/>
            <a:ext cx="152400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9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A505EFD-F6D3-4035-BC02-224D58C7E7E3}"/>
              </a:ext>
            </a:extLst>
          </p:cNvPr>
          <p:cNvGrpSpPr/>
          <p:nvPr/>
        </p:nvGrpSpPr>
        <p:grpSpPr>
          <a:xfrm>
            <a:off x="2295112" y="323853"/>
            <a:ext cx="8815564" cy="2339461"/>
            <a:chOff x="2295112" y="178080"/>
            <a:chExt cx="8815564" cy="2339461"/>
          </a:xfrm>
        </p:grpSpPr>
        <p:grpSp>
          <p:nvGrpSpPr>
            <p:cNvPr id="14" name="Group 13"/>
            <p:cNvGrpSpPr/>
            <p:nvPr/>
          </p:nvGrpSpPr>
          <p:grpSpPr>
            <a:xfrm>
              <a:off x="3352800" y="178080"/>
              <a:ext cx="7757876" cy="2339461"/>
              <a:chOff x="2171343" y="4618089"/>
              <a:chExt cx="7988119" cy="2187854"/>
            </a:xfrm>
          </p:grpSpPr>
          <p:sp>
            <p:nvSpPr>
              <p:cNvPr id="15" name="Rectangle: Rounded Corners 11"/>
              <p:cNvSpPr/>
              <p:nvPr/>
            </p:nvSpPr>
            <p:spPr>
              <a:xfrm>
                <a:off x="2171343" y="4618089"/>
                <a:ext cx="7988119" cy="2187854"/>
              </a:xfrm>
              <a:custGeom>
                <a:avLst/>
                <a:gdLst>
                  <a:gd name="connsiteX0" fmla="*/ 0 w 7988119"/>
                  <a:gd name="connsiteY0" fmla="*/ 364650 h 2187854"/>
                  <a:gd name="connsiteX1" fmla="*/ 364650 w 7988119"/>
                  <a:gd name="connsiteY1" fmla="*/ 0 h 2187854"/>
                  <a:gd name="connsiteX2" fmla="*/ 951954 w 7988119"/>
                  <a:gd name="connsiteY2" fmla="*/ 0 h 2187854"/>
                  <a:gd name="connsiteX3" fmla="*/ 1757023 w 7988119"/>
                  <a:gd name="connsiteY3" fmla="*/ 0 h 2187854"/>
                  <a:gd name="connsiteX4" fmla="*/ 2199152 w 7988119"/>
                  <a:gd name="connsiteY4" fmla="*/ 0 h 2187854"/>
                  <a:gd name="connsiteX5" fmla="*/ 2713868 w 7988119"/>
                  <a:gd name="connsiteY5" fmla="*/ 0 h 2187854"/>
                  <a:gd name="connsiteX6" fmla="*/ 3373760 w 7988119"/>
                  <a:gd name="connsiteY6" fmla="*/ 0 h 2187854"/>
                  <a:gd name="connsiteX7" fmla="*/ 3961065 w 7988119"/>
                  <a:gd name="connsiteY7" fmla="*/ 0 h 2187854"/>
                  <a:gd name="connsiteX8" fmla="*/ 4403193 w 7988119"/>
                  <a:gd name="connsiteY8" fmla="*/ 0 h 2187854"/>
                  <a:gd name="connsiteX9" fmla="*/ 5063086 w 7988119"/>
                  <a:gd name="connsiteY9" fmla="*/ 0 h 2187854"/>
                  <a:gd name="connsiteX10" fmla="*/ 5577802 w 7988119"/>
                  <a:gd name="connsiteY10" fmla="*/ 0 h 2187854"/>
                  <a:gd name="connsiteX11" fmla="*/ 6237694 w 7988119"/>
                  <a:gd name="connsiteY11" fmla="*/ 0 h 2187854"/>
                  <a:gd name="connsiteX12" fmla="*/ 6897587 w 7988119"/>
                  <a:gd name="connsiteY12" fmla="*/ 0 h 2187854"/>
                  <a:gd name="connsiteX13" fmla="*/ 7623469 w 7988119"/>
                  <a:gd name="connsiteY13" fmla="*/ 0 h 2187854"/>
                  <a:gd name="connsiteX14" fmla="*/ 7988119 w 7988119"/>
                  <a:gd name="connsiteY14" fmla="*/ 364650 h 2187854"/>
                  <a:gd name="connsiteX15" fmla="*/ 7988119 w 7988119"/>
                  <a:gd name="connsiteY15" fmla="*/ 821664 h 2187854"/>
                  <a:gd name="connsiteX16" fmla="*/ 7988119 w 7988119"/>
                  <a:gd name="connsiteY16" fmla="*/ 1264092 h 2187854"/>
                  <a:gd name="connsiteX17" fmla="*/ 7988119 w 7988119"/>
                  <a:gd name="connsiteY17" fmla="*/ 1823204 h 2187854"/>
                  <a:gd name="connsiteX18" fmla="*/ 7623469 w 7988119"/>
                  <a:gd name="connsiteY18" fmla="*/ 2187854 h 2187854"/>
                  <a:gd name="connsiteX19" fmla="*/ 7108753 w 7988119"/>
                  <a:gd name="connsiteY19" fmla="*/ 2187854 h 2187854"/>
                  <a:gd name="connsiteX20" fmla="*/ 6594036 w 7988119"/>
                  <a:gd name="connsiteY20" fmla="*/ 2187854 h 2187854"/>
                  <a:gd name="connsiteX21" fmla="*/ 5934144 w 7988119"/>
                  <a:gd name="connsiteY21" fmla="*/ 2187854 h 2187854"/>
                  <a:gd name="connsiteX22" fmla="*/ 5129075 w 7988119"/>
                  <a:gd name="connsiteY22" fmla="*/ 2187854 h 2187854"/>
                  <a:gd name="connsiteX23" fmla="*/ 4324006 w 7988119"/>
                  <a:gd name="connsiteY23" fmla="*/ 2187854 h 2187854"/>
                  <a:gd name="connsiteX24" fmla="*/ 3664113 w 7988119"/>
                  <a:gd name="connsiteY24" fmla="*/ 2187854 h 2187854"/>
                  <a:gd name="connsiteX25" fmla="*/ 3004221 w 7988119"/>
                  <a:gd name="connsiteY25" fmla="*/ 2187854 h 2187854"/>
                  <a:gd name="connsiteX26" fmla="*/ 2344328 w 7988119"/>
                  <a:gd name="connsiteY26" fmla="*/ 2187854 h 2187854"/>
                  <a:gd name="connsiteX27" fmla="*/ 1539259 w 7988119"/>
                  <a:gd name="connsiteY27" fmla="*/ 2187854 h 2187854"/>
                  <a:gd name="connsiteX28" fmla="*/ 1024543 w 7988119"/>
                  <a:gd name="connsiteY28" fmla="*/ 2187854 h 2187854"/>
                  <a:gd name="connsiteX29" fmla="*/ 364650 w 7988119"/>
                  <a:gd name="connsiteY29" fmla="*/ 2187854 h 2187854"/>
                  <a:gd name="connsiteX30" fmla="*/ 0 w 7988119"/>
                  <a:gd name="connsiteY30" fmla="*/ 1823204 h 2187854"/>
                  <a:gd name="connsiteX31" fmla="*/ 0 w 7988119"/>
                  <a:gd name="connsiteY31" fmla="*/ 1380776 h 2187854"/>
                  <a:gd name="connsiteX32" fmla="*/ 0 w 7988119"/>
                  <a:gd name="connsiteY32" fmla="*/ 923762 h 2187854"/>
                  <a:gd name="connsiteX33" fmla="*/ 0 w 7988119"/>
                  <a:gd name="connsiteY33" fmla="*/ 364650 h 2187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7988119" h="2187854" fill="none" extrusionOk="0">
                    <a:moveTo>
                      <a:pt x="0" y="364650"/>
                    </a:moveTo>
                    <a:cubicBezTo>
                      <a:pt x="13662" y="150266"/>
                      <a:pt x="147348" y="773"/>
                      <a:pt x="364650" y="0"/>
                    </a:cubicBezTo>
                    <a:cubicBezTo>
                      <a:pt x="492391" y="-4000"/>
                      <a:pt x="782854" y="-3407"/>
                      <a:pt x="951954" y="0"/>
                    </a:cubicBezTo>
                    <a:cubicBezTo>
                      <a:pt x="1121054" y="3407"/>
                      <a:pt x="1358805" y="24272"/>
                      <a:pt x="1757023" y="0"/>
                    </a:cubicBezTo>
                    <a:cubicBezTo>
                      <a:pt x="2155241" y="-24272"/>
                      <a:pt x="2062205" y="13791"/>
                      <a:pt x="2199152" y="0"/>
                    </a:cubicBezTo>
                    <a:cubicBezTo>
                      <a:pt x="2336099" y="-13791"/>
                      <a:pt x="2467116" y="17794"/>
                      <a:pt x="2713868" y="0"/>
                    </a:cubicBezTo>
                    <a:cubicBezTo>
                      <a:pt x="2960620" y="-17794"/>
                      <a:pt x="3155958" y="-1215"/>
                      <a:pt x="3373760" y="0"/>
                    </a:cubicBezTo>
                    <a:cubicBezTo>
                      <a:pt x="3591562" y="1215"/>
                      <a:pt x="3793449" y="-3076"/>
                      <a:pt x="3961065" y="0"/>
                    </a:cubicBezTo>
                    <a:cubicBezTo>
                      <a:pt x="4128682" y="3076"/>
                      <a:pt x="4223484" y="8317"/>
                      <a:pt x="4403193" y="0"/>
                    </a:cubicBezTo>
                    <a:cubicBezTo>
                      <a:pt x="4582902" y="-8317"/>
                      <a:pt x="4767255" y="4438"/>
                      <a:pt x="5063086" y="0"/>
                    </a:cubicBezTo>
                    <a:cubicBezTo>
                      <a:pt x="5358917" y="-4438"/>
                      <a:pt x="5325247" y="-13008"/>
                      <a:pt x="5577802" y="0"/>
                    </a:cubicBezTo>
                    <a:cubicBezTo>
                      <a:pt x="5830357" y="13008"/>
                      <a:pt x="6068128" y="13365"/>
                      <a:pt x="6237694" y="0"/>
                    </a:cubicBezTo>
                    <a:cubicBezTo>
                      <a:pt x="6407260" y="-13365"/>
                      <a:pt x="6730491" y="29520"/>
                      <a:pt x="6897587" y="0"/>
                    </a:cubicBezTo>
                    <a:cubicBezTo>
                      <a:pt x="7064683" y="-29520"/>
                      <a:pt x="7286986" y="14823"/>
                      <a:pt x="7623469" y="0"/>
                    </a:cubicBezTo>
                    <a:cubicBezTo>
                      <a:pt x="7793517" y="-4927"/>
                      <a:pt x="7963789" y="153794"/>
                      <a:pt x="7988119" y="364650"/>
                    </a:cubicBezTo>
                    <a:cubicBezTo>
                      <a:pt x="7975308" y="475337"/>
                      <a:pt x="7972961" y="638760"/>
                      <a:pt x="7988119" y="821664"/>
                    </a:cubicBezTo>
                    <a:cubicBezTo>
                      <a:pt x="8003277" y="1004568"/>
                      <a:pt x="8007457" y="1138247"/>
                      <a:pt x="7988119" y="1264092"/>
                    </a:cubicBezTo>
                    <a:cubicBezTo>
                      <a:pt x="7968781" y="1389937"/>
                      <a:pt x="7973074" y="1693719"/>
                      <a:pt x="7988119" y="1823204"/>
                    </a:cubicBezTo>
                    <a:cubicBezTo>
                      <a:pt x="8033022" y="2042116"/>
                      <a:pt x="7862012" y="2183268"/>
                      <a:pt x="7623469" y="2187854"/>
                    </a:cubicBezTo>
                    <a:cubicBezTo>
                      <a:pt x="7509097" y="2186789"/>
                      <a:pt x="7365315" y="2187622"/>
                      <a:pt x="7108753" y="2187854"/>
                    </a:cubicBezTo>
                    <a:cubicBezTo>
                      <a:pt x="6852191" y="2188086"/>
                      <a:pt x="6844931" y="2189738"/>
                      <a:pt x="6594036" y="2187854"/>
                    </a:cubicBezTo>
                    <a:cubicBezTo>
                      <a:pt x="6343141" y="2185970"/>
                      <a:pt x="6167877" y="2183547"/>
                      <a:pt x="5934144" y="2187854"/>
                    </a:cubicBezTo>
                    <a:cubicBezTo>
                      <a:pt x="5700411" y="2192161"/>
                      <a:pt x="5367546" y="2183906"/>
                      <a:pt x="5129075" y="2187854"/>
                    </a:cubicBezTo>
                    <a:cubicBezTo>
                      <a:pt x="4890604" y="2191802"/>
                      <a:pt x="4654101" y="2208940"/>
                      <a:pt x="4324006" y="2187854"/>
                    </a:cubicBezTo>
                    <a:cubicBezTo>
                      <a:pt x="3993911" y="2166768"/>
                      <a:pt x="3979023" y="2205126"/>
                      <a:pt x="3664113" y="2187854"/>
                    </a:cubicBezTo>
                    <a:cubicBezTo>
                      <a:pt x="3349203" y="2170582"/>
                      <a:pt x="3164263" y="2199353"/>
                      <a:pt x="3004221" y="2187854"/>
                    </a:cubicBezTo>
                    <a:cubicBezTo>
                      <a:pt x="2844179" y="2176355"/>
                      <a:pt x="2505982" y="2189343"/>
                      <a:pt x="2344328" y="2187854"/>
                    </a:cubicBezTo>
                    <a:cubicBezTo>
                      <a:pt x="2182674" y="2186365"/>
                      <a:pt x="1723274" y="2176889"/>
                      <a:pt x="1539259" y="2187854"/>
                    </a:cubicBezTo>
                    <a:cubicBezTo>
                      <a:pt x="1355244" y="2198819"/>
                      <a:pt x="1190675" y="2213316"/>
                      <a:pt x="1024543" y="2187854"/>
                    </a:cubicBezTo>
                    <a:cubicBezTo>
                      <a:pt x="858411" y="2162392"/>
                      <a:pt x="659124" y="2155098"/>
                      <a:pt x="364650" y="2187854"/>
                    </a:cubicBezTo>
                    <a:cubicBezTo>
                      <a:pt x="163362" y="2156115"/>
                      <a:pt x="-476" y="2002245"/>
                      <a:pt x="0" y="1823204"/>
                    </a:cubicBezTo>
                    <a:cubicBezTo>
                      <a:pt x="18467" y="1676980"/>
                      <a:pt x="17191" y="1516521"/>
                      <a:pt x="0" y="1380776"/>
                    </a:cubicBezTo>
                    <a:cubicBezTo>
                      <a:pt x="-17191" y="1245031"/>
                      <a:pt x="-10635" y="1139203"/>
                      <a:pt x="0" y="923762"/>
                    </a:cubicBezTo>
                    <a:cubicBezTo>
                      <a:pt x="10635" y="708321"/>
                      <a:pt x="-21050" y="578764"/>
                      <a:pt x="0" y="364650"/>
                    </a:cubicBezTo>
                    <a:close/>
                  </a:path>
                  <a:path w="7988119" h="2187854" stroke="0" extrusionOk="0">
                    <a:moveTo>
                      <a:pt x="0" y="364650"/>
                    </a:moveTo>
                    <a:cubicBezTo>
                      <a:pt x="38348" y="186722"/>
                      <a:pt x="195432" y="-5807"/>
                      <a:pt x="364650" y="0"/>
                    </a:cubicBezTo>
                    <a:cubicBezTo>
                      <a:pt x="585559" y="19472"/>
                      <a:pt x="639750" y="13819"/>
                      <a:pt x="806778" y="0"/>
                    </a:cubicBezTo>
                    <a:cubicBezTo>
                      <a:pt x="973806" y="-13819"/>
                      <a:pt x="1139285" y="-11928"/>
                      <a:pt x="1321494" y="0"/>
                    </a:cubicBezTo>
                    <a:cubicBezTo>
                      <a:pt x="1503703" y="11928"/>
                      <a:pt x="1879389" y="-8246"/>
                      <a:pt x="2126563" y="0"/>
                    </a:cubicBezTo>
                    <a:cubicBezTo>
                      <a:pt x="2373737" y="8246"/>
                      <a:pt x="2671490" y="-127"/>
                      <a:pt x="2859044" y="0"/>
                    </a:cubicBezTo>
                    <a:cubicBezTo>
                      <a:pt x="3046598" y="127"/>
                      <a:pt x="3402969" y="33598"/>
                      <a:pt x="3664113" y="0"/>
                    </a:cubicBezTo>
                    <a:cubicBezTo>
                      <a:pt x="3925257" y="-33598"/>
                      <a:pt x="4189375" y="-39355"/>
                      <a:pt x="4469182" y="0"/>
                    </a:cubicBezTo>
                    <a:cubicBezTo>
                      <a:pt x="4748989" y="39355"/>
                      <a:pt x="4911023" y="-4872"/>
                      <a:pt x="5056487" y="0"/>
                    </a:cubicBezTo>
                    <a:cubicBezTo>
                      <a:pt x="5201951" y="4872"/>
                      <a:pt x="5398344" y="-19895"/>
                      <a:pt x="5498615" y="0"/>
                    </a:cubicBezTo>
                    <a:cubicBezTo>
                      <a:pt x="5598886" y="19895"/>
                      <a:pt x="5996724" y="-16413"/>
                      <a:pt x="6158507" y="0"/>
                    </a:cubicBezTo>
                    <a:cubicBezTo>
                      <a:pt x="6320290" y="16413"/>
                      <a:pt x="6445071" y="-12891"/>
                      <a:pt x="6673224" y="0"/>
                    </a:cubicBezTo>
                    <a:cubicBezTo>
                      <a:pt x="6901377" y="12891"/>
                      <a:pt x="7360556" y="4270"/>
                      <a:pt x="7623469" y="0"/>
                    </a:cubicBezTo>
                    <a:cubicBezTo>
                      <a:pt x="7812594" y="-3754"/>
                      <a:pt x="7982676" y="170023"/>
                      <a:pt x="7988119" y="364650"/>
                    </a:cubicBezTo>
                    <a:cubicBezTo>
                      <a:pt x="7974571" y="479192"/>
                      <a:pt x="8004032" y="695930"/>
                      <a:pt x="7988119" y="821664"/>
                    </a:cubicBezTo>
                    <a:cubicBezTo>
                      <a:pt x="7972206" y="947398"/>
                      <a:pt x="7980026" y="1076965"/>
                      <a:pt x="7988119" y="1264092"/>
                    </a:cubicBezTo>
                    <a:cubicBezTo>
                      <a:pt x="7996212" y="1451219"/>
                      <a:pt x="7974716" y="1685564"/>
                      <a:pt x="7988119" y="1823204"/>
                    </a:cubicBezTo>
                    <a:cubicBezTo>
                      <a:pt x="8006874" y="2014289"/>
                      <a:pt x="7816814" y="2202159"/>
                      <a:pt x="7623469" y="2187854"/>
                    </a:cubicBezTo>
                    <a:cubicBezTo>
                      <a:pt x="7420796" y="2148711"/>
                      <a:pt x="7064511" y="2223287"/>
                      <a:pt x="6818400" y="2187854"/>
                    </a:cubicBezTo>
                    <a:cubicBezTo>
                      <a:pt x="6572289" y="2152421"/>
                      <a:pt x="6256738" y="2203965"/>
                      <a:pt x="6085919" y="2187854"/>
                    </a:cubicBezTo>
                    <a:cubicBezTo>
                      <a:pt x="5915100" y="2171743"/>
                      <a:pt x="5700581" y="2196186"/>
                      <a:pt x="5498615" y="2187854"/>
                    </a:cubicBezTo>
                    <a:cubicBezTo>
                      <a:pt x="5296649" y="2179522"/>
                      <a:pt x="4990967" y="2214009"/>
                      <a:pt x="4766134" y="2187854"/>
                    </a:cubicBezTo>
                    <a:cubicBezTo>
                      <a:pt x="4541301" y="2161699"/>
                      <a:pt x="4352410" y="2159809"/>
                      <a:pt x="4033653" y="2187854"/>
                    </a:cubicBezTo>
                    <a:cubicBezTo>
                      <a:pt x="3714896" y="2215899"/>
                      <a:pt x="3712073" y="2187891"/>
                      <a:pt x="3446349" y="2187854"/>
                    </a:cubicBezTo>
                    <a:cubicBezTo>
                      <a:pt x="3180625" y="2187817"/>
                      <a:pt x="2897666" y="2187296"/>
                      <a:pt x="2713868" y="2187854"/>
                    </a:cubicBezTo>
                    <a:cubicBezTo>
                      <a:pt x="2530070" y="2188412"/>
                      <a:pt x="2187355" y="2220770"/>
                      <a:pt x="2053975" y="2187854"/>
                    </a:cubicBezTo>
                    <a:cubicBezTo>
                      <a:pt x="1920595" y="2154938"/>
                      <a:pt x="1634460" y="2199115"/>
                      <a:pt x="1321494" y="2187854"/>
                    </a:cubicBezTo>
                    <a:cubicBezTo>
                      <a:pt x="1008528" y="2176593"/>
                      <a:pt x="609178" y="2162938"/>
                      <a:pt x="364650" y="2187854"/>
                    </a:cubicBezTo>
                    <a:cubicBezTo>
                      <a:pt x="207708" y="2170286"/>
                      <a:pt x="-4419" y="1984719"/>
                      <a:pt x="0" y="1823204"/>
                    </a:cubicBezTo>
                    <a:cubicBezTo>
                      <a:pt x="2107" y="1619616"/>
                      <a:pt x="20444" y="1554611"/>
                      <a:pt x="0" y="1307848"/>
                    </a:cubicBezTo>
                    <a:cubicBezTo>
                      <a:pt x="-20444" y="1061085"/>
                      <a:pt x="7774" y="952827"/>
                      <a:pt x="0" y="836249"/>
                    </a:cubicBezTo>
                    <a:cubicBezTo>
                      <a:pt x="-7774" y="719671"/>
                      <a:pt x="3885" y="472191"/>
                      <a:pt x="0" y="364650"/>
                    </a:cubicBezTo>
                    <a:close/>
                  </a:path>
                </a:pathLst>
              </a:custGeom>
              <a:solidFill>
                <a:srgbClr val="FFC000"/>
              </a:solidFill>
              <a:ln w="28575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" name="Rectangle: Rounded Corners 61"/>
              <p:cNvSpPr/>
              <p:nvPr/>
            </p:nvSpPr>
            <p:spPr>
              <a:xfrm>
                <a:off x="2295795" y="4741690"/>
                <a:ext cx="7724862" cy="1914383"/>
              </a:xfrm>
              <a:custGeom>
                <a:avLst/>
                <a:gdLst>
                  <a:gd name="connsiteX0" fmla="*/ 0 w 7724862"/>
                  <a:gd name="connsiteY0" fmla="*/ 319070 h 1914383"/>
                  <a:gd name="connsiteX1" fmla="*/ 319070 w 7724862"/>
                  <a:gd name="connsiteY1" fmla="*/ 0 h 1914383"/>
                  <a:gd name="connsiteX2" fmla="*/ 821583 w 7724862"/>
                  <a:gd name="connsiteY2" fmla="*/ 0 h 1914383"/>
                  <a:gd name="connsiteX3" fmla="*/ 1394963 w 7724862"/>
                  <a:gd name="connsiteY3" fmla="*/ 0 h 1914383"/>
                  <a:gd name="connsiteX4" fmla="*/ 1968343 w 7724862"/>
                  <a:gd name="connsiteY4" fmla="*/ 0 h 1914383"/>
                  <a:gd name="connsiteX5" fmla="*/ 2754325 w 7724862"/>
                  <a:gd name="connsiteY5" fmla="*/ 0 h 1914383"/>
                  <a:gd name="connsiteX6" fmla="*/ 3185971 w 7724862"/>
                  <a:gd name="connsiteY6" fmla="*/ 0 h 1914383"/>
                  <a:gd name="connsiteX7" fmla="*/ 3688484 w 7724862"/>
                  <a:gd name="connsiteY7" fmla="*/ 0 h 1914383"/>
                  <a:gd name="connsiteX8" fmla="*/ 4332732 w 7724862"/>
                  <a:gd name="connsiteY8" fmla="*/ 0 h 1914383"/>
                  <a:gd name="connsiteX9" fmla="*/ 4906112 w 7724862"/>
                  <a:gd name="connsiteY9" fmla="*/ 0 h 1914383"/>
                  <a:gd name="connsiteX10" fmla="*/ 5337758 w 7724862"/>
                  <a:gd name="connsiteY10" fmla="*/ 0 h 1914383"/>
                  <a:gd name="connsiteX11" fmla="*/ 5982005 w 7724862"/>
                  <a:gd name="connsiteY11" fmla="*/ 0 h 1914383"/>
                  <a:gd name="connsiteX12" fmla="*/ 6484518 w 7724862"/>
                  <a:gd name="connsiteY12" fmla="*/ 0 h 1914383"/>
                  <a:gd name="connsiteX13" fmla="*/ 7405792 w 7724862"/>
                  <a:gd name="connsiteY13" fmla="*/ 0 h 1914383"/>
                  <a:gd name="connsiteX14" fmla="*/ 7724862 w 7724862"/>
                  <a:gd name="connsiteY14" fmla="*/ 319070 h 1914383"/>
                  <a:gd name="connsiteX15" fmla="*/ 7724862 w 7724862"/>
                  <a:gd name="connsiteY15" fmla="*/ 931667 h 1914383"/>
                  <a:gd name="connsiteX16" fmla="*/ 7724862 w 7724862"/>
                  <a:gd name="connsiteY16" fmla="*/ 1595313 h 1914383"/>
                  <a:gd name="connsiteX17" fmla="*/ 7405792 w 7724862"/>
                  <a:gd name="connsiteY17" fmla="*/ 1914383 h 1914383"/>
                  <a:gd name="connsiteX18" fmla="*/ 6619810 w 7724862"/>
                  <a:gd name="connsiteY18" fmla="*/ 1914383 h 1914383"/>
                  <a:gd name="connsiteX19" fmla="*/ 5904695 w 7724862"/>
                  <a:gd name="connsiteY19" fmla="*/ 1914383 h 1914383"/>
                  <a:gd name="connsiteX20" fmla="*/ 5260448 w 7724862"/>
                  <a:gd name="connsiteY20" fmla="*/ 1914383 h 1914383"/>
                  <a:gd name="connsiteX21" fmla="*/ 4474466 w 7724862"/>
                  <a:gd name="connsiteY21" fmla="*/ 1914383 h 1914383"/>
                  <a:gd name="connsiteX22" fmla="*/ 3971953 w 7724862"/>
                  <a:gd name="connsiteY22" fmla="*/ 1914383 h 1914383"/>
                  <a:gd name="connsiteX23" fmla="*/ 3327706 w 7724862"/>
                  <a:gd name="connsiteY23" fmla="*/ 1914383 h 1914383"/>
                  <a:gd name="connsiteX24" fmla="*/ 2541724 w 7724862"/>
                  <a:gd name="connsiteY24" fmla="*/ 1914383 h 1914383"/>
                  <a:gd name="connsiteX25" fmla="*/ 1755742 w 7724862"/>
                  <a:gd name="connsiteY25" fmla="*/ 1914383 h 1914383"/>
                  <a:gd name="connsiteX26" fmla="*/ 1111494 w 7724862"/>
                  <a:gd name="connsiteY26" fmla="*/ 1914383 h 1914383"/>
                  <a:gd name="connsiteX27" fmla="*/ 319070 w 7724862"/>
                  <a:gd name="connsiteY27" fmla="*/ 1914383 h 1914383"/>
                  <a:gd name="connsiteX28" fmla="*/ 0 w 7724862"/>
                  <a:gd name="connsiteY28" fmla="*/ 1595313 h 1914383"/>
                  <a:gd name="connsiteX29" fmla="*/ 0 w 7724862"/>
                  <a:gd name="connsiteY29" fmla="*/ 995479 h 1914383"/>
                  <a:gd name="connsiteX30" fmla="*/ 0 w 7724862"/>
                  <a:gd name="connsiteY30" fmla="*/ 319070 h 19143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7724862" h="1914383" fill="none" extrusionOk="0">
                    <a:moveTo>
                      <a:pt x="0" y="319070"/>
                    </a:moveTo>
                    <a:cubicBezTo>
                      <a:pt x="-42166" y="145095"/>
                      <a:pt x="122437" y="-4566"/>
                      <a:pt x="319070" y="0"/>
                    </a:cubicBezTo>
                    <a:cubicBezTo>
                      <a:pt x="446738" y="-19625"/>
                      <a:pt x="638008" y="9936"/>
                      <a:pt x="821583" y="0"/>
                    </a:cubicBezTo>
                    <a:cubicBezTo>
                      <a:pt x="1005158" y="-9936"/>
                      <a:pt x="1269619" y="-22318"/>
                      <a:pt x="1394963" y="0"/>
                    </a:cubicBezTo>
                    <a:cubicBezTo>
                      <a:pt x="1520307" y="22318"/>
                      <a:pt x="1760980" y="11540"/>
                      <a:pt x="1968343" y="0"/>
                    </a:cubicBezTo>
                    <a:cubicBezTo>
                      <a:pt x="2175706" y="-11540"/>
                      <a:pt x="2584955" y="7807"/>
                      <a:pt x="2754325" y="0"/>
                    </a:cubicBezTo>
                    <a:cubicBezTo>
                      <a:pt x="2923695" y="-7807"/>
                      <a:pt x="3043634" y="15422"/>
                      <a:pt x="3185971" y="0"/>
                    </a:cubicBezTo>
                    <a:cubicBezTo>
                      <a:pt x="3328308" y="-15422"/>
                      <a:pt x="3509854" y="-7109"/>
                      <a:pt x="3688484" y="0"/>
                    </a:cubicBezTo>
                    <a:cubicBezTo>
                      <a:pt x="3867114" y="7109"/>
                      <a:pt x="4136822" y="-380"/>
                      <a:pt x="4332732" y="0"/>
                    </a:cubicBezTo>
                    <a:cubicBezTo>
                      <a:pt x="4528642" y="380"/>
                      <a:pt x="4757243" y="-7097"/>
                      <a:pt x="4906112" y="0"/>
                    </a:cubicBezTo>
                    <a:cubicBezTo>
                      <a:pt x="5054981" y="7097"/>
                      <a:pt x="5202124" y="-13254"/>
                      <a:pt x="5337758" y="0"/>
                    </a:cubicBezTo>
                    <a:cubicBezTo>
                      <a:pt x="5473392" y="13254"/>
                      <a:pt x="5788070" y="-23124"/>
                      <a:pt x="5982005" y="0"/>
                    </a:cubicBezTo>
                    <a:cubicBezTo>
                      <a:pt x="6175940" y="23124"/>
                      <a:pt x="6284520" y="15087"/>
                      <a:pt x="6484518" y="0"/>
                    </a:cubicBezTo>
                    <a:cubicBezTo>
                      <a:pt x="6684516" y="-15087"/>
                      <a:pt x="7174058" y="-30190"/>
                      <a:pt x="7405792" y="0"/>
                    </a:cubicBezTo>
                    <a:cubicBezTo>
                      <a:pt x="7574544" y="30399"/>
                      <a:pt x="7743519" y="129761"/>
                      <a:pt x="7724862" y="319070"/>
                    </a:cubicBezTo>
                    <a:cubicBezTo>
                      <a:pt x="7747313" y="496635"/>
                      <a:pt x="7741859" y="694835"/>
                      <a:pt x="7724862" y="931667"/>
                    </a:cubicBezTo>
                    <a:cubicBezTo>
                      <a:pt x="7707865" y="1168499"/>
                      <a:pt x="7742883" y="1388705"/>
                      <a:pt x="7724862" y="1595313"/>
                    </a:cubicBezTo>
                    <a:cubicBezTo>
                      <a:pt x="7731734" y="1779727"/>
                      <a:pt x="7577803" y="1911637"/>
                      <a:pt x="7405792" y="1914383"/>
                    </a:cubicBezTo>
                    <a:cubicBezTo>
                      <a:pt x="7123702" y="1905589"/>
                      <a:pt x="6875820" y="1938669"/>
                      <a:pt x="6619810" y="1914383"/>
                    </a:cubicBezTo>
                    <a:cubicBezTo>
                      <a:pt x="6363800" y="1890097"/>
                      <a:pt x="6248323" y="1925700"/>
                      <a:pt x="5904695" y="1914383"/>
                    </a:cubicBezTo>
                    <a:cubicBezTo>
                      <a:pt x="5561067" y="1903066"/>
                      <a:pt x="5420497" y="1915006"/>
                      <a:pt x="5260448" y="1914383"/>
                    </a:cubicBezTo>
                    <a:cubicBezTo>
                      <a:pt x="5100399" y="1913760"/>
                      <a:pt x="4739223" y="1911580"/>
                      <a:pt x="4474466" y="1914383"/>
                    </a:cubicBezTo>
                    <a:cubicBezTo>
                      <a:pt x="4209709" y="1917186"/>
                      <a:pt x="4222130" y="1921144"/>
                      <a:pt x="3971953" y="1914383"/>
                    </a:cubicBezTo>
                    <a:cubicBezTo>
                      <a:pt x="3721776" y="1907622"/>
                      <a:pt x="3506553" y="1887517"/>
                      <a:pt x="3327706" y="1914383"/>
                    </a:cubicBezTo>
                    <a:cubicBezTo>
                      <a:pt x="3148859" y="1941249"/>
                      <a:pt x="2803041" y="1947850"/>
                      <a:pt x="2541724" y="1914383"/>
                    </a:cubicBezTo>
                    <a:cubicBezTo>
                      <a:pt x="2280407" y="1880916"/>
                      <a:pt x="1960207" y="1904157"/>
                      <a:pt x="1755742" y="1914383"/>
                    </a:cubicBezTo>
                    <a:cubicBezTo>
                      <a:pt x="1551277" y="1924609"/>
                      <a:pt x="1393499" y="1921900"/>
                      <a:pt x="1111494" y="1914383"/>
                    </a:cubicBezTo>
                    <a:cubicBezTo>
                      <a:pt x="829489" y="1906866"/>
                      <a:pt x="560411" y="1907251"/>
                      <a:pt x="319070" y="1914383"/>
                    </a:cubicBezTo>
                    <a:cubicBezTo>
                      <a:pt x="133055" y="1917635"/>
                      <a:pt x="-18973" y="1778939"/>
                      <a:pt x="0" y="1595313"/>
                    </a:cubicBezTo>
                    <a:cubicBezTo>
                      <a:pt x="-17075" y="1435073"/>
                      <a:pt x="1919" y="1138824"/>
                      <a:pt x="0" y="995479"/>
                    </a:cubicBezTo>
                    <a:cubicBezTo>
                      <a:pt x="-1919" y="852134"/>
                      <a:pt x="17816" y="481616"/>
                      <a:pt x="0" y="319070"/>
                    </a:cubicBezTo>
                    <a:close/>
                  </a:path>
                  <a:path w="7724862" h="1914383" stroke="0" extrusionOk="0">
                    <a:moveTo>
                      <a:pt x="0" y="319070"/>
                    </a:moveTo>
                    <a:cubicBezTo>
                      <a:pt x="22149" y="156405"/>
                      <a:pt x="167181" y="-4391"/>
                      <a:pt x="319070" y="0"/>
                    </a:cubicBezTo>
                    <a:cubicBezTo>
                      <a:pt x="483057" y="6924"/>
                      <a:pt x="632728" y="4241"/>
                      <a:pt x="750716" y="0"/>
                    </a:cubicBezTo>
                    <a:cubicBezTo>
                      <a:pt x="868704" y="-4241"/>
                      <a:pt x="1108563" y="-11942"/>
                      <a:pt x="1253229" y="0"/>
                    </a:cubicBezTo>
                    <a:cubicBezTo>
                      <a:pt x="1397895" y="11942"/>
                      <a:pt x="1681341" y="14817"/>
                      <a:pt x="2039211" y="0"/>
                    </a:cubicBezTo>
                    <a:cubicBezTo>
                      <a:pt x="2397081" y="-14817"/>
                      <a:pt x="2549092" y="7272"/>
                      <a:pt x="2754325" y="0"/>
                    </a:cubicBezTo>
                    <a:cubicBezTo>
                      <a:pt x="2959558" y="-7272"/>
                      <a:pt x="3249668" y="-18438"/>
                      <a:pt x="3540307" y="0"/>
                    </a:cubicBezTo>
                    <a:cubicBezTo>
                      <a:pt x="3830946" y="18438"/>
                      <a:pt x="4149016" y="-34148"/>
                      <a:pt x="4326289" y="0"/>
                    </a:cubicBezTo>
                    <a:cubicBezTo>
                      <a:pt x="4503562" y="34148"/>
                      <a:pt x="4716025" y="13080"/>
                      <a:pt x="4899669" y="0"/>
                    </a:cubicBezTo>
                    <a:cubicBezTo>
                      <a:pt x="5083313" y="-13080"/>
                      <a:pt x="5214474" y="8310"/>
                      <a:pt x="5331315" y="0"/>
                    </a:cubicBezTo>
                    <a:cubicBezTo>
                      <a:pt x="5448156" y="-8310"/>
                      <a:pt x="5660836" y="-16749"/>
                      <a:pt x="5975563" y="0"/>
                    </a:cubicBezTo>
                    <a:cubicBezTo>
                      <a:pt x="6290290" y="16749"/>
                      <a:pt x="6239243" y="21532"/>
                      <a:pt x="6478076" y="0"/>
                    </a:cubicBezTo>
                    <a:cubicBezTo>
                      <a:pt x="6716909" y="-21532"/>
                      <a:pt x="7161716" y="-31083"/>
                      <a:pt x="7405792" y="0"/>
                    </a:cubicBezTo>
                    <a:cubicBezTo>
                      <a:pt x="7570128" y="-3636"/>
                      <a:pt x="7699989" y="173764"/>
                      <a:pt x="7724862" y="319070"/>
                    </a:cubicBezTo>
                    <a:cubicBezTo>
                      <a:pt x="7702650" y="527354"/>
                      <a:pt x="7723456" y="676966"/>
                      <a:pt x="7724862" y="931667"/>
                    </a:cubicBezTo>
                    <a:cubicBezTo>
                      <a:pt x="7726268" y="1186368"/>
                      <a:pt x="7700902" y="1297572"/>
                      <a:pt x="7724862" y="1595313"/>
                    </a:cubicBezTo>
                    <a:cubicBezTo>
                      <a:pt x="7749852" y="1768388"/>
                      <a:pt x="7609468" y="1927597"/>
                      <a:pt x="7405792" y="1914383"/>
                    </a:cubicBezTo>
                    <a:cubicBezTo>
                      <a:pt x="7137469" y="1913063"/>
                      <a:pt x="6948239" y="1887575"/>
                      <a:pt x="6832412" y="1914383"/>
                    </a:cubicBezTo>
                    <a:cubicBezTo>
                      <a:pt x="6716585" y="1941191"/>
                      <a:pt x="6463333" y="1923537"/>
                      <a:pt x="6117297" y="1914383"/>
                    </a:cubicBezTo>
                    <a:cubicBezTo>
                      <a:pt x="5771262" y="1905229"/>
                      <a:pt x="5549703" y="1942897"/>
                      <a:pt x="5402182" y="1914383"/>
                    </a:cubicBezTo>
                    <a:cubicBezTo>
                      <a:pt x="5254661" y="1885869"/>
                      <a:pt x="5014288" y="1894158"/>
                      <a:pt x="4828802" y="1914383"/>
                    </a:cubicBezTo>
                    <a:cubicBezTo>
                      <a:pt x="4643316" y="1934608"/>
                      <a:pt x="4289618" y="1882809"/>
                      <a:pt x="4113688" y="1914383"/>
                    </a:cubicBezTo>
                    <a:cubicBezTo>
                      <a:pt x="3937758" y="1945957"/>
                      <a:pt x="3659538" y="1886811"/>
                      <a:pt x="3398573" y="1914383"/>
                    </a:cubicBezTo>
                    <a:cubicBezTo>
                      <a:pt x="3137608" y="1941955"/>
                      <a:pt x="2958220" y="1900301"/>
                      <a:pt x="2825193" y="1914383"/>
                    </a:cubicBezTo>
                    <a:cubicBezTo>
                      <a:pt x="2692166" y="1928465"/>
                      <a:pt x="2413517" y="1881800"/>
                      <a:pt x="2110078" y="1914383"/>
                    </a:cubicBezTo>
                    <a:cubicBezTo>
                      <a:pt x="1806640" y="1946966"/>
                      <a:pt x="1745224" y="1896075"/>
                      <a:pt x="1465830" y="1914383"/>
                    </a:cubicBezTo>
                    <a:cubicBezTo>
                      <a:pt x="1186436" y="1932691"/>
                      <a:pt x="782296" y="1876945"/>
                      <a:pt x="319070" y="1914383"/>
                    </a:cubicBezTo>
                    <a:cubicBezTo>
                      <a:pt x="165698" y="1904037"/>
                      <a:pt x="-10165" y="1775264"/>
                      <a:pt x="0" y="1595313"/>
                    </a:cubicBezTo>
                    <a:cubicBezTo>
                      <a:pt x="2442" y="1389869"/>
                      <a:pt x="486" y="1211254"/>
                      <a:pt x="0" y="969954"/>
                    </a:cubicBezTo>
                    <a:cubicBezTo>
                      <a:pt x="-486" y="728654"/>
                      <a:pt x="-32493" y="513105"/>
                      <a:pt x="0" y="31907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 algn="ctr">
                <a:noFill/>
                <a:prstDash val="sys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" name="Rectangle: Rounded Corners 65"/>
              <p:cNvSpPr/>
              <p:nvPr/>
            </p:nvSpPr>
            <p:spPr>
              <a:xfrm>
                <a:off x="2317626" y="4752423"/>
                <a:ext cx="7724863" cy="1891749"/>
              </a:xfrm>
              <a:custGeom>
                <a:avLst/>
                <a:gdLst>
                  <a:gd name="connsiteX0" fmla="*/ 0 w 7724863"/>
                  <a:gd name="connsiteY0" fmla="*/ 315298 h 1891749"/>
                  <a:gd name="connsiteX1" fmla="*/ 315298 w 7724863"/>
                  <a:gd name="connsiteY1" fmla="*/ 0 h 1891749"/>
                  <a:gd name="connsiteX2" fmla="*/ 818346 w 7724863"/>
                  <a:gd name="connsiteY2" fmla="*/ 0 h 1891749"/>
                  <a:gd name="connsiteX3" fmla="*/ 1392337 w 7724863"/>
                  <a:gd name="connsiteY3" fmla="*/ 0 h 1891749"/>
                  <a:gd name="connsiteX4" fmla="*/ 1966327 w 7724863"/>
                  <a:gd name="connsiteY4" fmla="*/ 0 h 1891749"/>
                  <a:gd name="connsiteX5" fmla="*/ 2753146 w 7724863"/>
                  <a:gd name="connsiteY5" fmla="*/ 0 h 1891749"/>
                  <a:gd name="connsiteX6" fmla="*/ 3185251 w 7724863"/>
                  <a:gd name="connsiteY6" fmla="*/ 0 h 1891749"/>
                  <a:gd name="connsiteX7" fmla="*/ 3688299 w 7724863"/>
                  <a:gd name="connsiteY7" fmla="*/ 0 h 1891749"/>
                  <a:gd name="connsiteX8" fmla="*/ 4333233 w 7724863"/>
                  <a:gd name="connsiteY8" fmla="*/ 0 h 1891749"/>
                  <a:gd name="connsiteX9" fmla="*/ 4907224 w 7724863"/>
                  <a:gd name="connsiteY9" fmla="*/ 0 h 1891749"/>
                  <a:gd name="connsiteX10" fmla="*/ 5339329 w 7724863"/>
                  <a:gd name="connsiteY10" fmla="*/ 0 h 1891749"/>
                  <a:gd name="connsiteX11" fmla="*/ 5984262 w 7724863"/>
                  <a:gd name="connsiteY11" fmla="*/ 0 h 1891749"/>
                  <a:gd name="connsiteX12" fmla="*/ 6487310 w 7724863"/>
                  <a:gd name="connsiteY12" fmla="*/ 0 h 1891749"/>
                  <a:gd name="connsiteX13" fmla="*/ 7409565 w 7724863"/>
                  <a:gd name="connsiteY13" fmla="*/ 0 h 1891749"/>
                  <a:gd name="connsiteX14" fmla="*/ 7724863 w 7724863"/>
                  <a:gd name="connsiteY14" fmla="*/ 315298 h 1891749"/>
                  <a:gd name="connsiteX15" fmla="*/ 7724863 w 7724863"/>
                  <a:gd name="connsiteY15" fmla="*/ 920651 h 1891749"/>
                  <a:gd name="connsiteX16" fmla="*/ 7724863 w 7724863"/>
                  <a:gd name="connsiteY16" fmla="*/ 1576451 h 1891749"/>
                  <a:gd name="connsiteX17" fmla="*/ 7409565 w 7724863"/>
                  <a:gd name="connsiteY17" fmla="*/ 1891749 h 1891749"/>
                  <a:gd name="connsiteX18" fmla="*/ 6622746 w 7724863"/>
                  <a:gd name="connsiteY18" fmla="*/ 1891749 h 1891749"/>
                  <a:gd name="connsiteX19" fmla="*/ 5906870 w 7724863"/>
                  <a:gd name="connsiteY19" fmla="*/ 1891749 h 1891749"/>
                  <a:gd name="connsiteX20" fmla="*/ 5261937 w 7724863"/>
                  <a:gd name="connsiteY20" fmla="*/ 1891749 h 1891749"/>
                  <a:gd name="connsiteX21" fmla="*/ 4475118 w 7724863"/>
                  <a:gd name="connsiteY21" fmla="*/ 1891749 h 1891749"/>
                  <a:gd name="connsiteX22" fmla="*/ 3972070 w 7724863"/>
                  <a:gd name="connsiteY22" fmla="*/ 1891749 h 1891749"/>
                  <a:gd name="connsiteX23" fmla="*/ 3327137 w 7724863"/>
                  <a:gd name="connsiteY23" fmla="*/ 1891749 h 1891749"/>
                  <a:gd name="connsiteX24" fmla="*/ 2540318 w 7724863"/>
                  <a:gd name="connsiteY24" fmla="*/ 1891749 h 1891749"/>
                  <a:gd name="connsiteX25" fmla="*/ 1753499 w 7724863"/>
                  <a:gd name="connsiteY25" fmla="*/ 1891749 h 1891749"/>
                  <a:gd name="connsiteX26" fmla="*/ 1108566 w 7724863"/>
                  <a:gd name="connsiteY26" fmla="*/ 1891749 h 1891749"/>
                  <a:gd name="connsiteX27" fmla="*/ 315298 w 7724863"/>
                  <a:gd name="connsiteY27" fmla="*/ 1891749 h 1891749"/>
                  <a:gd name="connsiteX28" fmla="*/ 0 w 7724863"/>
                  <a:gd name="connsiteY28" fmla="*/ 1576451 h 1891749"/>
                  <a:gd name="connsiteX29" fmla="*/ 0 w 7724863"/>
                  <a:gd name="connsiteY29" fmla="*/ 983709 h 1891749"/>
                  <a:gd name="connsiteX30" fmla="*/ 0 w 7724863"/>
                  <a:gd name="connsiteY30" fmla="*/ 315298 h 1891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7724863" h="1891749" fill="none" extrusionOk="0">
                    <a:moveTo>
                      <a:pt x="0" y="315298"/>
                    </a:moveTo>
                    <a:cubicBezTo>
                      <a:pt x="-14797" y="141951"/>
                      <a:pt x="130281" y="-2434"/>
                      <a:pt x="315298" y="0"/>
                    </a:cubicBezTo>
                    <a:cubicBezTo>
                      <a:pt x="463744" y="-19391"/>
                      <a:pt x="580090" y="-22483"/>
                      <a:pt x="818346" y="0"/>
                    </a:cubicBezTo>
                    <a:cubicBezTo>
                      <a:pt x="1056602" y="22483"/>
                      <a:pt x="1136407" y="-186"/>
                      <a:pt x="1392337" y="0"/>
                    </a:cubicBezTo>
                    <a:cubicBezTo>
                      <a:pt x="1648267" y="186"/>
                      <a:pt x="1686620" y="-1006"/>
                      <a:pt x="1966327" y="0"/>
                    </a:cubicBezTo>
                    <a:cubicBezTo>
                      <a:pt x="2246034" y="1006"/>
                      <a:pt x="2590414" y="-17617"/>
                      <a:pt x="2753146" y="0"/>
                    </a:cubicBezTo>
                    <a:cubicBezTo>
                      <a:pt x="2915878" y="17617"/>
                      <a:pt x="3035406" y="-19567"/>
                      <a:pt x="3185251" y="0"/>
                    </a:cubicBezTo>
                    <a:cubicBezTo>
                      <a:pt x="3335097" y="19567"/>
                      <a:pt x="3582608" y="20989"/>
                      <a:pt x="3688299" y="0"/>
                    </a:cubicBezTo>
                    <a:cubicBezTo>
                      <a:pt x="3793990" y="-20989"/>
                      <a:pt x="4040872" y="22707"/>
                      <a:pt x="4333233" y="0"/>
                    </a:cubicBezTo>
                    <a:cubicBezTo>
                      <a:pt x="4625594" y="-22707"/>
                      <a:pt x="4659147" y="23789"/>
                      <a:pt x="4907224" y="0"/>
                    </a:cubicBezTo>
                    <a:cubicBezTo>
                      <a:pt x="5155301" y="-23789"/>
                      <a:pt x="5195798" y="-5091"/>
                      <a:pt x="5339329" y="0"/>
                    </a:cubicBezTo>
                    <a:cubicBezTo>
                      <a:pt x="5482861" y="5091"/>
                      <a:pt x="5739408" y="-14996"/>
                      <a:pt x="5984262" y="0"/>
                    </a:cubicBezTo>
                    <a:cubicBezTo>
                      <a:pt x="6229116" y="14996"/>
                      <a:pt x="6274592" y="-16699"/>
                      <a:pt x="6487310" y="0"/>
                    </a:cubicBezTo>
                    <a:cubicBezTo>
                      <a:pt x="6700028" y="16699"/>
                      <a:pt x="7029216" y="-17700"/>
                      <a:pt x="7409565" y="0"/>
                    </a:cubicBezTo>
                    <a:cubicBezTo>
                      <a:pt x="7575158" y="34778"/>
                      <a:pt x="7742806" y="128573"/>
                      <a:pt x="7724863" y="315298"/>
                    </a:cubicBezTo>
                    <a:cubicBezTo>
                      <a:pt x="7754547" y="439863"/>
                      <a:pt x="7740072" y="759637"/>
                      <a:pt x="7724863" y="920651"/>
                    </a:cubicBezTo>
                    <a:cubicBezTo>
                      <a:pt x="7709654" y="1081665"/>
                      <a:pt x="7704628" y="1303549"/>
                      <a:pt x="7724863" y="1576451"/>
                    </a:cubicBezTo>
                    <a:cubicBezTo>
                      <a:pt x="7734654" y="1762263"/>
                      <a:pt x="7557835" y="1874865"/>
                      <a:pt x="7409565" y="1891749"/>
                    </a:cubicBezTo>
                    <a:cubicBezTo>
                      <a:pt x="7089490" y="1896716"/>
                      <a:pt x="6810974" y="1887568"/>
                      <a:pt x="6622746" y="1891749"/>
                    </a:cubicBezTo>
                    <a:cubicBezTo>
                      <a:pt x="6434518" y="1895930"/>
                      <a:pt x="6178097" y="1903380"/>
                      <a:pt x="5906870" y="1891749"/>
                    </a:cubicBezTo>
                    <a:cubicBezTo>
                      <a:pt x="5635643" y="1880118"/>
                      <a:pt x="5459994" y="1910842"/>
                      <a:pt x="5261937" y="1891749"/>
                    </a:cubicBezTo>
                    <a:cubicBezTo>
                      <a:pt x="5063880" y="1872656"/>
                      <a:pt x="4765153" y="1904927"/>
                      <a:pt x="4475118" y="1891749"/>
                    </a:cubicBezTo>
                    <a:cubicBezTo>
                      <a:pt x="4185083" y="1878571"/>
                      <a:pt x="4152204" y="1895642"/>
                      <a:pt x="3972070" y="1891749"/>
                    </a:cubicBezTo>
                    <a:cubicBezTo>
                      <a:pt x="3791936" y="1887856"/>
                      <a:pt x="3508183" y="1908199"/>
                      <a:pt x="3327137" y="1891749"/>
                    </a:cubicBezTo>
                    <a:cubicBezTo>
                      <a:pt x="3146091" y="1875299"/>
                      <a:pt x="2839956" y="1926582"/>
                      <a:pt x="2540318" y="1891749"/>
                    </a:cubicBezTo>
                    <a:cubicBezTo>
                      <a:pt x="2240680" y="1856916"/>
                      <a:pt x="2073685" y="1872656"/>
                      <a:pt x="1753499" y="1891749"/>
                    </a:cubicBezTo>
                    <a:cubicBezTo>
                      <a:pt x="1433313" y="1910842"/>
                      <a:pt x="1324189" y="1904221"/>
                      <a:pt x="1108566" y="1891749"/>
                    </a:cubicBezTo>
                    <a:cubicBezTo>
                      <a:pt x="892943" y="1879277"/>
                      <a:pt x="700878" y="1916030"/>
                      <a:pt x="315298" y="1891749"/>
                    </a:cubicBezTo>
                    <a:cubicBezTo>
                      <a:pt x="134249" y="1894045"/>
                      <a:pt x="-10737" y="1754778"/>
                      <a:pt x="0" y="1576451"/>
                    </a:cubicBezTo>
                    <a:cubicBezTo>
                      <a:pt x="8397" y="1297110"/>
                      <a:pt x="19891" y="1166058"/>
                      <a:pt x="0" y="983709"/>
                    </a:cubicBezTo>
                    <a:cubicBezTo>
                      <a:pt x="-19891" y="801360"/>
                      <a:pt x="-3538" y="481075"/>
                      <a:pt x="0" y="315298"/>
                    </a:cubicBezTo>
                    <a:close/>
                  </a:path>
                  <a:path w="7724863" h="1891749" stroke="0" extrusionOk="0">
                    <a:moveTo>
                      <a:pt x="0" y="315298"/>
                    </a:moveTo>
                    <a:cubicBezTo>
                      <a:pt x="32285" y="160917"/>
                      <a:pt x="176451" y="-6369"/>
                      <a:pt x="315298" y="0"/>
                    </a:cubicBezTo>
                    <a:cubicBezTo>
                      <a:pt x="474964" y="-19014"/>
                      <a:pt x="640577" y="-15310"/>
                      <a:pt x="747403" y="0"/>
                    </a:cubicBezTo>
                    <a:cubicBezTo>
                      <a:pt x="854230" y="15310"/>
                      <a:pt x="1127572" y="19373"/>
                      <a:pt x="1250451" y="0"/>
                    </a:cubicBezTo>
                    <a:cubicBezTo>
                      <a:pt x="1373330" y="-19373"/>
                      <a:pt x="1681318" y="12056"/>
                      <a:pt x="2037270" y="0"/>
                    </a:cubicBezTo>
                    <a:cubicBezTo>
                      <a:pt x="2393222" y="-12056"/>
                      <a:pt x="2463817" y="-29896"/>
                      <a:pt x="2753146" y="0"/>
                    </a:cubicBezTo>
                    <a:cubicBezTo>
                      <a:pt x="3042475" y="29896"/>
                      <a:pt x="3255337" y="2124"/>
                      <a:pt x="3539965" y="0"/>
                    </a:cubicBezTo>
                    <a:cubicBezTo>
                      <a:pt x="3824593" y="-2124"/>
                      <a:pt x="4157179" y="-36265"/>
                      <a:pt x="4326784" y="0"/>
                    </a:cubicBezTo>
                    <a:cubicBezTo>
                      <a:pt x="4496389" y="36265"/>
                      <a:pt x="4657586" y="6348"/>
                      <a:pt x="4900774" y="0"/>
                    </a:cubicBezTo>
                    <a:cubicBezTo>
                      <a:pt x="5143962" y="-6348"/>
                      <a:pt x="5163462" y="-18812"/>
                      <a:pt x="5332880" y="0"/>
                    </a:cubicBezTo>
                    <a:cubicBezTo>
                      <a:pt x="5502298" y="18812"/>
                      <a:pt x="5806436" y="-6084"/>
                      <a:pt x="5977813" y="0"/>
                    </a:cubicBezTo>
                    <a:cubicBezTo>
                      <a:pt x="6149190" y="6084"/>
                      <a:pt x="6253247" y="22411"/>
                      <a:pt x="6480861" y="0"/>
                    </a:cubicBezTo>
                    <a:cubicBezTo>
                      <a:pt x="6708475" y="-22411"/>
                      <a:pt x="7161092" y="-29531"/>
                      <a:pt x="7409565" y="0"/>
                    </a:cubicBezTo>
                    <a:cubicBezTo>
                      <a:pt x="7571273" y="-3803"/>
                      <a:pt x="7700212" y="171799"/>
                      <a:pt x="7724863" y="315298"/>
                    </a:cubicBezTo>
                    <a:cubicBezTo>
                      <a:pt x="7711765" y="597506"/>
                      <a:pt x="7699886" y="753333"/>
                      <a:pt x="7724863" y="920651"/>
                    </a:cubicBezTo>
                    <a:cubicBezTo>
                      <a:pt x="7749840" y="1087969"/>
                      <a:pt x="7708755" y="1301463"/>
                      <a:pt x="7724863" y="1576451"/>
                    </a:cubicBezTo>
                    <a:cubicBezTo>
                      <a:pt x="7755754" y="1746701"/>
                      <a:pt x="7605538" y="1902258"/>
                      <a:pt x="7409565" y="1891749"/>
                    </a:cubicBezTo>
                    <a:cubicBezTo>
                      <a:pt x="7252018" y="1870296"/>
                      <a:pt x="6996721" y="1917334"/>
                      <a:pt x="6835574" y="1891749"/>
                    </a:cubicBezTo>
                    <a:cubicBezTo>
                      <a:pt x="6674427" y="1866164"/>
                      <a:pt x="6386799" y="1857090"/>
                      <a:pt x="6119698" y="1891749"/>
                    </a:cubicBezTo>
                    <a:cubicBezTo>
                      <a:pt x="5852597" y="1926408"/>
                      <a:pt x="5563766" y="1917816"/>
                      <a:pt x="5403822" y="1891749"/>
                    </a:cubicBezTo>
                    <a:cubicBezTo>
                      <a:pt x="5243878" y="1865682"/>
                      <a:pt x="5044424" y="1873083"/>
                      <a:pt x="4829832" y="1891749"/>
                    </a:cubicBezTo>
                    <a:cubicBezTo>
                      <a:pt x="4615240" y="1910416"/>
                      <a:pt x="4409221" y="1890158"/>
                      <a:pt x="4113956" y="1891749"/>
                    </a:cubicBezTo>
                    <a:cubicBezTo>
                      <a:pt x="3818691" y="1893340"/>
                      <a:pt x="3647421" y="1918168"/>
                      <a:pt x="3398079" y="1891749"/>
                    </a:cubicBezTo>
                    <a:cubicBezTo>
                      <a:pt x="3148737" y="1865330"/>
                      <a:pt x="2956917" y="1883929"/>
                      <a:pt x="2824089" y="1891749"/>
                    </a:cubicBezTo>
                    <a:cubicBezTo>
                      <a:pt x="2691261" y="1899570"/>
                      <a:pt x="2333173" y="1885231"/>
                      <a:pt x="2108213" y="1891749"/>
                    </a:cubicBezTo>
                    <a:cubicBezTo>
                      <a:pt x="1883253" y="1898267"/>
                      <a:pt x="1629386" y="1876492"/>
                      <a:pt x="1463279" y="1891749"/>
                    </a:cubicBezTo>
                    <a:cubicBezTo>
                      <a:pt x="1297172" y="1907006"/>
                      <a:pt x="819207" y="1887172"/>
                      <a:pt x="315298" y="1891749"/>
                    </a:cubicBezTo>
                    <a:cubicBezTo>
                      <a:pt x="166344" y="1880346"/>
                      <a:pt x="-9696" y="1754147"/>
                      <a:pt x="0" y="1576451"/>
                    </a:cubicBezTo>
                    <a:cubicBezTo>
                      <a:pt x="5577" y="1436239"/>
                      <a:pt x="-27651" y="1158990"/>
                      <a:pt x="0" y="958486"/>
                    </a:cubicBezTo>
                    <a:cubicBezTo>
                      <a:pt x="27651" y="757983"/>
                      <a:pt x="-24594" y="544205"/>
                      <a:pt x="0" y="315298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 algn="ctr">
                <a:solidFill>
                  <a:srgbClr val="000000"/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5112" y="514189"/>
              <a:ext cx="1790781" cy="1783117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4443647" y="914771"/>
              <a:ext cx="532298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300 + 500 = ?</a:t>
              </a:r>
            </a:p>
          </p:txBody>
        </p:sp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3987" y="596144"/>
              <a:ext cx="1137913" cy="1523410"/>
            </a:xfrm>
            <a:prstGeom prst="rect">
              <a:avLst/>
            </a:prstGeom>
          </p:spPr>
        </p:pic>
      </p:grp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442856" y="3927446"/>
            <a:ext cx="2551501" cy="2743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10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5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10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6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8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9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1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3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9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0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41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2" presetID="17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63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7 7.40741E-7 L 0.44193 0.26782 " pathEditMode="relative" rAng="0" ptsTypes="AA">
                                          <p:cBhvr>
                                            <p:cTn id="50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096" y="1338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  <p:seq concurrent="1" nextAc="seek">
                  <p:cTn id="51" restart="whenNotActive" fill="hold" evtFilter="cancelBubble" nodeType="interactiveSeq">
                    <p:stCondLst>
                      <p:cond evt="onClick" delay="0">
                        <p:tgtEl>
                          <p:spTgt spid="3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" fill="hold">
                          <p:stCondLst>
                            <p:cond delay="0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25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55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56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57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set>
                                          <p:cBhvr>
                                            <p:cTn id="58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-thanh-tra-loi-sai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9" presetID="3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1" dur="1000"/>
                                            <p:tgtEl>
                                              <p:spTgt spid="103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2" dur="10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900" decel="1000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7"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25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69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70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71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set>
                                          <p:cBhvr>
                                            <p:cTn id="72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-thanh-tra-loi-sai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3" presetID="3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10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6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900" decel="100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</p:childTnLst>
            </p:cTn>
          </p:par>
        </p:tnLst>
        <p:bldLst>
          <p:bldP spid="26" grpId="0" animBg="1"/>
          <p:bldP spid="26" grpId="1" animBg="1"/>
          <p:bldP spid="37" grpId="0" animBg="1"/>
          <p:bldP spid="37" grpId="1" animBg="1"/>
          <p:bldP spid="38" grpId="0" animBg="1"/>
          <p:bldP spid="38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10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5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10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6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1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3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9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0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41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2" presetID="17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63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7 7.40741E-7 L 0.44193 0.26782 " pathEditMode="relative" rAng="0" ptsTypes="AA">
                                          <p:cBhvr>
                                            <p:cTn id="50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096" y="1338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  <p:seq concurrent="1" nextAc="seek">
                  <p:cTn id="51" restart="whenNotActive" fill="hold" evtFilter="cancelBubble" nodeType="interactiveSeq">
                    <p:stCondLst>
                      <p:cond evt="onClick" delay="0">
                        <p:tgtEl>
                          <p:spTgt spid="3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" fill="hold">
                          <p:stCondLst>
                            <p:cond delay="0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25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55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56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57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set>
                                          <p:cBhvr>
                                            <p:cTn id="58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Am-thanh-tra-loi-sai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9" presetID="3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1" dur="1000"/>
                                            <p:tgtEl>
                                              <p:spTgt spid="103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2" dur="10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900" decel="1000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7"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25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69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70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71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set>
                                          <p:cBhvr>
                                            <p:cTn id="72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Am-thanh-tra-loi-sai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3" presetID="3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10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6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900" decel="100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</p:childTnLst>
            </p:cTn>
          </p:par>
        </p:tnLst>
        <p:bldLst>
          <p:bldP spid="26" grpId="0" animBg="1"/>
          <p:bldP spid="26" grpId="1" animBg="1"/>
          <p:bldP spid="37" grpId="0" animBg="1"/>
          <p:bldP spid="37" grpId="1" animBg="1"/>
          <p:bldP spid="38" grpId="0" animBg="1"/>
          <p:bldP spid="38" grpId="1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61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12475"/>
            <a:ext cx="12196235" cy="4570925"/>
          </a:xfrm>
          <a:prstGeom prst="rect">
            <a:avLst/>
          </a:prstGeom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2517541"/>
            <a:ext cx="2732447" cy="446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14044" y="4400652"/>
            <a:ext cx="1045956" cy="1196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8585" y="409200"/>
            <a:ext cx="5569406" cy="6497885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93BBCF2F-1AB9-47F6-8775-A7A83CA64BCE}"/>
              </a:ext>
            </a:extLst>
          </p:cNvPr>
          <p:cNvGrpSpPr/>
          <p:nvPr/>
        </p:nvGrpSpPr>
        <p:grpSpPr>
          <a:xfrm>
            <a:off x="1989886" y="292062"/>
            <a:ext cx="8815564" cy="2339461"/>
            <a:chOff x="2295112" y="178080"/>
            <a:chExt cx="8815564" cy="2339461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99D0CB19-7A63-44A5-B02B-499DB93EACBD}"/>
                </a:ext>
              </a:extLst>
            </p:cNvPr>
            <p:cNvGrpSpPr/>
            <p:nvPr/>
          </p:nvGrpSpPr>
          <p:grpSpPr>
            <a:xfrm>
              <a:off x="3352800" y="178080"/>
              <a:ext cx="7757876" cy="2339461"/>
              <a:chOff x="2171343" y="4618089"/>
              <a:chExt cx="7988119" cy="2187854"/>
            </a:xfrm>
          </p:grpSpPr>
          <p:sp>
            <p:nvSpPr>
              <p:cNvPr id="35" name="Rectangle: Rounded Corners 11">
                <a:extLst>
                  <a:ext uri="{FF2B5EF4-FFF2-40B4-BE49-F238E27FC236}">
                    <a16:creationId xmlns:a16="http://schemas.microsoft.com/office/drawing/2014/main" id="{1EC5907E-BB44-4270-A21C-A9557C7F20CE}"/>
                  </a:ext>
                </a:extLst>
              </p:cNvPr>
              <p:cNvSpPr/>
              <p:nvPr/>
            </p:nvSpPr>
            <p:spPr>
              <a:xfrm>
                <a:off x="2171343" y="4618089"/>
                <a:ext cx="7988119" cy="2187854"/>
              </a:xfrm>
              <a:custGeom>
                <a:avLst/>
                <a:gdLst>
                  <a:gd name="connsiteX0" fmla="*/ 0 w 7988119"/>
                  <a:gd name="connsiteY0" fmla="*/ 364650 h 2187854"/>
                  <a:gd name="connsiteX1" fmla="*/ 364650 w 7988119"/>
                  <a:gd name="connsiteY1" fmla="*/ 0 h 2187854"/>
                  <a:gd name="connsiteX2" fmla="*/ 951954 w 7988119"/>
                  <a:gd name="connsiteY2" fmla="*/ 0 h 2187854"/>
                  <a:gd name="connsiteX3" fmla="*/ 1757023 w 7988119"/>
                  <a:gd name="connsiteY3" fmla="*/ 0 h 2187854"/>
                  <a:gd name="connsiteX4" fmla="*/ 2199152 w 7988119"/>
                  <a:gd name="connsiteY4" fmla="*/ 0 h 2187854"/>
                  <a:gd name="connsiteX5" fmla="*/ 2713868 w 7988119"/>
                  <a:gd name="connsiteY5" fmla="*/ 0 h 2187854"/>
                  <a:gd name="connsiteX6" fmla="*/ 3373760 w 7988119"/>
                  <a:gd name="connsiteY6" fmla="*/ 0 h 2187854"/>
                  <a:gd name="connsiteX7" fmla="*/ 3961065 w 7988119"/>
                  <a:gd name="connsiteY7" fmla="*/ 0 h 2187854"/>
                  <a:gd name="connsiteX8" fmla="*/ 4403193 w 7988119"/>
                  <a:gd name="connsiteY8" fmla="*/ 0 h 2187854"/>
                  <a:gd name="connsiteX9" fmla="*/ 5063086 w 7988119"/>
                  <a:gd name="connsiteY9" fmla="*/ 0 h 2187854"/>
                  <a:gd name="connsiteX10" fmla="*/ 5577802 w 7988119"/>
                  <a:gd name="connsiteY10" fmla="*/ 0 h 2187854"/>
                  <a:gd name="connsiteX11" fmla="*/ 6237694 w 7988119"/>
                  <a:gd name="connsiteY11" fmla="*/ 0 h 2187854"/>
                  <a:gd name="connsiteX12" fmla="*/ 6897587 w 7988119"/>
                  <a:gd name="connsiteY12" fmla="*/ 0 h 2187854"/>
                  <a:gd name="connsiteX13" fmla="*/ 7623469 w 7988119"/>
                  <a:gd name="connsiteY13" fmla="*/ 0 h 2187854"/>
                  <a:gd name="connsiteX14" fmla="*/ 7988119 w 7988119"/>
                  <a:gd name="connsiteY14" fmla="*/ 364650 h 2187854"/>
                  <a:gd name="connsiteX15" fmla="*/ 7988119 w 7988119"/>
                  <a:gd name="connsiteY15" fmla="*/ 821664 h 2187854"/>
                  <a:gd name="connsiteX16" fmla="*/ 7988119 w 7988119"/>
                  <a:gd name="connsiteY16" fmla="*/ 1264092 h 2187854"/>
                  <a:gd name="connsiteX17" fmla="*/ 7988119 w 7988119"/>
                  <a:gd name="connsiteY17" fmla="*/ 1823204 h 2187854"/>
                  <a:gd name="connsiteX18" fmla="*/ 7623469 w 7988119"/>
                  <a:gd name="connsiteY18" fmla="*/ 2187854 h 2187854"/>
                  <a:gd name="connsiteX19" fmla="*/ 7108753 w 7988119"/>
                  <a:gd name="connsiteY19" fmla="*/ 2187854 h 2187854"/>
                  <a:gd name="connsiteX20" fmla="*/ 6594036 w 7988119"/>
                  <a:gd name="connsiteY20" fmla="*/ 2187854 h 2187854"/>
                  <a:gd name="connsiteX21" fmla="*/ 5934144 w 7988119"/>
                  <a:gd name="connsiteY21" fmla="*/ 2187854 h 2187854"/>
                  <a:gd name="connsiteX22" fmla="*/ 5129075 w 7988119"/>
                  <a:gd name="connsiteY22" fmla="*/ 2187854 h 2187854"/>
                  <a:gd name="connsiteX23" fmla="*/ 4324006 w 7988119"/>
                  <a:gd name="connsiteY23" fmla="*/ 2187854 h 2187854"/>
                  <a:gd name="connsiteX24" fmla="*/ 3664113 w 7988119"/>
                  <a:gd name="connsiteY24" fmla="*/ 2187854 h 2187854"/>
                  <a:gd name="connsiteX25" fmla="*/ 3004221 w 7988119"/>
                  <a:gd name="connsiteY25" fmla="*/ 2187854 h 2187854"/>
                  <a:gd name="connsiteX26" fmla="*/ 2344328 w 7988119"/>
                  <a:gd name="connsiteY26" fmla="*/ 2187854 h 2187854"/>
                  <a:gd name="connsiteX27" fmla="*/ 1539259 w 7988119"/>
                  <a:gd name="connsiteY27" fmla="*/ 2187854 h 2187854"/>
                  <a:gd name="connsiteX28" fmla="*/ 1024543 w 7988119"/>
                  <a:gd name="connsiteY28" fmla="*/ 2187854 h 2187854"/>
                  <a:gd name="connsiteX29" fmla="*/ 364650 w 7988119"/>
                  <a:gd name="connsiteY29" fmla="*/ 2187854 h 2187854"/>
                  <a:gd name="connsiteX30" fmla="*/ 0 w 7988119"/>
                  <a:gd name="connsiteY30" fmla="*/ 1823204 h 2187854"/>
                  <a:gd name="connsiteX31" fmla="*/ 0 w 7988119"/>
                  <a:gd name="connsiteY31" fmla="*/ 1380776 h 2187854"/>
                  <a:gd name="connsiteX32" fmla="*/ 0 w 7988119"/>
                  <a:gd name="connsiteY32" fmla="*/ 923762 h 2187854"/>
                  <a:gd name="connsiteX33" fmla="*/ 0 w 7988119"/>
                  <a:gd name="connsiteY33" fmla="*/ 364650 h 2187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7988119" h="2187854" fill="none" extrusionOk="0">
                    <a:moveTo>
                      <a:pt x="0" y="364650"/>
                    </a:moveTo>
                    <a:cubicBezTo>
                      <a:pt x="13662" y="150266"/>
                      <a:pt x="147348" y="773"/>
                      <a:pt x="364650" y="0"/>
                    </a:cubicBezTo>
                    <a:cubicBezTo>
                      <a:pt x="492391" y="-4000"/>
                      <a:pt x="782854" y="-3407"/>
                      <a:pt x="951954" y="0"/>
                    </a:cubicBezTo>
                    <a:cubicBezTo>
                      <a:pt x="1121054" y="3407"/>
                      <a:pt x="1358805" y="24272"/>
                      <a:pt x="1757023" y="0"/>
                    </a:cubicBezTo>
                    <a:cubicBezTo>
                      <a:pt x="2155241" y="-24272"/>
                      <a:pt x="2062205" y="13791"/>
                      <a:pt x="2199152" y="0"/>
                    </a:cubicBezTo>
                    <a:cubicBezTo>
                      <a:pt x="2336099" y="-13791"/>
                      <a:pt x="2467116" y="17794"/>
                      <a:pt x="2713868" y="0"/>
                    </a:cubicBezTo>
                    <a:cubicBezTo>
                      <a:pt x="2960620" y="-17794"/>
                      <a:pt x="3155958" y="-1215"/>
                      <a:pt x="3373760" y="0"/>
                    </a:cubicBezTo>
                    <a:cubicBezTo>
                      <a:pt x="3591562" y="1215"/>
                      <a:pt x="3793449" y="-3076"/>
                      <a:pt x="3961065" y="0"/>
                    </a:cubicBezTo>
                    <a:cubicBezTo>
                      <a:pt x="4128682" y="3076"/>
                      <a:pt x="4223484" y="8317"/>
                      <a:pt x="4403193" y="0"/>
                    </a:cubicBezTo>
                    <a:cubicBezTo>
                      <a:pt x="4582902" y="-8317"/>
                      <a:pt x="4767255" y="4438"/>
                      <a:pt x="5063086" y="0"/>
                    </a:cubicBezTo>
                    <a:cubicBezTo>
                      <a:pt x="5358917" y="-4438"/>
                      <a:pt x="5325247" y="-13008"/>
                      <a:pt x="5577802" y="0"/>
                    </a:cubicBezTo>
                    <a:cubicBezTo>
                      <a:pt x="5830357" y="13008"/>
                      <a:pt x="6068128" y="13365"/>
                      <a:pt x="6237694" y="0"/>
                    </a:cubicBezTo>
                    <a:cubicBezTo>
                      <a:pt x="6407260" y="-13365"/>
                      <a:pt x="6730491" y="29520"/>
                      <a:pt x="6897587" y="0"/>
                    </a:cubicBezTo>
                    <a:cubicBezTo>
                      <a:pt x="7064683" y="-29520"/>
                      <a:pt x="7286986" y="14823"/>
                      <a:pt x="7623469" y="0"/>
                    </a:cubicBezTo>
                    <a:cubicBezTo>
                      <a:pt x="7793517" y="-4927"/>
                      <a:pt x="7963789" y="153794"/>
                      <a:pt x="7988119" y="364650"/>
                    </a:cubicBezTo>
                    <a:cubicBezTo>
                      <a:pt x="7975308" y="475337"/>
                      <a:pt x="7972961" y="638760"/>
                      <a:pt x="7988119" y="821664"/>
                    </a:cubicBezTo>
                    <a:cubicBezTo>
                      <a:pt x="8003277" y="1004568"/>
                      <a:pt x="8007457" y="1138247"/>
                      <a:pt x="7988119" y="1264092"/>
                    </a:cubicBezTo>
                    <a:cubicBezTo>
                      <a:pt x="7968781" y="1389937"/>
                      <a:pt x="7973074" y="1693719"/>
                      <a:pt x="7988119" y="1823204"/>
                    </a:cubicBezTo>
                    <a:cubicBezTo>
                      <a:pt x="8033022" y="2042116"/>
                      <a:pt x="7862012" y="2183268"/>
                      <a:pt x="7623469" y="2187854"/>
                    </a:cubicBezTo>
                    <a:cubicBezTo>
                      <a:pt x="7509097" y="2186789"/>
                      <a:pt x="7365315" y="2187622"/>
                      <a:pt x="7108753" y="2187854"/>
                    </a:cubicBezTo>
                    <a:cubicBezTo>
                      <a:pt x="6852191" y="2188086"/>
                      <a:pt x="6844931" y="2189738"/>
                      <a:pt x="6594036" y="2187854"/>
                    </a:cubicBezTo>
                    <a:cubicBezTo>
                      <a:pt x="6343141" y="2185970"/>
                      <a:pt x="6167877" y="2183547"/>
                      <a:pt x="5934144" y="2187854"/>
                    </a:cubicBezTo>
                    <a:cubicBezTo>
                      <a:pt x="5700411" y="2192161"/>
                      <a:pt x="5367546" y="2183906"/>
                      <a:pt x="5129075" y="2187854"/>
                    </a:cubicBezTo>
                    <a:cubicBezTo>
                      <a:pt x="4890604" y="2191802"/>
                      <a:pt x="4654101" y="2208940"/>
                      <a:pt x="4324006" y="2187854"/>
                    </a:cubicBezTo>
                    <a:cubicBezTo>
                      <a:pt x="3993911" y="2166768"/>
                      <a:pt x="3979023" y="2205126"/>
                      <a:pt x="3664113" y="2187854"/>
                    </a:cubicBezTo>
                    <a:cubicBezTo>
                      <a:pt x="3349203" y="2170582"/>
                      <a:pt x="3164263" y="2199353"/>
                      <a:pt x="3004221" y="2187854"/>
                    </a:cubicBezTo>
                    <a:cubicBezTo>
                      <a:pt x="2844179" y="2176355"/>
                      <a:pt x="2505982" y="2189343"/>
                      <a:pt x="2344328" y="2187854"/>
                    </a:cubicBezTo>
                    <a:cubicBezTo>
                      <a:pt x="2182674" y="2186365"/>
                      <a:pt x="1723274" y="2176889"/>
                      <a:pt x="1539259" y="2187854"/>
                    </a:cubicBezTo>
                    <a:cubicBezTo>
                      <a:pt x="1355244" y="2198819"/>
                      <a:pt x="1190675" y="2213316"/>
                      <a:pt x="1024543" y="2187854"/>
                    </a:cubicBezTo>
                    <a:cubicBezTo>
                      <a:pt x="858411" y="2162392"/>
                      <a:pt x="659124" y="2155098"/>
                      <a:pt x="364650" y="2187854"/>
                    </a:cubicBezTo>
                    <a:cubicBezTo>
                      <a:pt x="163362" y="2156115"/>
                      <a:pt x="-476" y="2002245"/>
                      <a:pt x="0" y="1823204"/>
                    </a:cubicBezTo>
                    <a:cubicBezTo>
                      <a:pt x="18467" y="1676980"/>
                      <a:pt x="17191" y="1516521"/>
                      <a:pt x="0" y="1380776"/>
                    </a:cubicBezTo>
                    <a:cubicBezTo>
                      <a:pt x="-17191" y="1245031"/>
                      <a:pt x="-10635" y="1139203"/>
                      <a:pt x="0" y="923762"/>
                    </a:cubicBezTo>
                    <a:cubicBezTo>
                      <a:pt x="10635" y="708321"/>
                      <a:pt x="-21050" y="578764"/>
                      <a:pt x="0" y="364650"/>
                    </a:cubicBezTo>
                    <a:close/>
                  </a:path>
                  <a:path w="7988119" h="2187854" stroke="0" extrusionOk="0">
                    <a:moveTo>
                      <a:pt x="0" y="364650"/>
                    </a:moveTo>
                    <a:cubicBezTo>
                      <a:pt x="38348" y="186722"/>
                      <a:pt x="195432" y="-5807"/>
                      <a:pt x="364650" y="0"/>
                    </a:cubicBezTo>
                    <a:cubicBezTo>
                      <a:pt x="585559" y="19472"/>
                      <a:pt x="639750" y="13819"/>
                      <a:pt x="806778" y="0"/>
                    </a:cubicBezTo>
                    <a:cubicBezTo>
                      <a:pt x="973806" y="-13819"/>
                      <a:pt x="1139285" y="-11928"/>
                      <a:pt x="1321494" y="0"/>
                    </a:cubicBezTo>
                    <a:cubicBezTo>
                      <a:pt x="1503703" y="11928"/>
                      <a:pt x="1879389" y="-8246"/>
                      <a:pt x="2126563" y="0"/>
                    </a:cubicBezTo>
                    <a:cubicBezTo>
                      <a:pt x="2373737" y="8246"/>
                      <a:pt x="2671490" y="-127"/>
                      <a:pt x="2859044" y="0"/>
                    </a:cubicBezTo>
                    <a:cubicBezTo>
                      <a:pt x="3046598" y="127"/>
                      <a:pt x="3402969" y="33598"/>
                      <a:pt x="3664113" y="0"/>
                    </a:cubicBezTo>
                    <a:cubicBezTo>
                      <a:pt x="3925257" y="-33598"/>
                      <a:pt x="4189375" y="-39355"/>
                      <a:pt x="4469182" y="0"/>
                    </a:cubicBezTo>
                    <a:cubicBezTo>
                      <a:pt x="4748989" y="39355"/>
                      <a:pt x="4911023" y="-4872"/>
                      <a:pt x="5056487" y="0"/>
                    </a:cubicBezTo>
                    <a:cubicBezTo>
                      <a:pt x="5201951" y="4872"/>
                      <a:pt x="5398344" y="-19895"/>
                      <a:pt x="5498615" y="0"/>
                    </a:cubicBezTo>
                    <a:cubicBezTo>
                      <a:pt x="5598886" y="19895"/>
                      <a:pt x="5996724" y="-16413"/>
                      <a:pt x="6158507" y="0"/>
                    </a:cubicBezTo>
                    <a:cubicBezTo>
                      <a:pt x="6320290" y="16413"/>
                      <a:pt x="6445071" y="-12891"/>
                      <a:pt x="6673224" y="0"/>
                    </a:cubicBezTo>
                    <a:cubicBezTo>
                      <a:pt x="6901377" y="12891"/>
                      <a:pt x="7360556" y="4270"/>
                      <a:pt x="7623469" y="0"/>
                    </a:cubicBezTo>
                    <a:cubicBezTo>
                      <a:pt x="7812594" y="-3754"/>
                      <a:pt x="7982676" y="170023"/>
                      <a:pt x="7988119" y="364650"/>
                    </a:cubicBezTo>
                    <a:cubicBezTo>
                      <a:pt x="7974571" y="479192"/>
                      <a:pt x="8004032" y="695930"/>
                      <a:pt x="7988119" y="821664"/>
                    </a:cubicBezTo>
                    <a:cubicBezTo>
                      <a:pt x="7972206" y="947398"/>
                      <a:pt x="7980026" y="1076965"/>
                      <a:pt x="7988119" y="1264092"/>
                    </a:cubicBezTo>
                    <a:cubicBezTo>
                      <a:pt x="7996212" y="1451219"/>
                      <a:pt x="7974716" y="1685564"/>
                      <a:pt x="7988119" y="1823204"/>
                    </a:cubicBezTo>
                    <a:cubicBezTo>
                      <a:pt x="8006874" y="2014289"/>
                      <a:pt x="7816814" y="2202159"/>
                      <a:pt x="7623469" y="2187854"/>
                    </a:cubicBezTo>
                    <a:cubicBezTo>
                      <a:pt x="7420796" y="2148711"/>
                      <a:pt x="7064511" y="2223287"/>
                      <a:pt x="6818400" y="2187854"/>
                    </a:cubicBezTo>
                    <a:cubicBezTo>
                      <a:pt x="6572289" y="2152421"/>
                      <a:pt x="6256738" y="2203965"/>
                      <a:pt x="6085919" y="2187854"/>
                    </a:cubicBezTo>
                    <a:cubicBezTo>
                      <a:pt x="5915100" y="2171743"/>
                      <a:pt x="5700581" y="2196186"/>
                      <a:pt x="5498615" y="2187854"/>
                    </a:cubicBezTo>
                    <a:cubicBezTo>
                      <a:pt x="5296649" y="2179522"/>
                      <a:pt x="4990967" y="2214009"/>
                      <a:pt x="4766134" y="2187854"/>
                    </a:cubicBezTo>
                    <a:cubicBezTo>
                      <a:pt x="4541301" y="2161699"/>
                      <a:pt x="4352410" y="2159809"/>
                      <a:pt x="4033653" y="2187854"/>
                    </a:cubicBezTo>
                    <a:cubicBezTo>
                      <a:pt x="3714896" y="2215899"/>
                      <a:pt x="3712073" y="2187891"/>
                      <a:pt x="3446349" y="2187854"/>
                    </a:cubicBezTo>
                    <a:cubicBezTo>
                      <a:pt x="3180625" y="2187817"/>
                      <a:pt x="2897666" y="2187296"/>
                      <a:pt x="2713868" y="2187854"/>
                    </a:cubicBezTo>
                    <a:cubicBezTo>
                      <a:pt x="2530070" y="2188412"/>
                      <a:pt x="2187355" y="2220770"/>
                      <a:pt x="2053975" y="2187854"/>
                    </a:cubicBezTo>
                    <a:cubicBezTo>
                      <a:pt x="1920595" y="2154938"/>
                      <a:pt x="1634460" y="2199115"/>
                      <a:pt x="1321494" y="2187854"/>
                    </a:cubicBezTo>
                    <a:cubicBezTo>
                      <a:pt x="1008528" y="2176593"/>
                      <a:pt x="609178" y="2162938"/>
                      <a:pt x="364650" y="2187854"/>
                    </a:cubicBezTo>
                    <a:cubicBezTo>
                      <a:pt x="207708" y="2170286"/>
                      <a:pt x="-4419" y="1984719"/>
                      <a:pt x="0" y="1823204"/>
                    </a:cubicBezTo>
                    <a:cubicBezTo>
                      <a:pt x="2107" y="1619616"/>
                      <a:pt x="20444" y="1554611"/>
                      <a:pt x="0" y="1307848"/>
                    </a:cubicBezTo>
                    <a:cubicBezTo>
                      <a:pt x="-20444" y="1061085"/>
                      <a:pt x="7774" y="952827"/>
                      <a:pt x="0" y="836249"/>
                    </a:cubicBezTo>
                    <a:cubicBezTo>
                      <a:pt x="-7774" y="719671"/>
                      <a:pt x="3885" y="472191"/>
                      <a:pt x="0" y="364650"/>
                    </a:cubicBezTo>
                    <a:close/>
                  </a:path>
                </a:pathLst>
              </a:custGeom>
              <a:solidFill>
                <a:srgbClr val="FFC000"/>
              </a:solidFill>
              <a:ln w="28575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6" name="Rectangle: Rounded Corners 61">
                <a:extLst>
                  <a:ext uri="{FF2B5EF4-FFF2-40B4-BE49-F238E27FC236}">
                    <a16:creationId xmlns:a16="http://schemas.microsoft.com/office/drawing/2014/main" id="{857F5652-DDD9-41FF-B256-311C7A6000BD}"/>
                  </a:ext>
                </a:extLst>
              </p:cNvPr>
              <p:cNvSpPr/>
              <p:nvPr/>
            </p:nvSpPr>
            <p:spPr>
              <a:xfrm>
                <a:off x="2295795" y="4741690"/>
                <a:ext cx="7724862" cy="1914383"/>
              </a:xfrm>
              <a:custGeom>
                <a:avLst/>
                <a:gdLst>
                  <a:gd name="connsiteX0" fmla="*/ 0 w 7724862"/>
                  <a:gd name="connsiteY0" fmla="*/ 319070 h 1914383"/>
                  <a:gd name="connsiteX1" fmla="*/ 319070 w 7724862"/>
                  <a:gd name="connsiteY1" fmla="*/ 0 h 1914383"/>
                  <a:gd name="connsiteX2" fmla="*/ 821583 w 7724862"/>
                  <a:gd name="connsiteY2" fmla="*/ 0 h 1914383"/>
                  <a:gd name="connsiteX3" fmla="*/ 1394963 w 7724862"/>
                  <a:gd name="connsiteY3" fmla="*/ 0 h 1914383"/>
                  <a:gd name="connsiteX4" fmla="*/ 1968343 w 7724862"/>
                  <a:gd name="connsiteY4" fmla="*/ 0 h 1914383"/>
                  <a:gd name="connsiteX5" fmla="*/ 2754325 w 7724862"/>
                  <a:gd name="connsiteY5" fmla="*/ 0 h 1914383"/>
                  <a:gd name="connsiteX6" fmla="*/ 3185971 w 7724862"/>
                  <a:gd name="connsiteY6" fmla="*/ 0 h 1914383"/>
                  <a:gd name="connsiteX7" fmla="*/ 3688484 w 7724862"/>
                  <a:gd name="connsiteY7" fmla="*/ 0 h 1914383"/>
                  <a:gd name="connsiteX8" fmla="*/ 4332732 w 7724862"/>
                  <a:gd name="connsiteY8" fmla="*/ 0 h 1914383"/>
                  <a:gd name="connsiteX9" fmla="*/ 4906112 w 7724862"/>
                  <a:gd name="connsiteY9" fmla="*/ 0 h 1914383"/>
                  <a:gd name="connsiteX10" fmla="*/ 5337758 w 7724862"/>
                  <a:gd name="connsiteY10" fmla="*/ 0 h 1914383"/>
                  <a:gd name="connsiteX11" fmla="*/ 5982005 w 7724862"/>
                  <a:gd name="connsiteY11" fmla="*/ 0 h 1914383"/>
                  <a:gd name="connsiteX12" fmla="*/ 6484518 w 7724862"/>
                  <a:gd name="connsiteY12" fmla="*/ 0 h 1914383"/>
                  <a:gd name="connsiteX13" fmla="*/ 7405792 w 7724862"/>
                  <a:gd name="connsiteY13" fmla="*/ 0 h 1914383"/>
                  <a:gd name="connsiteX14" fmla="*/ 7724862 w 7724862"/>
                  <a:gd name="connsiteY14" fmla="*/ 319070 h 1914383"/>
                  <a:gd name="connsiteX15" fmla="*/ 7724862 w 7724862"/>
                  <a:gd name="connsiteY15" fmla="*/ 931667 h 1914383"/>
                  <a:gd name="connsiteX16" fmla="*/ 7724862 w 7724862"/>
                  <a:gd name="connsiteY16" fmla="*/ 1595313 h 1914383"/>
                  <a:gd name="connsiteX17" fmla="*/ 7405792 w 7724862"/>
                  <a:gd name="connsiteY17" fmla="*/ 1914383 h 1914383"/>
                  <a:gd name="connsiteX18" fmla="*/ 6619810 w 7724862"/>
                  <a:gd name="connsiteY18" fmla="*/ 1914383 h 1914383"/>
                  <a:gd name="connsiteX19" fmla="*/ 5904695 w 7724862"/>
                  <a:gd name="connsiteY19" fmla="*/ 1914383 h 1914383"/>
                  <a:gd name="connsiteX20" fmla="*/ 5260448 w 7724862"/>
                  <a:gd name="connsiteY20" fmla="*/ 1914383 h 1914383"/>
                  <a:gd name="connsiteX21" fmla="*/ 4474466 w 7724862"/>
                  <a:gd name="connsiteY21" fmla="*/ 1914383 h 1914383"/>
                  <a:gd name="connsiteX22" fmla="*/ 3971953 w 7724862"/>
                  <a:gd name="connsiteY22" fmla="*/ 1914383 h 1914383"/>
                  <a:gd name="connsiteX23" fmla="*/ 3327706 w 7724862"/>
                  <a:gd name="connsiteY23" fmla="*/ 1914383 h 1914383"/>
                  <a:gd name="connsiteX24" fmla="*/ 2541724 w 7724862"/>
                  <a:gd name="connsiteY24" fmla="*/ 1914383 h 1914383"/>
                  <a:gd name="connsiteX25" fmla="*/ 1755742 w 7724862"/>
                  <a:gd name="connsiteY25" fmla="*/ 1914383 h 1914383"/>
                  <a:gd name="connsiteX26" fmla="*/ 1111494 w 7724862"/>
                  <a:gd name="connsiteY26" fmla="*/ 1914383 h 1914383"/>
                  <a:gd name="connsiteX27" fmla="*/ 319070 w 7724862"/>
                  <a:gd name="connsiteY27" fmla="*/ 1914383 h 1914383"/>
                  <a:gd name="connsiteX28" fmla="*/ 0 w 7724862"/>
                  <a:gd name="connsiteY28" fmla="*/ 1595313 h 1914383"/>
                  <a:gd name="connsiteX29" fmla="*/ 0 w 7724862"/>
                  <a:gd name="connsiteY29" fmla="*/ 995479 h 1914383"/>
                  <a:gd name="connsiteX30" fmla="*/ 0 w 7724862"/>
                  <a:gd name="connsiteY30" fmla="*/ 319070 h 19143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7724862" h="1914383" fill="none" extrusionOk="0">
                    <a:moveTo>
                      <a:pt x="0" y="319070"/>
                    </a:moveTo>
                    <a:cubicBezTo>
                      <a:pt x="-42166" y="145095"/>
                      <a:pt x="122437" y="-4566"/>
                      <a:pt x="319070" y="0"/>
                    </a:cubicBezTo>
                    <a:cubicBezTo>
                      <a:pt x="446738" y="-19625"/>
                      <a:pt x="638008" y="9936"/>
                      <a:pt x="821583" y="0"/>
                    </a:cubicBezTo>
                    <a:cubicBezTo>
                      <a:pt x="1005158" y="-9936"/>
                      <a:pt x="1269619" y="-22318"/>
                      <a:pt x="1394963" y="0"/>
                    </a:cubicBezTo>
                    <a:cubicBezTo>
                      <a:pt x="1520307" y="22318"/>
                      <a:pt x="1760980" y="11540"/>
                      <a:pt x="1968343" y="0"/>
                    </a:cubicBezTo>
                    <a:cubicBezTo>
                      <a:pt x="2175706" y="-11540"/>
                      <a:pt x="2584955" y="7807"/>
                      <a:pt x="2754325" y="0"/>
                    </a:cubicBezTo>
                    <a:cubicBezTo>
                      <a:pt x="2923695" y="-7807"/>
                      <a:pt x="3043634" y="15422"/>
                      <a:pt x="3185971" y="0"/>
                    </a:cubicBezTo>
                    <a:cubicBezTo>
                      <a:pt x="3328308" y="-15422"/>
                      <a:pt x="3509854" y="-7109"/>
                      <a:pt x="3688484" y="0"/>
                    </a:cubicBezTo>
                    <a:cubicBezTo>
                      <a:pt x="3867114" y="7109"/>
                      <a:pt x="4136822" y="-380"/>
                      <a:pt x="4332732" y="0"/>
                    </a:cubicBezTo>
                    <a:cubicBezTo>
                      <a:pt x="4528642" y="380"/>
                      <a:pt x="4757243" y="-7097"/>
                      <a:pt x="4906112" y="0"/>
                    </a:cubicBezTo>
                    <a:cubicBezTo>
                      <a:pt x="5054981" y="7097"/>
                      <a:pt x="5202124" y="-13254"/>
                      <a:pt x="5337758" y="0"/>
                    </a:cubicBezTo>
                    <a:cubicBezTo>
                      <a:pt x="5473392" y="13254"/>
                      <a:pt x="5788070" y="-23124"/>
                      <a:pt x="5982005" y="0"/>
                    </a:cubicBezTo>
                    <a:cubicBezTo>
                      <a:pt x="6175940" y="23124"/>
                      <a:pt x="6284520" y="15087"/>
                      <a:pt x="6484518" y="0"/>
                    </a:cubicBezTo>
                    <a:cubicBezTo>
                      <a:pt x="6684516" y="-15087"/>
                      <a:pt x="7174058" y="-30190"/>
                      <a:pt x="7405792" y="0"/>
                    </a:cubicBezTo>
                    <a:cubicBezTo>
                      <a:pt x="7574544" y="30399"/>
                      <a:pt x="7743519" y="129761"/>
                      <a:pt x="7724862" y="319070"/>
                    </a:cubicBezTo>
                    <a:cubicBezTo>
                      <a:pt x="7747313" y="496635"/>
                      <a:pt x="7741859" y="694835"/>
                      <a:pt x="7724862" y="931667"/>
                    </a:cubicBezTo>
                    <a:cubicBezTo>
                      <a:pt x="7707865" y="1168499"/>
                      <a:pt x="7742883" y="1388705"/>
                      <a:pt x="7724862" y="1595313"/>
                    </a:cubicBezTo>
                    <a:cubicBezTo>
                      <a:pt x="7731734" y="1779727"/>
                      <a:pt x="7577803" y="1911637"/>
                      <a:pt x="7405792" y="1914383"/>
                    </a:cubicBezTo>
                    <a:cubicBezTo>
                      <a:pt x="7123702" y="1905589"/>
                      <a:pt x="6875820" y="1938669"/>
                      <a:pt x="6619810" y="1914383"/>
                    </a:cubicBezTo>
                    <a:cubicBezTo>
                      <a:pt x="6363800" y="1890097"/>
                      <a:pt x="6248323" y="1925700"/>
                      <a:pt x="5904695" y="1914383"/>
                    </a:cubicBezTo>
                    <a:cubicBezTo>
                      <a:pt x="5561067" y="1903066"/>
                      <a:pt x="5420497" y="1915006"/>
                      <a:pt x="5260448" y="1914383"/>
                    </a:cubicBezTo>
                    <a:cubicBezTo>
                      <a:pt x="5100399" y="1913760"/>
                      <a:pt x="4739223" y="1911580"/>
                      <a:pt x="4474466" y="1914383"/>
                    </a:cubicBezTo>
                    <a:cubicBezTo>
                      <a:pt x="4209709" y="1917186"/>
                      <a:pt x="4222130" y="1921144"/>
                      <a:pt x="3971953" y="1914383"/>
                    </a:cubicBezTo>
                    <a:cubicBezTo>
                      <a:pt x="3721776" y="1907622"/>
                      <a:pt x="3506553" y="1887517"/>
                      <a:pt x="3327706" y="1914383"/>
                    </a:cubicBezTo>
                    <a:cubicBezTo>
                      <a:pt x="3148859" y="1941249"/>
                      <a:pt x="2803041" y="1947850"/>
                      <a:pt x="2541724" y="1914383"/>
                    </a:cubicBezTo>
                    <a:cubicBezTo>
                      <a:pt x="2280407" y="1880916"/>
                      <a:pt x="1960207" y="1904157"/>
                      <a:pt x="1755742" y="1914383"/>
                    </a:cubicBezTo>
                    <a:cubicBezTo>
                      <a:pt x="1551277" y="1924609"/>
                      <a:pt x="1393499" y="1921900"/>
                      <a:pt x="1111494" y="1914383"/>
                    </a:cubicBezTo>
                    <a:cubicBezTo>
                      <a:pt x="829489" y="1906866"/>
                      <a:pt x="560411" y="1907251"/>
                      <a:pt x="319070" y="1914383"/>
                    </a:cubicBezTo>
                    <a:cubicBezTo>
                      <a:pt x="133055" y="1917635"/>
                      <a:pt x="-18973" y="1778939"/>
                      <a:pt x="0" y="1595313"/>
                    </a:cubicBezTo>
                    <a:cubicBezTo>
                      <a:pt x="-17075" y="1435073"/>
                      <a:pt x="1919" y="1138824"/>
                      <a:pt x="0" y="995479"/>
                    </a:cubicBezTo>
                    <a:cubicBezTo>
                      <a:pt x="-1919" y="852134"/>
                      <a:pt x="17816" y="481616"/>
                      <a:pt x="0" y="319070"/>
                    </a:cubicBezTo>
                    <a:close/>
                  </a:path>
                  <a:path w="7724862" h="1914383" stroke="0" extrusionOk="0">
                    <a:moveTo>
                      <a:pt x="0" y="319070"/>
                    </a:moveTo>
                    <a:cubicBezTo>
                      <a:pt x="22149" y="156405"/>
                      <a:pt x="167181" y="-4391"/>
                      <a:pt x="319070" y="0"/>
                    </a:cubicBezTo>
                    <a:cubicBezTo>
                      <a:pt x="483057" y="6924"/>
                      <a:pt x="632728" y="4241"/>
                      <a:pt x="750716" y="0"/>
                    </a:cubicBezTo>
                    <a:cubicBezTo>
                      <a:pt x="868704" y="-4241"/>
                      <a:pt x="1108563" y="-11942"/>
                      <a:pt x="1253229" y="0"/>
                    </a:cubicBezTo>
                    <a:cubicBezTo>
                      <a:pt x="1397895" y="11942"/>
                      <a:pt x="1681341" y="14817"/>
                      <a:pt x="2039211" y="0"/>
                    </a:cubicBezTo>
                    <a:cubicBezTo>
                      <a:pt x="2397081" y="-14817"/>
                      <a:pt x="2549092" y="7272"/>
                      <a:pt x="2754325" y="0"/>
                    </a:cubicBezTo>
                    <a:cubicBezTo>
                      <a:pt x="2959558" y="-7272"/>
                      <a:pt x="3249668" y="-18438"/>
                      <a:pt x="3540307" y="0"/>
                    </a:cubicBezTo>
                    <a:cubicBezTo>
                      <a:pt x="3830946" y="18438"/>
                      <a:pt x="4149016" y="-34148"/>
                      <a:pt x="4326289" y="0"/>
                    </a:cubicBezTo>
                    <a:cubicBezTo>
                      <a:pt x="4503562" y="34148"/>
                      <a:pt x="4716025" y="13080"/>
                      <a:pt x="4899669" y="0"/>
                    </a:cubicBezTo>
                    <a:cubicBezTo>
                      <a:pt x="5083313" y="-13080"/>
                      <a:pt x="5214474" y="8310"/>
                      <a:pt x="5331315" y="0"/>
                    </a:cubicBezTo>
                    <a:cubicBezTo>
                      <a:pt x="5448156" y="-8310"/>
                      <a:pt x="5660836" y="-16749"/>
                      <a:pt x="5975563" y="0"/>
                    </a:cubicBezTo>
                    <a:cubicBezTo>
                      <a:pt x="6290290" y="16749"/>
                      <a:pt x="6239243" y="21532"/>
                      <a:pt x="6478076" y="0"/>
                    </a:cubicBezTo>
                    <a:cubicBezTo>
                      <a:pt x="6716909" y="-21532"/>
                      <a:pt x="7161716" y="-31083"/>
                      <a:pt x="7405792" y="0"/>
                    </a:cubicBezTo>
                    <a:cubicBezTo>
                      <a:pt x="7570128" y="-3636"/>
                      <a:pt x="7699989" y="173764"/>
                      <a:pt x="7724862" y="319070"/>
                    </a:cubicBezTo>
                    <a:cubicBezTo>
                      <a:pt x="7702650" y="527354"/>
                      <a:pt x="7723456" y="676966"/>
                      <a:pt x="7724862" y="931667"/>
                    </a:cubicBezTo>
                    <a:cubicBezTo>
                      <a:pt x="7726268" y="1186368"/>
                      <a:pt x="7700902" y="1297572"/>
                      <a:pt x="7724862" y="1595313"/>
                    </a:cubicBezTo>
                    <a:cubicBezTo>
                      <a:pt x="7749852" y="1768388"/>
                      <a:pt x="7609468" y="1927597"/>
                      <a:pt x="7405792" y="1914383"/>
                    </a:cubicBezTo>
                    <a:cubicBezTo>
                      <a:pt x="7137469" y="1913063"/>
                      <a:pt x="6948239" y="1887575"/>
                      <a:pt x="6832412" y="1914383"/>
                    </a:cubicBezTo>
                    <a:cubicBezTo>
                      <a:pt x="6716585" y="1941191"/>
                      <a:pt x="6463333" y="1923537"/>
                      <a:pt x="6117297" y="1914383"/>
                    </a:cubicBezTo>
                    <a:cubicBezTo>
                      <a:pt x="5771262" y="1905229"/>
                      <a:pt x="5549703" y="1942897"/>
                      <a:pt x="5402182" y="1914383"/>
                    </a:cubicBezTo>
                    <a:cubicBezTo>
                      <a:pt x="5254661" y="1885869"/>
                      <a:pt x="5014288" y="1894158"/>
                      <a:pt x="4828802" y="1914383"/>
                    </a:cubicBezTo>
                    <a:cubicBezTo>
                      <a:pt x="4643316" y="1934608"/>
                      <a:pt x="4289618" y="1882809"/>
                      <a:pt x="4113688" y="1914383"/>
                    </a:cubicBezTo>
                    <a:cubicBezTo>
                      <a:pt x="3937758" y="1945957"/>
                      <a:pt x="3659538" y="1886811"/>
                      <a:pt x="3398573" y="1914383"/>
                    </a:cubicBezTo>
                    <a:cubicBezTo>
                      <a:pt x="3137608" y="1941955"/>
                      <a:pt x="2958220" y="1900301"/>
                      <a:pt x="2825193" y="1914383"/>
                    </a:cubicBezTo>
                    <a:cubicBezTo>
                      <a:pt x="2692166" y="1928465"/>
                      <a:pt x="2413517" y="1881800"/>
                      <a:pt x="2110078" y="1914383"/>
                    </a:cubicBezTo>
                    <a:cubicBezTo>
                      <a:pt x="1806640" y="1946966"/>
                      <a:pt x="1745224" y="1896075"/>
                      <a:pt x="1465830" y="1914383"/>
                    </a:cubicBezTo>
                    <a:cubicBezTo>
                      <a:pt x="1186436" y="1932691"/>
                      <a:pt x="782296" y="1876945"/>
                      <a:pt x="319070" y="1914383"/>
                    </a:cubicBezTo>
                    <a:cubicBezTo>
                      <a:pt x="165698" y="1904037"/>
                      <a:pt x="-10165" y="1775264"/>
                      <a:pt x="0" y="1595313"/>
                    </a:cubicBezTo>
                    <a:cubicBezTo>
                      <a:pt x="2442" y="1389869"/>
                      <a:pt x="486" y="1211254"/>
                      <a:pt x="0" y="969954"/>
                    </a:cubicBezTo>
                    <a:cubicBezTo>
                      <a:pt x="-486" y="728654"/>
                      <a:pt x="-32493" y="513105"/>
                      <a:pt x="0" y="31907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 algn="ctr">
                <a:noFill/>
                <a:prstDash val="sys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9" name="Rectangle: Rounded Corners 65">
                <a:extLst>
                  <a:ext uri="{FF2B5EF4-FFF2-40B4-BE49-F238E27FC236}">
                    <a16:creationId xmlns:a16="http://schemas.microsoft.com/office/drawing/2014/main" id="{9397A5F9-1C46-4765-8A02-634B89BA0B76}"/>
                  </a:ext>
                </a:extLst>
              </p:cNvPr>
              <p:cNvSpPr/>
              <p:nvPr/>
            </p:nvSpPr>
            <p:spPr>
              <a:xfrm>
                <a:off x="2317626" y="4752423"/>
                <a:ext cx="7724863" cy="1891749"/>
              </a:xfrm>
              <a:custGeom>
                <a:avLst/>
                <a:gdLst>
                  <a:gd name="connsiteX0" fmla="*/ 0 w 7724863"/>
                  <a:gd name="connsiteY0" fmla="*/ 315298 h 1891749"/>
                  <a:gd name="connsiteX1" fmla="*/ 315298 w 7724863"/>
                  <a:gd name="connsiteY1" fmla="*/ 0 h 1891749"/>
                  <a:gd name="connsiteX2" fmla="*/ 818346 w 7724863"/>
                  <a:gd name="connsiteY2" fmla="*/ 0 h 1891749"/>
                  <a:gd name="connsiteX3" fmla="*/ 1392337 w 7724863"/>
                  <a:gd name="connsiteY3" fmla="*/ 0 h 1891749"/>
                  <a:gd name="connsiteX4" fmla="*/ 1966327 w 7724863"/>
                  <a:gd name="connsiteY4" fmla="*/ 0 h 1891749"/>
                  <a:gd name="connsiteX5" fmla="*/ 2753146 w 7724863"/>
                  <a:gd name="connsiteY5" fmla="*/ 0 h 1891749"/>
                  <a:gd name="connsiteX6" fmla="*/ 3185251 w 7724863"/>
                  <a:gd name="connsiteY6" fmla="*/ 0 h 1891749"/>
                  <a:gd name="connsiteX7" fmla="*/ 3688299 w 7724863"/>
                  <a:gd name="connsiteY7" fmla="*/ 0 h 1891749"/>
                  <a:gd name="connsiteX8" fmla="*/ 4333233 w 7724863"/>
                  <a:gd name="connsiteY8" fmla="*/ 0 h 1891749"/>
                  <a:gd name="connsiteX9" fmla="*/ 4907224 w 7724863"/>
                  <a:gd name="connsiteY9" fmla="*/ 0 h 1891749"/>
                  <a:gd name="connsiteX10" fmla="*/ 5339329 w 7724863"/>
                  <a:gd name="connsiteY10" fmla="*/ 0 h 1891749"/>
                  <a:gd name="connsiteX11" fmla="*/ 5984262 w 7724863"/>
                  <a:gd name="connsiteY11" fmla="*/ 0 h 1891749"/>
                  <a:gd name="connsiteX12" fmla="*/ 6487310 w 7724863"/>
                  <a:gd name="connsiteY12" fmla="*/ 0 h 1891749"/>
                  <a:gd name="connsiteX13" fmla="*/ 7409565 w 7724863"/>
                  <a:gd name="connsiteY13" fmla="*/ 0 h 1891749"/>
                  <a:gd name="connsiteX14" fmla="*/ 7724863 w 7724863"/>
                  <a:gd name="connsiteY14" fmla="*/ 315298 h 1891749"/>
                  <a:gd name="connsiteX15" fmla="*/ 7724863 w 7724863"/>
                  <a:gd name="connsiteY15" fmla="*/ 920651 h 1891749"/>
                  <a:gd name="connsiteX16" fmla="*/ 7724863 w 7724863"/>
                  <a:gd name="connsiteY16" fmla="*/ 1576451 h 1891749"/>
                  <a:gd name="connsiteX17" fmla="*/ 7409565 w 7724863"/>
                  <a:gd name="connsiteY17" fmla="*/ 1891749 h 1891749"/>
                  <a:gd name="connsiteX18" fmla="*/ 6622746 w 7724863"/>
                  <a:gd name="connsiteY18" fmla="*/ 1891749 h 1891749"/>
                  <a:gd name="connsiteX19" fmla="*/ 5906870 w 7724863"/>
                  <a:gd name="connsiteY19" fmla="*/ 1891749 h 1891749"/>
                  <a:gd name="connsiteX20" fmla="*/ 5261937 w 7724863"/>
                  <a:gd name="connsiteY20" fmla="*/ 1891749 h 1891749"/>
                  <a:gd name="connsiteX21" fmla="*/ 4475118 w 7724863"/>
                  <a:gd name="connsiteY21" fmla="*/ 1891749 h 1891749"/>
                  <a:gd name="connsiteX22" fmla="*/ 3972070 w 7724863"/>
                  <a:gd name="connsiteY22" fmla="*/ 1891749 h 1891749"/>
                  <a:gd name="connsiteX23" fmla="*/ 3327137 w 7724863"/>
                  <a:gd name="connsiteY23" fmla="*/ 1891749 h 1891749"/>
                  <a:gd name="connsiteX24" fmla="*/ 2540318 w 7724863"/>
                  <a:gd name="connsiteY24" fmla="*/ 1891749 h 1891749"/>
                  <a:gd name="connsiteX25" fmla="*/ 1753499 w 7724863"/>
                  <a:gd name="connsiteY25" fmla="*/ 1891749 h 1891749"/>
                  <a:gd name="connsiteX26" fmla="*/ 1108566 w 7724863"/>
                  <a:gd name="connsiteY26" fmla="*/ 1891749 h 1891749"/>
                  <a:gd name="connsiteX27" fmla="*/ 315298 w 7724863"/>
                  <a:gd name="connsiteY27" fmla="*/ 1891749 h 1891749"/>
                  <a:gd name="connsiteX28" fmla="*/ 0 w 7724863"/>
                  <a:gd name="connsiteY28" fmla="*/ 1576451 h 1891749"/>
                  <a:gd name="connsiteX29" fmla="*/ 0 w 7724863"/>
                  <a:gd name="connsiteY29" fmla="*/ 983709 h 1891749"/>
                  <a:gd name="connsiteX30" fmla="*/ 0 w 7724863"/>
                  <a:gd name="connsiteY30" fmla="*/ 315298 h 1891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7724863" h="1891749" fill="none" extrusionOk="0">
                    <a:moveTo>
                      <a:pt x="0" y="315298"/>
                    </a:moveTo>
                    <a:cubicBezTo>
                      <a:pt x="-14797" y="141951"/>
                      <a:pt x="130281" y="-2434"/>
                      <a:pt x="315298" y="0"/>
                    </a:cubicBezTo>
                    <a:cubicBezTo>
                      <a:pt x="463744" y="-19391"/>
                      <a:pt x="580090" y="-22483"/>
                      <a:pt x="818346" y="0"/>
                    </a:cubicBezTo>
                    <a:cubicBezTo>
                      <a:pt x="1056602" y="22483"/>
                      <a:pt x="1136407" y="-186"/>
                      <a:pt x="1392337" y="0"/>
                    </a:cubicBezTo>
                    <a:cubicBezTo>
                      <a:pt x="1648267" y="186"/>
                      <a:pt x="1686620" y="-1006"/>
                      <a:pt x="1966327" y="0"/>
                    </a:cubicBezTo>
                    <a:cubicBezTo>
                      <a:pt x="2246034" y="1006"/>
                      <a:pt x="2590414" y="-17617"/>
                      <a:pt x="2753146" y="0"/>
                    </a:cubicBezTo>
                    <a:cubicBezTo>
                      <a:pt x="2915878" y="17617"/>
                      <a:pt x="3035406" y="-19567"/>
                      <a:pt x="3185251" y="0"/>
                    </a:cubicBezTo>
                    <a:cubicBezTo>
                      <a:pt x="3335097" y="19567"/>
                      <a:pt x="3582608" y="20989"/>
                      <a:pt x="3688299" y="0"/>
                    </a:cubicBezTo>
                    <a:cubicBezTo>
                      <a:pt x="3793990" y="-20989"/>
                      <a:pt x="4040872" y="22707"/>
                      <a:pt x="4333233" y="0"/>
                    </a:cubicBezTo>
                    <a:cubicBezTo>
                      <a:pt x="4625594" y="-22707"/>
                      <a:pt x="4659147" y="23789"/>
                      <a:pt x="4907224" y="0"/>
                    </a:cubicBezTo>
                    <a:cubicBezTo>
                      <a:pt x="5155301" y="-23789"/>
                      <a:pt x="5195798" y="-5091"/>
                      <a:pt x="5339329" y="0"/>
                    </a:cubicBezTo>
                    <a:cubicBezTo>
                      <a:pt x="5482861" y="5091"/>
                      <a:pt x="5739408" y="-14996"/>
                      <a:pt x="5984262" y="0"/>
                    </a:cubicBezTo>
                    <a:cubicBezTo>
                      <a:pt x="6229116" y="14996"/>
                      <a:pt x="6274592" y="-16699"/>
                      <a:pt x="6487310" y="0"/>
                    </a:cubicBezTo>
                    <a:cubicBezTo>
                      <a:pt x="6700028" y="16699"/>
                      <a:pt x="7029216" y="-17700"/>
                      <a:pt x="7409565" y="0"/>
                    </a:cubicBezTo>
                    <a:cubicBezTo>
                      <a:pt x="7575158" y="34778"/>
                      <a:pt x="7742806" y="128573"/>
                      <a:pt x="7724863" y="315298"/>
                    </a:cubicBezTo>
                    <a:cubicBezTo>
                      <a:pt x="7754547" y="439863"/>
                      <a:pt x="7740072" y="759637"/>
                      <a:pt x="7724863" y="920651"/>
                    </a:cubicBezTo>
                    <a:cubicBezTo>
                      <a:pt x="7709654" y="1081665"/>
                      <a:pt x="7704628" y="1303549"/>
                      <a:pt x="7724863" y="1576451"/>
                    </a:cubicBezTo>
                    <a:cubicBezTo>
                      <a:pt x="7734654" y="1762263"/>
                      <a:pt x="7557835" y="1874865"/>
                      <a:pt x="7409565" y="1891749"/>
                    </a:cubicBezTo>
                    <a:cubicBezTo>
                      <a:pt x="7089490" y="1896716"/>
                      <a:pt x="6810974" y="1887568"/>
                      <a:pt x="6622746" y="1891749"/>
                    </a:cubicBezTo>
                    <a:cubicBezTo>
                      <a:pt x="6434518" y="1895930"/>
                      <a:pt x="6178097" y="1903380"/>
                      <a:pt x="5906870" y="1891749"/>
                    </a:cubicBezTo>
                    <a:cubicBezTo>
                      <a:pt x="5635643" y="1880118"/>
                      <a:pt x="5459994" y="1910842"/>
                      <a:pt x="5261937" y="1891749"/>
                    </a:cubicBezTo>
                    <a:cubicBezTo>
                      <a:pt x="5063880" y="1872656"/>
                      <a:pt x="4765153" y="1904927"/>
                      <a:pt x="4475118" y="1891749"/>
                    </a:cubicBezTo>
                    <a:cubicBezTo>
                      <a:pt x="4185083" y="1878571"/>
                      <a:pt x="4152204" y="1895642"/>
                      <a:pt x="3972070" y="1891749"/>
                    </a:cubicBezTo>
                    <a:cubicBezTo>
                      <a:pt x="3791936" y="1887856"/>
                      <a:pt x="3508183" y="1908199"/>
                      <a:pt x="3327137" y="1891749"/>
                    </a:cubicBezTo>
                    <a:cubicBezTo>
                      <a:pt x="3146091" y="1875299"/>
                      <a:pt x="2839956" y="1926582"/>
                      <a:pt x="2540318" y="1891749"/>
                    </a:cubicBezTo>
                    <a:cubicBezTo>
                      <a:pt x="2240680" y="1856916"/>
                      <a:pt x="2073685" y="1872656"/>
                      <a:pt x="1753499" y="1891749"/>
                    </a:cubicBezTo>
                    <a:cubicBezTo>
                      <a:pt x="1433313" y="1910842"/>
                      <a:pt x="1324189" y="1904221"/>
                      <a:pt x="1108566" y="1891749"/>
                    </a:cubicBezTo>
                    <a:cubicBezTo>
                      <a:pt x="892943" y="1879277"/>
                      <a:pt x="700878" y="1916030"/>
                      <a:pt x="315298" y="1891749"/>
                    </a:cubicBezTo>
                    <a:cubicBezTo>
                      <a:pt x="134249" y="1894045"/>
                      <a:pt x="-10737" y="1754778"/>
                      <a:pt x="0" y="1576451"/>
                    </a:cubicBezTo>
                    <a:cubicBezTo>
                      <a:pt x="8397" y="1297110"/>
                      <a:pt x="19891" y="1166058"/>
                      <a:pt x="0" y="983709"/>
                    </a:cubicBezTo>
                    <a:cubicBezTo>
                      <a:pt x="-19891" y="801360"/>
                      <a:pt x="-3538" y="481075"/>
                      <a:pt x="0" y="315298"/>
                    </a:cubicBezTo>
                    <a:close/>
                  </a:path>
                  <a:path w="7724863" h="1891749" stroke="0" extrusionOk="0">
                    <a:moveTo>
                      <a:pt x="0" y="315298"/>
                    </a:moveTo>
                    <a:cubicBezTo>
                      <a:pt x="32285" y="160917"/>
                      <a:pt x="176451" y="-6369"/>
                      <a:pt x="315298" y="0"/>
                    </a:cubicBezTo>
                    <a:cubicBezTo>
                      <a:pt x="474964" y="-19014"/>
                      <a:pt x="640577" y="-15310"/>
                      <a:pt x="747403" y="0"/>
                    </a:cubicBezTo>
                    <a:cubicBezTo>
                      <a:pt x="854230" y="15310"/>
                      <a:pt x="1127572" y="19373"/>
                      <a:pt x="1250451" y="0"/>
                    </a:cubicBezTo>
                    <a:cubicBezTo>
                      <a:pt x="1373330" y="-19373"/>
                      <a:pt x="1681318" y="12056"/>
                      <a:pt x="2037270" y="0"/>
                    </a:cubicBezTo>
                    <a:cubicBezTo>
                      <a:pt x="2393222" y="-12056"/>
                      <a:pt x="2463817" y="-29896"/>
                      <a:pt x="2753146" y="0"/>
                    </a:cubicBezTo>
                    <a:cubicBezTo>
                      <a:pt x="3042475" y="29896"/>
                      <a:pt x="3255337" y="2124"/>
                      <a:pt x="3539965" y="0"/>
                    </a:cubicBezTo>
                    <a:cubicBezTo>
                      <a:pt x="3824593" y="-2124"/>
                      <a:pt x="4157179" y="-36265"/>
                      <a:pt x="4326784" y="0"/>
                    </a:cubicBezTo>
                    <a:cubicBezTo>
                      <a:pt x="4496389" y="36265"/>
                      <a:pt x="4657586" y="6348"/>
                      <a:pt x="4900774" y="0"/>
                    </a:cubicBezTo>
                    <a:cubicBezTo>
                      <a:pt x="5143962" y="-6348"/>
                      <a:pt x="5163462" y="-18812"/>
                      <a:pt x="5332880" y="0"/>
                    </a:cubicBezTo>
                    <a:cubicBezTo>
                      <a:pt x="5502298" y="18812"/>
                      <a:pt x="5806436" y="-6084"/>
                      <a:pt x="5977813" y="0"/>
                    </a:cubicBezTo>
                    <a:cubicBezTo>
                      <a:pt x="6149190" y="6084"/>
                      <a:pt x="6253247" y="22411"/>
                      <a:pt x="6480861" y="0"/>
                    </a:cubicBezTo>
                    <a:cubicBezTo>
                      <a:pt x="6708475" y="-22411"/>
                      <a:pt x="7161092" y="-29531"/>
                      <a:pt x="7409565" y="0"/>
                    </a:cubicBezTo>
                    <a:cubicBezTo>
                      <a:pt x="7571273" y="-3803"/>
                      <a:pt x="7700212" y="171799"/>
                      <a:pt x="7724863" y="315298"/>
                    </a:cubicBezTo>
                    <a:cubicBezTo>
                      <a:pt x="7711765" y="597506"/>
                      <a:pt x="7699886" y="753333"/>
                      <a:pt x="7724863" y="920651"/>
                    </a:cubicBezTo>
                    <a:cubicBezTo>
                      <a:pt x="7749840" y="1087969"/>
                      <a:pt x="7708755" y="1301463"/>
                      <a:pt x="7724863" y="1576451"/>
                    </a:cubicBezTo>
                    <a:cubicBezTo>
                      <a:pt x="7755754" y="1746701"/>
                      <a:pt x="7605538" y="1902258"/>
                      <a:pt x="7409565" y="1891749"/>
                    </a:cubicBezTo>
                    <a:cubicBezTo>
                      <a:pt x="7252018" y="1870296"/>
                      <a:pt x="6996721" y="1917334"/>
                      <a:pt x="6835574" y="1891749"/>
                    </a:cubicBezTo>
                    <a:cubicBezTo>
                      <a:pt x="6674427" y="1866164"/>
                      <a:pt x="6386799" y="1857090"/>
                      <a:pt x="6119698" y="1891749"/>
                    </a:cubicBezTo>
                    <a:cubicBezTo>
                      <a:pt x="5852597" y="1926408"/>
                      <a:pt x="5563766" y="1917816"/>
                      <a:pt x="5403822" y="1891749"/>
                    </a:cubicBezTo>
                    <a:cubicBezTo>
                      <a:pt x="5243878" y="1865682"/>
                      <a:pt x="5044424" y="1873083"/>
                      <a:pt x="4829832" y="1891749"/>
                    </a:cubicBezTo>
                    <a:cubicBezTo>
                      <a:pt x="4615240" y="1910416"/>
                      <a:pt x="4409221" y="1890158"/>
                      <a:pt x="4113956" y="1891749"/>
                    </a:cubicBezTo>
                    <a:cubicBezTo>
                      <a:pt x="3818691" y="1893340"/>
                      <a:pt x="3647421" y="1918168"/>
                      <a:pt x="3398079" y="1891749"/>
                    </a:cubicBezTo>
                    <a:cubicBezTo>
                      <a:pt x="3148737" y="1865330"/>
                      <a:pt x="2956917" y="1883929"/>
                      <a:pt x="2824089" y="1891749"/>
                    </a:cubicBezTo>
                    <a:cubicBezTo>
                      <a:pt x="2691261" y="1899570"/>
                      <a:pt x="2333173" y="1885231"/>
                      <a:pt x="2108213" y="1891749"/>
                    </a:cubicBezTo>
                    <a:cubicBezTo>
                      <a:pt x="1883253" y="1898267"/>
                      <a:pt x="1629386" y="1876492"/>
                      <a:pt x="1463279" y="1891749"/>
                    </a:cubicBezTo>
                    <a:cubicBezTo>
                      <a:pt x="1297172" y="1907006"/>
                      <a:pt x="819207" y="1887172"/>
                      <a:pt x="315298" y="1891749"/>
                    </a:cubicBezTo>
                    <a:cubicBezTo>
                      <a:pt x="166344" y="1880346"/>
                      <a:pt x="-9696" y="1754147"/>
                      <a:pt x="0" y="1576451"/>
                    </a:cubicBezTo>
                    <a:cubicBezTo>
                      <a:pt x="5577" y="1436239"/>
                      <a:pt x="-27651" y="1158990"/>
                      <a:pt x="0" y="958486"/>
                    </a:cubicBezTo>
                    <a:cubicBezTo>
                      <a:pt x="27651" y="757983"/>
                      <a:pt x="-24594" y="544205"/>
                      <a:pt x="0" y="315298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 algn="ctr">
                <a:solidFill>
                  <a:srgbClr val="000000"/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A56F3B3A-2C14-4307-985E-B3298BE4F3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5112" y="514189"/>
              <a:ext cx="1790781" cy="1783117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3D842081-5E41-4418-B3DC-D1BF7EAFC437}"/>
                </a:ext>
              </a:extLst>
            </p:cNvPr>
            <p:cNvSpPr txBox="1"/>
            <p:nvPr/>
          </p:nvSpPr>
          <p:spPr>
            <a:xfrm>
              <a:off x="3998218" y="1034130"/>
              <a:ext cx="664685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1000 - 400 - 300 = ? </a:t>
              </a:r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067C8DEE-5A15-49D1-BA22-E65F591D08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33987" y="597584"/>
              <a:ext cx="1137913" cy="1520530"/>
            </a:xfrm>
            <a:prstGeom prst="rect">
              <a:avLst/>
            </a:prstGeom>
          </p:spPr>
        </p:pic>
      </p:grpSp>
      <p:sp>
        <p:nvSpPr>
          <p:cNvPr id="40" name="Rounded Rectangle 25">
            <a:extLst>
              <a:ext uri="{FF2B5EF4-FFF2-40B4-BE49-F238E27FC236}">
                <a16:creationId xmlns:a16="http://schemas.microsoft.com/office/drawing/2014/main" id="{4404447F-DC8A-4020-98EC-64B1798FEF66}"/>
              </a:ext>
            </a:extLst>
          </p:cNvPr>
          <p:cNvSpPr/>
          <p:nvPr/>
        </p:nvSpPr>
        <p:spPr>
          <a:xfrm>
            <a:off x="5103100" y="4272458"/>
            <a:ext cx="2374899" cy="891941"/>
          </a:xfrm>
          <a:prstGeom prst="roundRect">
            <a:avLst/>
          </a:prstGeom>
          <a:solidFill>
            <a:srgbClr val="FFC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300</a:t>
            </a:r>
          </a:p>
        </p:txBody>
      </p:sp>
      <p:sp>
        <p:nvSpPr>
          <p:cNvPr id="43" name="Rounded Rectangle 36">
            <a:extLst>
              <a:ext uri="{FF2B5EF4-FFF2-40B4-BE49-F238E27FC236}">
                <a16:creationId xmlns:a16="http://schemas.microsoft.com/office/drawing/2014/main" id="{9A8DCDC0-34F9-4B55-869D-A5DD226A6373}"/>
              </a:ext>
            </a:extLst>
          </p:cNvPr>
          <p:cNvSpPr/>
          <p:nvPr/>
        </p:nvSpPr>
        <p:spPr>
          <a:xfrm>
            <a:off x="5103100" y="3015080"/>
            <a:ext cx="2374899" cy="891941"/>
          </a:xfrm>
          <a:prstGeom prst="roundRect">
            <a:avLst/>
          </a:prstGeom>
          <a:solidFill>
            <a:srgbClr val="FFC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200</a:t>
            </a:r>
          </a:p>
        </p:txBody>
      </p:sp>
      <p:sp>
        <p:nvSpPr>
          <p:cNvPr id="47" name="Rounded Rectangle 37">
            <a:extLst>
              <a:ext uri="{FF2B5EF4-FFF2-40B4-BE49-F238E27FC236}">
                <a16:creationId xmlns:a16="http://schemas.microsoft.com/office/drawing/2014/main" id="{AC2CB12B-95F5-4158-943A-6EE8ABB830BE}"/>
              </a:ext>
            </a:extLst>
          </p:cNvPr>
          <p:cNvSpPr/>
          <p:nvPr/>
        </p:nvSpPr>
        <p:spPr>
          <a:xfrm>
            <a:off x="5130707" y="5529837"/>
            <a:ext cx="2374899" cy="891941"/>
          </a:xfrm>
          <a:prstGeom prst="roundRect">
            <a:avLst/>
          </a:prstGeom>
          <a:solidFill>
            <a:srgbClr val="FFC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400</a:t>
            </a:r>
          </a:p>
        </p:txBody>
      </p:sp>
      <p:pic>
        <p:nvPicPr>
          <p:cNvPr id="49" name="Picture 7">
            <a:extLst>
              <a:ext uri="{FF2B5EF4-FFF2-40B4-BE49-F238E27FC236}">
                <a16:creationId xmlns:a16="http://schemas.microsoft.com/office/drawing/2014/main" id="{D57E8C2C-5BDF-4561-9D9D-FEB1ADD191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420" y="2424666"/>
            <a:ext cx="1528593" cy="1715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7">
            <a:extLst>
              <a:ext uri="{FF2B5EF4-FFF2-40B4-BE49-F238E27FC236}">
                <a16:creationId xmlns:a16="http://schemas.microsoft.com/office/drawing/2014/main" id="{B82B529E-B33A-4F28-A180-AA406D3E5A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1514" y="5181547"/>
            <a:ext cx="1564024" cy="1755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6">
            <a:extLst>
              <a:ext uri="{FF2B5EF4-FFF2-40B4-BE49-F238E27FC236}">
                <a16:creationId xmlns:a16="http://schemas.microsoft.com/office/drawing/2014/main" id="{802B5BC3-772B-4CE2-BDB3-6E196B9B40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864568">
            <a:off x="4346763" y="3718174"/>
            <a:ext cx="1873396" cy="1873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8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15495" y="3699393"/>
            <a:ext cx="2899557" cy="3117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1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4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5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35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6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7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set>
                                          <p:cBhvr>
                                            <p:cTn id="38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-thanh-tra-loi-sai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9" presetID="3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10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900" decel="1000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3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4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5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49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50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51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set>
                                          <p:cBhvr>
                                            <p:cTn id="52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-thanh-tra-loi-sai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3" presetID="3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10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6" dur="1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900" decel="100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7"/>
                      </p:tgtEl>
                    </p:cond>
                  </p:nextCondLst>
                </p:seq>
                <p:seq concurrent="1" nextAc="seek">
                  <p:cTn id="59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21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63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6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65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66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7" presetID="17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5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3.7037E-6 L 0.4 0.09329 " pathEditMode="relative" rAng="0" ptsTypes="AA">
                                          <p:cBhvr>
                                            <p:cTn id="75" dur="2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000" y="4653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1"/>
                      </p:tgtEl>
                    </p:cond>
                  </p:nextCondLst>
                </p:seq>
              </p:childTnLst>
            </p:cTn>
          </p:par>
        </p:tnLst>
        <p:bldLst>
          <p:bldP spid="40" grpId="0" animBg="1"/>
          <p:bldP spid="40" grpId="1" animBg="1"/>
          <p:bldP spid="43" grpId="0" animBg="1"/>
          <p:bldP spid="43" grpId="1" animBg="1"/>
          <p:bldP spid="47" grpId="0" animBg="1"/>
          <p:bldP spid="47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1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4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5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35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6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7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set>
                                          <p:cBhvr>
                                            <p:cTn id="38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Am-thanh-tra-loi-sai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9" presetID="3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10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900" decel="1000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3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4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5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49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50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51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set>
                                          <p:cBhvr>
                                            <p:cTn id="52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Am-thanh-tra-loi-sai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3" presetID="3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10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6" dur="1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900" decel="100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7"/>
                      </p:tgtEl>
                    </p:cond>
                  </p:nextCondLst>
                </p:seq>
                <p:seq concurrent="1" nextAc="seek">
                  <p:cTn id="59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21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63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6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65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66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7" presetID="17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5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3.7037E-6 L 0.4 0.09329 " pathEditMode="relative" rAng="0" ptsTypes="AA">
                                          <p:cBhvr>
                                            <p:cTn id="75" dur="2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000" y="4653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1"/>
                      </p:tgtEl>
                    </p:cond>
                  </p:nextCondLst>
                </p:seq>
              </p:childTnLst>
            </p:cTn>
          </p:par>
        </p:tnLst>
        <p:bldLst>
          <p:bldP spid="40" grpId="0" animBg="1"/>
          <p:bldP spid="40" grpId="1" animBg="1"/>
          <p:bldP spid="43" grpId="0" animBg="1"/>
          <p:bldP spid="43" grpId="1" animBg="1"/>
          <p:bldP spid="47" grpId="0" animBg="1"/>
          <p:bldP spid="47" grpId="1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01" b="23326"/>
          <a:stretch>
            <a:fillRect/>
          </a:stretch>
        </p:blipFill>
        <p:spPr>
          <a:xfrm>
            <a:off x="1" y="0"/>
            <a:ext cx="12311270" cy="6985000"/>
          </a:xfrm>
          <a:prstGeom prst="rect">
            <a:avLst/>
          </a:prstGeom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2517541"/>
            <a:ext cx="2732447" cy="446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14044" y="4400652"/>
            <a:ext cx="1045956" cy="1196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CE8F2B53-7D7A-4745-B973-167CE722F5F5}"/>
              </a:ext>
            </a:extLst>
          </p:cNvPr>
          <p:cNvGrpSpPr/>
          <p:nvPr/>
        </p:nvGrpSpPr>
        <p:grpSpPr>
          <a:xfrm>
            <a:off x="2125237" y="349417"/>
            <a:ext cx="9202708" cy="2239645"/>
            <a:chOff x="1744014" y="-46720"/>
            <a:chExt cx="10536556" cy="2564261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E70E4CFF-84E1-4903-86D5-25C7B4BA58A9}"/>
                </a:ext>
              </a:extLst>
            </p:cNvPr>
            <p:cNvGrpSpPr/>
            <p:nvPr/>
          </p:nvGrpSpPr>
          <p:grpSpPr>
            <a:xfrm>
              <a:off x="2745531" y="-46720"/>
              <a:ext cx="9535039" cy="2564261"/>
              <a:chOff x="1546051" y="4407857"/>
              <a:chExt cx="9818026" cy="2398086"/>
            </a:xfrm>
          </p:grpSpPr>
          <p:sp>
            <p:nvSpPr>
              <p:cNvPr id="51" name="Rectangle: Rounded Corners 11">
                <a:extLst>
                  <a:ext uri="{FF2B5EF4-FFF2-40B4-BE49-F238E27FC236}">
                    <a16:creationId xmlns:a16="http://schemas.microsoft.com/office/drawing/2014/main" id="{1BFB59F8-91D3-4885-B844-459DA0ACE828}"/>
                  </a:ext>
                </a:extLst>
              </p:cNvPr>
              <p:cNvSpPr/>
              <p:nvPr/>
            </p:nvSpPr>
            <p:spPr>
              <a:xfrm>
                <a:off x="1546051" y="4407857"/>
                <a:ext cx="9818026" cy="2398086"/>
              </a:xfrm>
              <a:custGeom>
                <a:avLst/>
                <a:gdLst>
                  <a:gd name="connsiteX0" fmla="*/ 0 w 7988119"/>
                  <a:gd name="connsiteY0" fmla="*/ 364650 h 2187854"/>
                  <a:gd name="connsiteX1" fmla="*/ 364650 w 7988119"/>
                  <a:gd name="connsiteY1" fmla="*/ 0 h 2187854"/>
                  <a:gd name="connsiteX2" fmla="*/ 951954 w 7988119"/>
                  <a:gd name="connsiteY2" fmla="*/ 0 h 2187854"/>
                  <a:gd name="connsiteX3" fmla="*/ 1757023 w 7988119"/>
                  <a:gd name="connsiteY3" fmla="*/ 0 h 2187854"/>
                  <a:gd name="connsiteX4" fmla="*/ 2199152 w 7988119"/>
                  <a:gd name="connsiteY4" fmla="*/ 0 h 2187854"/>
                  <a:gd name="connsiteX5" fmla="*/ 2713868 w 7988119"/>
                  <a:gd name="connsiteY5" fmla="*/ 0 h 2187854"/>
                  <a:gd name="connsiteX6" fmla="*/ 3373760 w 7988119"/>
                  <a:gd name="connsiteY6" fmla="*/ 0 h 2187854"/>
                  <a:gd name="connsiteX7" fmla="*/ 3961065 w 7988119"/>
                  <a:gd name="connsiteY7" fmla="*/ 0 h 2187854"/>
                  <a:gd name="connsiteX8" fmla="*/ 4403193 w 7988119"/>
                  <a:gd name="connsiteY8" fmla="*/ 0 h 2187854"/>
                  <a:gd name="connsiteX9" fmla="*/ 5063086 w 7988119"/>
                  <a:gd name="connsiteY9" fmla="*/ 0 h 2187854"/>
                  <a:gd name="connsiteX10" fmla="*/ 5577802 w 7988119"/>
                  <a:gd name="connsiteY10" fmla="*/ 0 h 2187854"/>
                  <a:gd name="connsiteX11" fmla="*/ 6237694 w 7988119"/>
                  <a:gd name="connsiteY11" fmla="*/ 0 h 2187854"/>
                  <a:gd name="connsiteX12" fmla="*/ 6897587 w 7988119"/>
                  <a:gd name="connsiteY12" fmla="*/ 0 h 2187854"/>
                  <a:gd name="connsiteX13" fmla="*/ 7623469 w 7988119"/>
                  <a:gd name="connsiteY13" fmla="*/ 0 h 2187854"/>
                  <a:gd name="connsiteX14" fmla="*/ 7988119 w 7988119"/>
                  <a:gd name="connsiteY14" fmla="*/ 364650 h 2187854"/>
                  <a:gd name="connsiteX15" fmla="*/ 7988119 w 7988119"/>
                  <a:gd name="connsiteY15" fmla="*/ 821664 h 2187854"/>
                  <a:gd name="connsiteX16" fmla="*/ 7988119 w 7988119"/>
                  <a:gd name="connsiteY16" fmla="*/ 1264092 h 2187854"/>
                  <a:gd name="connsiteX17" fmla="*/ 7988119 w 7988119"/>
                  <a:gd name="connsiteY17" fmla="*/ 1823204 h 2187854"/>
                  <a:gd name="connsiteX18" fmla="*/ 7623469 w 7988119"/>
                  <a:gd name="connsiteY18" fmla="*/ 2187854 h 2187854"/>
                  <a:gd name="connsiteX19" fmla="*/ 7108753 w 7988119"/>
                  <a:gd name="connsiteY19" fmla="*/ 2187854 h 2187854"/>
                  <a:gd name="connsiteX20" fmla="*/ 6594036 w 7988119"/>
                  <a:gd name="connsiteY20" fmla="*/ 2187854 h 2187854"/>
                  <a:gd name="connsiteX21" fmla="*/ 5934144 w 7988119"/>
                  <a:gd name="connsiteY21" fmla="*/ 2187854 h 2187854"/>
                  <a:gd name="connsiteX22" fmla="*/ 5129075 w 7988119"/>
                  <a:gd name="connsiteY22" fmla="*/ 2187854 h 2187854"/>
                  <a:gd name="connsiteX23" fmla="*/ 4324006 w 7988119"/>
                  <a:gd name="connsiteY23" fmla="*/ 2187854 h 2187854"/>
                  <a:gd name="connsiteX24" fmla="*/ 3664113 w 7988119"/>
                  <a:gd name="connsiteY24" fmla="*/ 2187854 h 2187854"/>
                  <a:gd name="connsiteX25" fmla="*/ 3004221 w 7988119"/>
                  <a:gd name="connsiteY25" fmla="*/ 2187854 h 2187854"/>
                  <a:gd name="connsiteX26" fmla="*/ 2344328 w 7988119"/>
                  <a:gd name="connsiteY26" fmla="*/ 2187854 h 2187854"/>
                  <a:gd name="connsiteX27" fmla="*/ 1539259 w 7988119"/>
                  <a:gd name="connsiteY27" fmla="*/ 2187854 h 2187854"/>
                  <a:gd name="connsiteX28" fmla="*/ 1024543 w 7988119"/>
                  <a:gd name="connsiteY28" fmla="*/ 2187854 h 2187854"/>
                  <a:gd name="connsiteX29" fmla="*/ 364650 w 7988119"/>
                  <a:gd name="connsiteY29" fmla="*/ 2187854 h 2187854"/>
                  <a:gd name="connsiteX30" fmla="*/ 0 w 7988119"/>
                  <a:gd name="connsiteY30" fmla="*/ 1823204 h 2187854"/>
                  <a:gd name="connsiteX31" fmla="*/ 0 w 7988119"/>
                  <a:gd name="connsiteY31" fmla="*/ 1380776 h 2187854"/>
                  <a:gd name="connsiteX32" fmla="*/ 0 w 7988119"/>
                  <a:gd name="connsiteY32" fmla="*/ 923762 h 2187854"/>
                  <a:gd name="connsiteX33" fmla="*/ 0 w 7988119"/>
                  <a:gd name="connsiteY33" fmla="*/ 364650 h 2187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7988119" h="2187854" fill="none" extrusionOk="0">
                    <a:moveTo>
                      <a:pt x="0" y="364650"/>
                    </a:moveTo>
                    <a:cubicBezTo>
                      <a:pt x="13662" y="150266"/>
                      <a:pt x="147348" y="773"/>
                      <a:pt x="364650" y="0"/>
                    </a:cubicBezTo>
                    <a:cubicBezTo>
                      <a:pt x="492391" y="-4000"/>
                      <a:pt x="782854" y="-3407"/>
                      <a:pt x="951954" y="0"/>
                    </a:cubicBezTo>
                    <a:cubicBezTo>
                      <a:pt x="1121054" y="3407"/>
                      <a:pt x="1358805" y="24272"/>
                      <a:pt x="1757023" y="0"/>
                    </a:cubicBezTo>
                    <a:cubicBezTo>
                      <a:pt x="2155241" y="-24272"/>
                      <a:pt x="2062205" y="13791"/>
                      <a:pt x="2199152" y="0"/>
                    </a:cubicBezTo>
                    <a:cubicBezTo>
                      <a:pt x="2336099" y="-13791"/>
                      <a:pt x="2467116" y="17794"/>
                      <a:pt x="2713868" y="0"/>
                    </a:cubicBezTo>
                    <a:cubicBezTo>
                      <a:pt x="2960620" y="-17794"/>
                      <a:pt x="3155958" y="-1215"/>
                      <a:pt x="3373760" y="0"/>
                    </a:cubicBezTo>
                    <a:cubicBezTo>
                      <a:pt x="3591562" y="1215"/>
                      <a:pt x="3793449" y="-3076"/>
                      <a:pt x="3961065" y="0"/>
                    </a:cubicBezTo>
                    <a:cubicBezTo>
                      <a:pt x="4128682" y="3076"/>
                      <a:pt x="4223484" y="8317"/>
                      <a:pt x="4403193" y="0"/>
                    </a:cubicBezTo>
                    <a:cubicBezTo>
                      <a:pt x="4582902" y="-8317"/>
                      <a:pt x="4767255" y="4438"/>
                      <a:pt x="5063086" y="0"/>
                    </a:cubicBezTo>
                    <a:cubicBezTo>
                      <a:pt x="5358917" y="-4438"/>
                      <a:pt x="5325247" y="-13008"/>
                      <a:pt x="5577802" y="0"/>
                    </a:cubicBezTo>
                    <a:cubicBezTo>
                      <a:pt x="5830357" y="13008"/>
                      <a:pt x="6068128" y="13365"/>
                      <a:pt x="6237694" y="0"/>
                    </a:cubicBezTo>
                    <a:cubicBezTo>
                      <a:pt x="6407260" y="-13365"/>
                      <a:pt x="6730491" y="29520"/>
                      <a:pt x="6897587" y="0"/>
                    </a:cubicBezTo>
                    <a:cubicBezTo>
                      <a:pt x="7064683" y="-29520"/>
                      <a:pt x="7286986" y="14823"/>
                      <a:pt x="7623469" y="0"/>
                    </a:cubicBezTo>
                    <a:cubicBezTo>
                      <a:pt x="7793517" y="-4927"/>
                      <a:pt x="7963789" y="153794"/>
                      <a:pt x="7988119" y="364650"/>
                    </a:cubicBezTo>
                    <a:cubicBezTo>
                      <a:pt x="7975308" y="475337"/>
                      <a:pt x="7972961" y="638760"/>
                      <a:pt x="7988119" y="821664"/>
                    </a:cubicBezTo>
                    <a:cubicBezTo>
                      <a:pt x="8003277" y="1004568"/>
                      <a:pt x="8007457" y="1138247"/>
                      <a:pt x="7988119" y="1264092"/>
                    </a:cubicBezTo>
                    <a:cubicBezTo>
                      <a:pt x="7968781" y="1389937"/>
                      <a:pt x="7973074" y="1693719"/>
                      <a:pt x="7988119" y="1823204"/>
                    </a:cubicBezTo>
                    <a:cubicBezTo>
                      <a:pt x="8033022" y="2042116"/>
                      <a:pt x="7862012" y="2183268"/>
                      <a:pt x="7623469" y="2187854"/>
                    </a:cubicBezTo>
                    <a:cubicBezTo>
                      <a:pt x="7509097" y="2186789"/>
                      <a:pt x="7365315" y="2187622"/>
                      <a:pt x="7108753" y="2187854"/>
                    </a:cubicBezTo>
                    <a:cubicBezTo>
                      <a:pt x="6852191" y="2188086"/>
                      <a:pt x="6844931" y="2189738"/>
                      <a:pt x="6594036" y="2187854"/>
                    </a:cubicBezTo>
                    <a:cubicBezTo>
                      <a:pt x="6343141" y="2185970"/>
                      <a:pt x="6167877" y="2183547"/>
                      <a:pt x="5934144" y="2187854"/>
                    </a:cubicBezTo>
                    <a:cubicBezTo>
                      <a:pt x="5700411" y="2192161"/>
                      <a:pt x="5367546" y="2183906"/>
                      <a:pt x="5129075" y="2187854"/>
                    </a:cubicBezTo>
                    <a:cubicBezTo>
                      <a:pt x="4890604" y="2191802"/>
                      <a:pt x="4654101" y="2208940"/>
                      <a:pt x="4324006" y="2187854"/>
                    </a:cubicBezTo>
                    <a:cubicBezTo>
                      <a:pt x="3993911" y="2166768"/>
                      <a:pt x="3979023" y="2205126"/>
                      <a:pt x="3664113" y="2187854"/>
                    </a:cubicBezTo>
                    <a:cubicBezTo>
                      <a:pt x="3349203" y="2170582"/>
                      <a:pt x="3164263" y="2199353"/>
                      <a:pt x="3004221" y="2187854"/>
                    </a:cubicBezTo>
                    <a:cubicBezTo>
                      <a:pt x="2844179" y="2176355"/>
                      <a:pt x="2505982" y="2189343"/>
                      <a:pt x="2344328" y="2187854"/>
                    </a:cubicBezTo>
                    <a:cubicBezTo>
                      <a:pt x="2182674" y="2186365"/>
                      <a:pt x="1723274" y="2176889"/>
                      <a:pt x="1539259" y="2187854"/>
                    </a:cubicBezTo>
                    <a:cubicBezTo>
                      <a:pt x="1355244" y="2198819"/>
                      <a:pt x="1190675" y="2213316"/>
                      <a:pt x="1024543" y="2187854"/>
                    </a:cubicBezTo>
                    <a:cubicBezTo>
                      <a:pt x="858411" y="2162392"/>
                      <a:pt x="659124" y="2155098"/>
                      <a:pt x="364650" y="2187854"/>
                    </a:cubicBezTo>
                    <a:cubicBezTo>
                      <a:pt x="163362" y="2156115"/>
                      <a:pt x="-476" y="2002245"/>
                      <a:pt x="0" y="1823204"/>
                    </a:cubicBezTo>
                    <a:cubicBezTo>
                      <a:pt x="18467" y="1676980"/>
                      <a:pt x="17191" y="1516521"/>
                      <a:pt x="0" y="1380776"/>
                    </a:cubicBezTo>
                    <a:cubicBezTo>
                      <a:pt x="-17191" y="1245031"/>
                      <a:pt x="-10635" y="1139203"/>
                      <a:pt x="0" y="923762"/>
                    </a:cubicBezTo>
                    <a:cubicBezTo>
                      <a:pt x="10635" y="708321"/>
                      <a:pt x="-21050" y="578764"/>
                      <a:pt x="0" y="364650"/>
                    </a:cubicBezTo>
                    <a:close/>
                  </a:path>
                  <a:path w="7988119" h="2187854" stroke="0" extrusionOk="0">
                    <a:moveTo>
                      <a:pt x="0" y="364650"/>
                    </a:moveTo>
                    <a:cubicBezTo>
                      <a:pt x="38348" y="186722"/>
                      <a:pt x="195432" y="-5807"/>
                      <a:pt x="364650" y="0"/>
                    </a:cubicBezTo>
                    <a:cubicBezTo>
                      <a:pt x="585559" y="19472"/>
                      <a:pt x="639750" y="13819"/>
                      <a:pt x="806778" y="0"/>
                    </a:cubicBezTo>
                    <a:cubicBezTo>
                      <a:pt x="973806" y="-13819"/>
                      <a:pt x="1139285" y="-11928"/>
                      <a:pt x="1321494" y="0"/>
                    </a:cubicBezTo>
                    <a:cubicBezTo>
                      <a:pt x="1503703" y="11928"/>
                      <a:pt x="1879389" y="-8246"/>
                      <a:pt x="2126563" y="0"/>
                    </a:cubicBezTo>
                    <a:cubicBezTo>
                      <a:pt x="2373737" y="8246"/>
                      <a:pt x="2671490" y="-127"/>
                      <a:pt x="2859044" y="0"/>
                    </a:cubicBezTo>
                    <a:cubicBezTo>
                      <a:pt x="3046598" y="127"/>
                      <a:pt x="3402969" y="33598"/>
                      <a:pt x="3664113" y="0"/>
                    </a:cubicBezTo>
                    <a:cubicBezTo>
                      <a:pt x="3925257" y="-33598"/>
                      <a:pt x="4189375" y="-39355"/>
                      <a:pt x="4469182" y="0"/>
                    </a:cubicBezTo>
                    <a:cubicBezTo>
                      <a:pt x="4748989" y="39355"/>
                      <a:pt x="4911023" y="-4872"/>
                      <a:pt x="5056487" y="0"/>
                    </a:cubicBezTo>
                    <a:cubicBezTo>
                      <a:pt x="5201951" y="4872"/>
                      <a:pt x="5398344" y="-19895"/>
                      <a:pt x="5498615" y="0"/>
                    </a:cubicBezTo>
                    <a:cubicBezTo>
                      <a:pt x="5598886" y="19895"/>
                      <a:pt x="5996724" y="-16413"/>
                      <a:pt x="6158507" y="0"/>
                    </a:cubicBezTo>
                    <a:cubicBezTo>
                      <a:pt x="6320290" y="16413"/>
                      <a:pt x="6445071" y="-12891"/>
                      <a:pt x="6673224" y="0"/>
                    </a:cubicBezTo>
                    <a:cubicBezTo>
                      <a:pt x="6901377" y="12891"/>
                      <a:pt x="7360556" y="4270"/>
                      <a:pt x="7623469" y="0"/>
                    </a:cubicBezTo>
                    <a:cubicBezTo>
                      <a:pt x="7812594" y="-3754"/>
                      <a:pt x="7982676" y="170023"/>
                      <a:pt x="7988119" y="364650"/>
                    </a:cubicBezTo>
                    <a:cubicBezTo>
                      <a:pt x="7974571" y="479192"/>
                      <a:pt x="8004032" y="695930"/>
                      <a:pt x="7988119" y="821664"/>
                    </a:cubicBezTo>
                    <a:cubicBezTo>
                      <a:pt x="7972206" y="947398"/>
                      <a:pt x="7980026" y="1076965"/>
                      <a:pt x="7988119" y="1264092"/>
                    </a:cubicBezTo>
                    <a:cubicBezTo>
                      <a:pt x="7996212" y="1451219"/>
                      <a:pt x="7974716" y="1685564"/>
                      <a:pt x="7988119" y="1823204"/>
                    </a:cubicBezTo>
                    <a:cubicBezTo>
                      <a:pt x="8006874" y="2014289"/>
                      <a:pt x="7816814" y="2202159"/>
                      <a:pt x="7623469" y="2187854"/>
                    </a:cubicBezTo>
                    <a:cubicBezTo>
                      <a:pt x="7420796" y="2148711"/>
                      <a:pt x="7064511" y="2223287"/>
                      <a:pt x="6818400" y="2187854"/>
                    </a:cubicBezTo>
                    <a:cubicBezTo>
                      <a:pt x="6572289" y="2152421"/>
                      <a:pt x="6256738" y="2203965"/>
                      <a:pt x="6085919" y="2187854"/>
                    </a:cubicBezTo>
                    <a:cubicBezTo>
                      <a:pt x="5915100" y="2171743"/>
                      <a:pt x="5700581" y="2196186"/>
                      <a:pt x="5498615" y="2187854"/>
                    </a:cubicBezTo>
                    <a:cubicBezTo>
                      <a:pt x="5296649" y="2179522"/>
                      <a:pt x="4990967" y="2214009"/>
                      <a:pt x="4766134" y="2187854"/>
                    </a:cubicBezTo>
                    <a:cubicBezTo>
                      <a:pt x="4541301" y="2161699"/>
                      <a:pt x="4352410" y="2159809"/>
                      <a:pt x="4033653" y="2187854"/>
                    </a:cubicBezTo>
                    <a:cubicBezTo>
                      <a:pt x="3714896" y="2215899"/>
                      <a:pt x="3712073" y="2187891"/>
                      <a:pt x="3446349" y="2187854"/>
                    </a:cubicBezTo>
                    <a:cubicBezTo>
                      <a:pt x="3180625" y="2187817"/>
                      <a:pt x="2897666" y="2187296"/>
                      <a:pt x="2713868" y="2187854"/>
                    </a:cubicBezTo>
                    <a:cubicBezTo>
                      <a:pt x="2530070" y="2188412"/>
                      <a:pt x="2187355" y="2220770"/>
                      <a:pt x="2053975" y="2187854"/>
                    </a:cubicBezTo>
                    <a:cubicBezTo>
                      <a:pt x="1920595" y="2154938"/>
                      <a:pt x="1634460" y="2199115"/>
                      <a:pt x="1321494" y="2187854"/>
                    </a:cubicBezTo>
                    <a:cubicBezTo>
                      <a:pt x="1008528" y="2176593"/>
                      <a:pt x="609178" y="2162938"/>
                      <a:pt x="364650" y="2187854"/>
                    </a:cubicBezTo>
                    <a:cubicBezTo>
                      <a:pt x="207708" y="2170286"/>
                      <a:pt x="-4419" y="1984719"/>
                      <a:pt x="0" y="1823204"/>
                    </a:cubicBezTo>
                    <a:cubicBezTo>
                      <a:pt x="2107" y="1619616"/>
                      <a:pt x="20444" y="1554611"/>
                      <a:pt x="0" y="1307848"/>
                    </a:cubicBezTo>
                    <a:cubicBezTo>
                      <a:pt x="-20444" y="1061085"/>
                      <a:pt x="7774" y="952827"/>
                      <a:pt x="0" y="836249"/>
                    </a:cubicBezTo>
                    <a:cubicBezTo>
                      <a:pt x="-7774" y="719671"/>
                      <a:pt x="3885" y="472191"/>
                      <a:pt x="0" y="364650"/>
                    </a:cubicBezTo>
                    <a:close/>
                  </a:path>
                </a:pathLst>
              </a:custGeom>
              <a:solidFill>
                <a:srgbClr val="FFC000"/>
              </a:solidFill>
              <a:ln w="28575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2" name="Rectangle: Rounded Corners 61">
                <a:extLst>
                  <a:ext uri="{FF2B5EF4-FFF2-40B4-BE49-F238E27FC236}">
                    <a16:creationId xmlns:a16="http://schemas.microsoft.com/office/drawing/2014/main" id="{1E7405DE-B103-4C99-9437-62A44C0D8D62}"/>
                  </a:ext>
                </a:extLst>
              </p:cNvPr>
              <p:cNvSpPr/>
              <p:nvPr/>
            </p:nvSpPr>
            <p:spPr>
              <a:xfrm>
                <a:off x="2295795" y="4741690"/>
                <a:ext cx="7724862" cy="1914383"/>
              </a:xfrm>
              <a:custGeom>
                <a:avLst/>
                <a:gdLst>
                  <a:gd name="connsiteX0" fmla="*/ 0 w 7724862"/>
                  <a:gd name="connsiteY0" fmla="*/ 319070 h 1914383"/>
                  <a:gd name="connsiteX1" fmla="*/ 319070 w 7724862"/>
                  <a:gd name="connsiteY1" fmla="*/ 0 h 1914383"/>
                  <a:gd name="connsiteX2" fmla="*/ 821583 w 7724862"/>
                  <a:gd name="connsiteY2" fmla="*/ 0 h 1914383"/>
                  <a:gd name="connsiteX3" fmla="*/ 1394963 w 7724862"/>
                  <a:gd name="connsiteY3" fmla="*/ 0 h 1914383"/>
                  <a:gd name="connsiteX4" fmla="*/ 1968343 w 7724862"/>
                  <a:gd name="connsiteY4" fmla="*/ 0 h 1914383"/>
                  <a:gd name="connsiteX5" fmla="*/ 2754325 w 7724862"/>
                  <a:gd name="connsiteY5" fmla="*/ 0 h 1914383"/>
                  <a:gd name="connsiteX6" fmla="*/ 3185971 w 7724862"/>
                  <a:gd name="connsiteY6" fmla="*/ 0 h 1914383"/>
                  <a:gd name="connsiteX7" fmla="*/ 3688484 w 7724862"/>
                  <a:gd name="connsiteY7" fmla="*/ 0 h 1914383"/>
                  <a:gd name="connsiteX8" fmla="*/ 4332732 w 7724862"/>
                  <a:gd name="connsiteY8" fmla="*/ 0 h 1914383"/>
                  <a:gd name="connsiteX9" fmla="*/ 4906112 w 7724862"/>
                  <a:gd name="connsiteY9" fmla="*/ 0 h 1914383"/>
                  <a:gd name="connsiteX10" fmla="*/ 5337758 w 7724862"/>
                  <a:gd name="connsiteY10" fmla="*/ 0 h 1914383"/>
                  <a:gd name="connsiteX11" fmla="*/ 5982005 w 7724862"/>
                  <a:gd name="connsiteY11" fmla="*/ 0 h 1914383"/>
                  <a:gd name="connsiteX12" fmla="*/ 6484518 w 7724862"/>
                  <a:gd name="connsiteY12" fmla="*/ 0 h 1914383"/>
                  <a:gd name="connsiteX13" fmla="*/ 7405792 w 7724862"/>
                  <a:gd name="connsiteY13" fmla="*/ 0 h 1914383"/>
                  <a:gd name="connsiteX14" fmla="*/ 7724862 w 7724862"/>
                  <a:gd name="connsiteY14" fmla="*/ 319070 h 1914383"/>
                  <a:gd name="connsiteX15" fmla="*/ 7724862 w 7724862"/>
                  <a:gd name="connsiteY15" fmla="*/ 931667 h 1914383"/>
                  <a:gd name="connsiteX16" fmla="*/ 7724862 w 7724862"/>
                  <a:gd name="connsiteY16" fmla="*/ 1595313 h 1914383"/>
                  <a:gd name="connsiteX17" fmla="*/ 7405792 w 7724862"/>
                  <a:gd name="connsiteY17" fmla="*/ 1914383 h 1914383"/>
                  <a:gd name="connsiteX18" fmla="*/ 6619810 w 7724862"/>
                  <a:gd name="connsiteY18" fmla="*/ 1914383 h 1914383"/>
                  <a:gd name="connsiteX19" fmla="*/ 5904695 w 7724862"/>
                  <a:gd name="connsiteY19" fmla="*/ 1914383 h 1914383"/>
                  <a:gd name="connsiteX20" fmla="*/ 5260448 w 7724862"/>
                  <a:gd name="connsiteY20" fmla="*/ 1914383 h 1914383"/>
                  <a:gd name="connsiteX21" fmla="*/ 4474466 w 7724862"/>
                  <a:gd name="connsiteY21" fmla="*/ 1914383 h 1914383"/>
                  <a:gd name="connsiteX22" fmla="*/ 3971953 w 7724862"/>
                  <a:gd name="connsiteY22" fmla="*/ 1914383 h 1914383"/>
                  <a:gd name="connsiteX23" fmla="*/ 3327706 w 7724862"/>
                  <a:gd name="connsiteY23" fmla="*/ 1914383 h 1914383"/>
                  <a:gd name="connsiteX24" fmla="*/ 2541724 w 7724862"/>
                  <a:gd name="connsiteY24" fmla="*/ 1914383 h 1914383"/>
                  <a:gd name="connsiteX25" fmla="*/ 1755742 w 7724862"/>
                  <a:gd name="connsiteY25" fmla="*/ 1914383 h 1914383"/>
                  <a:gd name="connsiteX26" fmla="*/ 1111494 w 7724862"/>
                  <a:gd name="connsiteY26" fmla="*/ 1914383 h 1914383"/>
                  <a:gd name="connsiteX27" fmla="*/ 319070 w 7724862"/>
                  <a:gd name="connsiteY27" fmla="*/ 1914383 h 1914383"/>
                  <a:gd name="connsiteX28" fmla="*/ 0 w 7724862"/>
                  <a:gd name="connsiteY28" fmla="*/ 1595313 h 1914383"/>
                  <a:gd name="connsiteX29" fmla="*/ 0 w 7724862"/>
                  <a:gd name="connsiteY29" fmla="*/ 995479 h 1914383"/>
                  <a:gd name="connsiteX30" fmla="*/ 0 w 7724862"/>
                  <a:gd name="connsiteY30" fmla="*/ 319070 h 19143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7724862" h="1914383" fill="none" extrusionOk="0">
                    <a:moveTo>
                      <a:pt x="0" y="319070"/>
                    </a:moveTo>
                    <a:cubicBezTo>
                      <a:pt x="-42166" y="145095"/>
                      <a:pt x="122437" y="-4566"/>
                      <a:pt x="319070" y="0"/>
                    </a:cubicBezTo>
                    <a:cubicBezTo>
                      <a:pt x="446738" y="-19625"/>
                      <a:pt x="638008" y="9936"/>
                      <a:pt x="821583" y="0"/>
                    </a:cubicBezTo>
                    <a:cubicBezTo>
                      <a:pt x="1005158" y="-9936"/>
                      <a:pt x="1269619" y="-22318"/>
                      <a:pt x="1394963" y="0"/>
                    </a:cubicBezTo>
                    <a:cubicBezTo>
                      <a:pt x="1520307" y="22318"/>
                      <a:pt x="1760980" y="11540"/>
                      <a:pt x="1968343" y="0"/>
                    </a:cubicBezTo>
                    <a:cubicBezTo>
                      <a:pt x="2175706" y="-11540"/>
                      <a:pt x="2584955" y="7807"/>
                      <a:pt x="2754325" y="0"/>
                    </a:cubicBezTo>
                    <a:cubicBezTo>
                      <a:pt x="2923695" y="-7807"/>
                      <a:pt x="3043634" y="15422"/>
                      <a:pt x="3185971" y="0"/>
                    </a:cubicBezTo>
                    <a:cubicBezTo>
                      <a:pt x="3328308" y="-15422"/>
                      <a:pt x="3509854" y="-7109"/>
                      <a:pt x="3688484" y="0"/>
                    </a:cubicBezTo>
                    <a:cubicBezTo>
                      <a:pt x="3867114" y="7109"/>
                      <a:pt x="4136822" y="-380"/>
                      <a:pt x="4332732" y="0"/>
                    </a:cubicBezTo>
                    <a:cubicBezTo>
                      <a:pt x="4528642" y="380"/>
                      <a:pt x="4757243" y="-7097"/>
                      <a:pt x="4906112" y="0"/>
                    </a:cubicBezTo>
                    <a:cubicBezTo>
                      <a:pt x="5054981" y="7097"/>
                      <a:pt x="5202124" y="-13254"/>
                      <a:pt x="5337758" y="0"/>
                    </a:cubicBezTo>
                    <a:cubicBezTo>
                      <a:pt x="5473392" y="13254"/>
                      <a:pt x="5788070" y="-23124"/>
                      <a:pt x="5982005" y="0"/>
                    </a:cubicBezTo>
                    <a:cubicBezTo>
                      <a:pt x="6175940" y="23124"/>
                      <a:pt x="6284520" y="15087"/>
                      <a:pt x="6484518" y="0"/>
                    </a:cubicBezTo>
                    <a:cubicBezTo>
                      <a:pt x="6684516" y="-15087"/>
                      <a:pt x="7174058" y="-30190"/>
                      <a:pt x="7405792" y="0"/>
                    </a:cubicBezTo>
                    <a:cubicBezTo>
                      <a:pt x="7574544" y="30399"/>
                      <a:pt x="7743519" y="129761"/>
                      <a:pt x="7724862" y="319070"/>
                    </a:cubicBezTo>
                    <a:cubicBezTo>
                      <a:pt x="7747313" y="496635"/>
                      <a:pt x="7741859" y="694835"/>
                      <a:pt x="7724862" y="931667"/>
                    </a:cubicBezTo>
                    <a:cubicBezTo>
                      <a:pt x="7707865" y="1168499"/>
                      <a:pt x="7742883" y="1388705"/>
                      <a:pt x="7724862" y="1595313"/>
                    </a:cubicBezTo>
                    <a:cubicBezTo>
                      <a:pt x="7731734" y="1779727"/>
                      <a:pt x="7577803" y="1911637"/>
                      <a:pt x="7405792" y="1914383"/>
                    </a:cubicBezTo>
                    <a:cubicBezTo>
                      <a:pt x="7123702" y="1905589"/>
                      <a:pt x="6875820" y="1938669"/>
                      <a:pt x="6619810" y="1914383"/>
                    </a:cubicBezTo>
                    <a:cubicBezTo>
                      <a:pt x="6363800" y="1890097"/>
                      <a:pt x="6248323" y="1925700"/>
                      <a:pt x="5904695" y="1914383"/>
                    </a:cubicBezTo>
                    <a:cubicBezTo>
                      <a:pt x="5561067" y="1903066"/>
                      <a:pt x="5420497" y="1915006"/>
                      <a:pt x="5260448" y="1914383"/>
                    </a:cubicBezTo>
                    <a:cubicBezTo>
                      <a:pt x="5100399" y="1913760"/>
                      <a:pt x="4739223" y="1911580"/>
                      <a:pt x="4474466" y="1914383"/>
                    </a:cubicBezTo>
                    <a:cubicBezTo>
                      <a:pt x="4209709" y="1917186"/>
                      <a:pt x="4222130" y="1921144"/>
                      <a:pt x="3971953" y="1914383"/>
                    </a:cubicBezTo>
                    <a:cubicBezTo>
                      <a:pt x="3721776" y="1907622"/>
                      <a:pt x="3506553" y="1887517"/>
                      <a:pt x="3327706" y="1914383"/>
                    </a:cubicBezTo>
                    <a:cubicBezTo>
                      <a:pt x="3148859" y="1941249"/>
                      <a:pt x="2803041" y="1947850"/>
                      <a:pt x="2541724" y="1914383"/>
                    </a:cubicBezTo>
                    <a:cubicBezTo>
                      <a:pt x="2280407" y="1880916"/>
                      <a:pt x="1960207" y="1904157"/>
                      <a:pt x="1755742" y="1914383"/>
                    </a:cubicBezTo>
                    <a:cubicBezTo>
                      <a:pt x="1551277" y="1924609"/>
                      <a:pt x="1393499" y="1921900"/>
                      <a:pt x="1111494" y="1914383"/>
                    </a:cubicBezTo>
                    <a:cubicBezTo>
                      <a:pt x="829489" y="1906866"/>
                      <a:pt x="560411" y="1907251"/>
                      <a:pt x="319070" y="1914383"/>
                    </a:cubicBezTo>
                    <a:cubicBezTo>
                      <a:pt x="133055" y="1917635"/>
                      <a:pt x="-18973" y="1778939"/>
                      <a:pt x="0" y="1595313"/>
                    </a:cubicBezTo>
                    <a:cubicBezTo>
                      <a:pt x="-17075" y="1435073"/>
                      <a:pt x="1919" y="1138824"/>
                      <a:pt x="0" y="995479"/>
                    </a:cubicBezTo>
                    <a:cubicBezTo>
                      <a:pt x="-1919" y="852134"/>
                      <a:pt x="17816" y="481616"/>
                      <a:pt x="0" y="319070"/>
                    </a:cubicBezTo>
                    <a:close/>
                  </a:path>
                  <a:path w="7724862" h="1914383" stroke="0" extrusionOk="0">
                    <a:moveTo>
                      <a:pt x="0" y="319070"/>
                    </a:moveTo>
                    <a:cubicBezTo>
                      <a:pt x="22149" y="156405"/>
                      <a:pt x="167181" y="-4391"/>
                      <a:pt x="319070" y="0"/>
                    </a:cubicBezTo>
                    <a:cubicBezTo>
                      <a:pt x="483057" y="6924"/>
                      <a:pt x="632728" y="4241"/>
                      <a:pt x="750716" y="0"/>
                    </a:cubicBezTo>
                    <a:cubicBezTo>
                      <a:pt x="868704" y="-4241"/>
                      <a:pt x="1108563" y="-11942"/>
                      <a:pt x="1253229" y="0"/>
                    </a:cubicBezTo>
                    <a:cubicBezTo>
                      <a:pt x="1397895" y="11942"/>
                      <a:pt x="1681341" y="14817"/>
                      <a:pt x="2039211" y="0"/>
                    </a:cubicBezTo>
                    <a:cubicBezTo>
                      <a:pt x="2397081" y="-14817"/>
                      <a:pt x="2549092" y="7272"/>
                      <a:pt x="2754325" y="0"/>
                    </a:cubicBezTo>
                    <a:cubicBezTo>
                      <a:pt x="2959558" y="-7272"/>
                      <a:pt x="3249668" y="-18438"/>
                      <a:pt x="3540307" y="0"/>
                    </a:cubicBezTo>
                    <a:cubicBezTo>
                      <a:pt x="3830946" y="18438"/>
                      <a:pt x="4149016" y="-34148"/>
                      <a:pt x="4326289" y="0"/>
                    </a:cubicBezTo>
                    <a:cubicBezTo>
                      <a:pt x="4503562" y="34148"/>
                      <a:pt x="4716025" y="13080"/>
                      <a:pt x="4899669" y="0"/>
                    </a:cubicBezTo>
                    <a:cubicBezTo>
                      <a:pt x="5083313" y="-13080"/>
                      <a:pt x="5214474" y="8310"/>
                      <a:pt x="5331315" y="0"/>
                    </a:cubicBezTo>
                    <a:cubicBezTo>
                      <a:pt x="5448156" y="-8310"/>
                      <a:pt x="5660836" y="-16749"/>
                      <a:pt x="5975563" y="0"/>
                    </a:cubicBezTo>
                    <a:cubicBezTo>
                      <a:pt x="6290290" y="16749"/>
                      <a:pt x="6239243" y="21532"/>
                      <a:pt x="6478076" y="0"/>
                    </a:cubicBezTo>
                    <a:cubicBezTo>
                      <a:pt x="6716909" y="-21532"/>
                      <a:pt x="7161716" y="-31083"/>
                      <a:pt x="7405792" y="0"/>
                    </a:cubicBezTo>
                    <a:cubicBezTo>
                      <a:pt x="7570128" y="-3636"/>
                      <a:pt x="7699989" y="173764"/>
                      <a:pt x="7724862" y="319070"/>
                    </a:cubicBezTo>
                    <a:cubicBezTo>
                      <a:pt x="7702650" y="527354"/>
                      <a:pt x="7723456" y="676966"/>
                      <a:pt x="7724862" y="931667"/>
                    </a:cubicBezTo>
                    <a:cubicBezTo>
                      <a:pt x="7726268" y="1186368"/>
                      <a:pt x="7700902" y="1297572"/>
                      <a:pt x="7724862" y="1595313"/>
                    </a:cubicBezTo>
                    <a:cubicBezTo>
                      <a:pt x="7749852" y="1768388"/>
                      <a:pt x="7609468" y="1927597"/>
                      <a:pt x="7405792" y="1914383"/>
                    </a:cubicBezTo>
                    <a:cubicBezTo>
                      <a:pt x="7137469" y="1913063"/>
                      <a:pt x="6948239" y="1887575"/>
                      <a:pt x="6832412" y="1914383"/>
                    </a:cubicBezTo>
                    <a:cubicBezTo>
                      <a:pt x="6716585" y="1941191"/>
                      <a:pt x="6463333" y="1923537"/>
                      <a:pt x="6117297" y="1914383"/>
                    </a:cubicBezTo>
                    <a:cubicBezTo>
                      <a:pt x="5771262" y="1905229"/>
                      <a:pt x="5549703" y="1942897"/>
                      <a:pt x="5402182" y="1914383"/>
                    </a:cubicBezTo>
                    <a:cubicBezTo>
                      <a:pt x="5254661" y="1885869"/>
                      <a:pt x="5014288" y="1894158"/>
                      <a:pt x="4828802" y="1914383"/>
                    </a:cubicBezTo>
                    <a:cubicBezTo>
                      <a:pt x="4643316" y="1934608"/>
                      <a:pt x="4289618" y="1882809"/>
                      <a:pt x="4113688" y="1914383"/>
                    </a:cubicBezTo>
                    <a:cubicBezTo>
                      <a:pt x="3937758" y="1945957"/>
                      <a:pt x="3659538" y="1886811"/>
                      <a:pt x="3398573" y="1914383"/>
                    </a:cubicBezTo>
                    <a:cubicBezTo>
                      <a:pt x="3137608" y="1941955"/>
                      <a:pt x="2958220" y="1900301"/>
                      <a:pt x="2825193" y="1914383"/>
                    </a:cubicBezTo>
                    <a:cubicBezTo>
                      <a:pt x="2692166" y="1928465"/>
                      <a:pt x="2413517" y="1881800"/>
                      <a:pt x="2110078" y="1914383"/>
                    </a:cubicBezTo>
                    <a:cubicBezTo>
                      <a:pt x="1806640" y="1946966"/>
                      <a:pt x="1745224" y="1896075"/>
                      <a:pt x="1465830" y="1914383"/>
                    </a:cubicBezTo>
                    <a:cubicBezTo>
                      <a:pt x="1186436" y="1932691"/>
                      <a:pt x="782296" y="1876945"/>
                      <a:pt x="319070" y="1914383"/>
                    </a:cubicBezTo>
                    <a:cubicBezTo>
                      <a:pt x="165698" y="1904037"/>
                      <a:pt x="-10165" y="1775264"/>
                      <a:pt x="0" y="1595313"/>
                    </a:cubicBezTo>
                    <a:cubicBezTo>
                      <a:pt x="2442" y="1389869"/>
                      <a:pt x="486" y="1211254"/>
                      <a:pt x="0" y="969954"/>
                    </a:cubicBezTo>
                    <a:cubicBezTo>
                      <a:pt x="-486" y="728654"/>
                      <a:pt x="-32493" y="513105"/>
                      <a:pt x="0" y="31907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 algn="ctr">
                <a:noFill/>
                <a:prstDash val="sys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3" name="Rectangle: Rounded Corners 65">
                <a:extLst>
                  <a:ext uri="{FF2B5EF4-FFF2-40B4-BE49-F238E27FC236}">
                    <a16:creationId xmlns:a16="http://schemas.microsoft.com/office/drawing/2014/main" id="{F1D9E8D1-FA77-4623-99DD-D9418E0EA46A}"/>
                  </a:ext>
                </a:extLst>
              </p:cNvPr>
              <p:cNvSpPr/>
              <p:nvPr/>
            </p:nvSpPr>
            <p:spPr>
              <a:xfrm>
                <a:off x="1709148" y="4584804"/>
                <a:ext cx="9312006" cy="2059368"/>
              </a:xfrm>
              <a:custGeom>
                <a:avLst/>
                <a:gdLst>
                  <a:gd name="connsiteX0" fmla="*/ 0 w 7724863"/>
                  <a:gd name="connsiteY0" fmla="*/ 315298 h 1891749"/>
                  <a:gd name="connsiteX1" fmla="*/ 315298 w 7724863"/>
                  <a:gd name="connsiteY1" fmla="*/ 0 h 1891749"/>
                  <a:gd name="connsiteX2" fmla="*/ 818346 w 7724863"/>
                  <a:gd name="connsiteY2" fmla="*/ 0 h 1891749"/>
                  <a:gd name="connsiteX3" fmla="*/ 1392337 w 7724863"/>
                  <a:gd name="connsiteY3" fmla="*/ 0 h 1891749"/>
                  <a:gd name="connsiteX4" fmla="*/ 1966327 w 7724863"/>
                  <a:gd name="connsiteY4" fmla="*/ 0 h 1891749"/>
                  <a:gd name="connsiteX5" fmla="*/ 2753146 w 7724863"/>
                  <a:gd name="connsiteY5" fmla="*/ 0 h 1891749"/>
                  <a:gd name="connsiteX6" fmla="*/ 3185251 w 7724863"/>
                  <a:gd name="connsiteY6" fmla="*/ 0 h 1891749"/>
                  <a:gd name="connsiteX7" fmla="*/ 3688299 w 7724863"/>
                  <a:gd name="connsiteY7" fmla="*/ 0 h 1891749"/>
                  <a:gd name="connsiteX8" fmla="*/ 4333233 w 7724863"/>
                  <a:gd name="connsiteY8" fmla="*/ 0 h 1891749"/>
                  <a:gd name="connsiteX9" fmla="*/ 4907224 w 7724863"/>
                  <a:gd name="connsiteY9" fmla="*/ 0 h 1891749"/>
                  <a:gd name="connsiteX10" fmla="*/ 5339329 w 7724863"/>
                  <a:gd name="connsiteY10" fmla="*/ 0 h 1891749"/>
                  <a:gd name="connsiteX11" fmla="*/ 5984262 w 7724863"/>
                  <a:gd name="connsiteY11" fmla="*/ 0 h 1891749"/>
                  <a:gd name="connsiteX12" fmla="*/ 6487310 w 7724863"/>
                  <a:gd name="connsiteY12" fmla="*/ 0 h 1891749"/>
                  <a:gd name="connsiteX13" fmla="*/ 7409565 w 7724863"/>
                  <a:gd name="connsiteY13" fmla="*/ 0 h 1891749"/>
                  <a:gd name="connsiteX14" fmla="*/ 7724863 w 7724863"/>
                  <a:gd name="connsiteY14" fmla="*/ 315298 h 1891749"/>
                  <a:gd name="connsiteX15" fmla="*/ 7724863 w 7724863"/>
                  <a:gd name="connsiteY15" fmla="*/ 920651 h 1891749"/>
                  <a:gd name="connsiteX16" fmla="*/ 7724863 w 7724863"/>
                  <a:gd name="connsiteY16" fmla="*/ 1576451 h 1891749"/>
                  <a:gd name="connsiteX17" fmla="*/ 7409565 w 7724863"/>
                  <a:gd name="connsiteY17" fmla="*/ 1891749 h 1891749"/>
                  <a:gd name="connsiteX18" fmla="*/ 6622746 w 7724863"/>
                  <a:gd name="connsiteY18" fmla="*/ 1891749 h 1891749"/>
                  <a:gd name="connsiteX19" fmla="*/ 5906870 w 7724863"/>
                  <a:gd name="connsiteY19" fmla="*/ 1891749 h 1891749"/>
                  <a:gd name="connsiteX20" fmla="*/ 5261937 w 7724863"/>
                  <a:gd name="connsiteY20" fmla="*/ 1891749 h 1891749"/>
                  <a:gd name="connsiteX21" fmla="*/ 4475118 w 7724863"/>
                  <a:gd name="connsiteY21" fmla="*/ 1891749 h 1891749"/>
                  <a:gd name="connsiteX22" fmla="*/ 3972070 w 7724863"/>
                  <a:gd name="connsiteY22" fmla="*/ 1891749 h 1891749"/>
                  <a:gd name="connsiteX23" fmla="*/ 3327137 w 7724863"/>
                  <a:gd name="connsiteY23" fmla="*/ 1891749 h 1891749"/>
                  <a:gd name="connsiteX24" fmla="*/ 2540318 w 7724863"/>
                  <a:gd name="connsiteY24" fmla="*/ 1891749 h 1891749"/>
                  <a:gd name="connsiteX25" fmla="*/ 1753499 w 7724863"/>
                  <a:gd name="connsiteY25" fmla="*/ 1891749 h 1891749"/>
                  <a:gd name="connsiteX26" fmla="*/ 1108566 w 7724863"/>
                  <a:gd name="connsiteY26" fmla="*/ 1891749 h 1891749"/>
                  <a:gd name="connsiteX27" fmla="*/ 315298 w 7724863"/>
                  <a:gd name="connsiteY27" fmla="*/ 1891749 h 1891749"/>
                  <a:gd name="connsiteX28" fmla="*/ 0 w 7724863"/>
                  <a:gd name="connsiteY28" fmla="*/ 1576451 h 1891749"/>
                  <a:gd name="connsiteX29" fmla="*/ 0 w 7724863"/>
                  <a:gd name="connsiteY29" fmla="*/ 983709 h 1891749"/>
                  <a:gd name="connsiteX30" fmla="*/ 0 w 7724863"/>
                  <a:gd name="connsiteY30" fmla="*/ 315298 h 1891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7724863" h="1891749" fill="none" extrusionOk="0">
                    <a:moveTo>
                      <a:pt x="0" y="315298"/>
                    </a:moveTo>
                    <a:cubicBezTo>
                      <a:pt x="-14797" y="141951"/>
                      <a:pt x="130281" y="-2434"/>
                      <a:pt x="315298" y="0"/>
                    </a:cubicBezTo>
                    <a:cubicBezTo>
                      <a:pt x="463744" y="-19391"/>
                      <a:pt x="580090" y="-22483"/>
                      <a:pt x="818346" y="0"/>
                    </a:cubicBezTo>
                    <a:cubicBezTo>
                      <a:pt x="1056602" y="22483"/>
                      <a:pt x="1136407" y="-186"/>
                      <a:pt x="1392337" y="0"/>
                    </a:cubicBezTo>
                    <a:cubicBezTo>
                      <a:pt x="1648267" y="186"/>
                      <a:pt x="1686620" y="-1006"/>
                      <a:pt x="1966327" y="0"/>
                    </a:cubicBezTo>
                    <a:cubicBezTo>
                      <a:pt x="2246034" y="1006"/>
                      <a:pt x="2590414" y="-17617"/>
                      <a:pt x="2753146" y="0"/>
                    </a:cubicBezTo>
                    <a:cubicBezTo>
                      <a:pt x="2915878" y="17617"/>
                      <a:pt x="3035406" y="-19567"/>
                      <a:pt x="3185251" y="0"/>
                    </a:cubicBezTo>
                    <a:cubicBezTo>
                      <a:pt x="3335097" y="19567"/>
                      <a:pt x="3582608" y="20989"/>
                      <a:pt x="3688299" y="0"/>
                    </a:cubicBezTo>
                    <a:cubicBezTo>
                      <a:pt x="3793990" y="-20989"/>
                      <a:pt x="4040872" y="22707"/>
                      <a:pt x="4333233" y="0"/>
                    </a:cubicBezTo>
                    <a:cubicBezTo>
                      <a:pt x="4625594" y="-22707"/>
                      <a:pt x="4659147" y="23789"/>
                      <a:pt x="4907224" y="0"/>
                    </a:cubicBezTo>
                    <a:cubicBezTo>
                      <a:pt x="5155301" y="-23789"/>
                      <a:pt x="5195798" y="-5091"/>
                      <a:pt x="5339329" y="0"/>
                    </a:cubicBezTo>
                    <a:cubicBezTo>
                      <a:pt x="5482861" y="5091"/>
                      <a:pt x="5739408" y="-14996"/>
                      <a:pt x="5984262" y="0"/>
                    </a:cubicBezTo>
                    <a:cubicBezTo>
                      <a:pt x="6229116" y="14996"/>
                      <a:pt x="6274592" y="-16699"/>
                      <a:pt x="6487310" y="0"/>
                    </a:cubicBezTo>
                    <a:cubicBezTo>
                      <a:pt x="6700028" y="16699"/>
                      <a:pt x="7029216" y="-17700"/>
                      <a:pt x="7409565" y="0"/>
                    </a:cubicBezTo>
                    <a:cubicBezTo>
                      <a:pt x="7575158" y="34778"/>
                      <a:pt x="7742806" y="128573"/>
                      <a:pt x="7724863" y="315298"/>
                    </a:cubicBezTo>
                    <a:cubicBezTo>
                      <a:pt x="7754547" y="439863"/>
                      <a:pt x="7740072" y="759637"/>
                      <a:pt x="7724863" y="920651"/>
                    </a:cubicBezTo>
                    <a:cubicBezTo>
                      <a:pt x="7709654" y="1081665"/>
                      <a:pt x="7704628" y="1303549"/>
                      <a:pt x="7724863" y="1576451"/>
                    </a:cubicBezTo>
                    <a:cubicBezTo>
                      <a:pt x="7734654" y="1762263"/>
                      <a:pt x="7557835" y="1874865"/>
                      <a:pt x="7409565" y="1891749"/>
                    </a:cubicBezTo>
                    <a:cubicBezTo>
                      <a:pt x="7089490" y="1896716"/>
                      <a:pt x="6810974" y="1887568"/>
                      <a:pt x="6622746" y="1891749"/>
                    </a:cubicBezTo>
                    <a:cubicBezTo>
                      <a:pt x="6434518" y="1895930"/>
                      <a:pt x="6178097" y="1903380"/>
                      <a:pt x="5906870" y="1891749"/>
                    </a:cubicBezTo>
                    <a:cubicBezTo>
                      <a:pt x="5635643" y="1880118"/>
                      <a:pt x="5459994" y="1910842"/>
                      <a:pt x="5261937" y="1891749"/>
                    </a:cubicBezTo>
                    <a:cubicBezTo>
                      <a:pt x="5063880" y="1872656"/>
                      <a:pt x="4765153" y="1904927"/>
                      <a:pt x="4475118" y="1891749"/>
                    </a:cubicBezTo>
                    <a:cubicBezTo>
                      <a:pt x="4185083" y="1878571"/>
                      <a:pt x="4152204" y="1895642"/>
                      <a:pt x="3972070" y="1891749"/>
                    </a:cubicBezTo>
                    <a:cubicBezTo>
                      <a:pt x="3791936" y="1887856"/>
                      <a:pt x="3508183" y="1908199"/>
                      <a:pt x="3327137" y="1891749"/>
                    </a:cubicBezTo>
                    <a:cubicBezTo>
                      <a:pt x="3146091" y="1875299"/>
                      <a:pt x="2839956" y="1926582"/>
                      <a:pt x="2540318" y="1891749"/>
                    </a:cubicBezTo>
                    <a:cubicBezTo>
                      <a:pt x="2240680" y="1856916"/>
                      <a:pt x="2073685" y="1872656"/>
                      <a:pt x="1753499" y="1891749"/>
                    </a:cubicBezTo>
                    <a:cubicBezTo>
                      <a:pt x="1433313" y="1910842"/>
                      <a:pt x="1324189" y="1904221"/>
                      <a:pt x="1108566" y="1891749"/>
                    </a:cubicBezTo>
                    <a:cubicBezTo>
                      <a:pt x="892943" y="1879277"/>
                      <a:pt x="700878" y="1916030"/>
                      <a:pt x="315298" y="1891749"/>
                    </a:cubicBezTo>
                    <a:cubicBezTo>
                      <a:pt x="134249" y="1894045"/>
                      <a:pt x="-10737" y="1754778"/>
                      <a:pt x="0" y="1576451"/>
                    </a:cubicBezTo>
                    <a:cubicBezTo>
                      <a:pt x="8397" y="1297110"/>
                      <a:pt x="19891" y="1166058"/>
                      <a:pt x="0" y="983709"/>
                    </a:cubicBezTo>
                    <a:cubicBezTo>
                      <a:pt x="-19891" y="801360"/>
                      <a:pt x="-3538" y="481075"/>
                      <a:pt x="0" y="315298"/>
                    </a:cubicBezTo>
                    <a:close/>
                  </a:path>
                  <a:path w="7724863" h="1891749" stroke="0" extrusionOk="0">
                    <a:moveTo>
                      <a:pt x="0" y="315298"/>
                    </a:moveTo>
                    <a:cubicBezTo>
                      <a:pt x="32285" y="160917"/>
                      <a:pt x="176451" y="-6369"/>
                      <a:pt x="315298" y="0"/>
                    </a:cubicBezTo>
                    <a:cubicBezTo>
                      <a:pt x="474964" y="-19014"/>
                      <a:pt x="640577" y="-15310"/>
                      <a:pt x="747403" y="0"/>
                    </a:cubicBezTo>
                    <a:cubicBezTo>
                      <a:pt x="854230" y="15310"/>
                      <a:pt x="1127572" y="19373"/>
                      <a:pt x="1250451" y="0"/>
                    </a:cubicBezTo>
                    <a:cubicBezTo>
                      <a:pt x="1373330" y="-19373"/>
                      <a:pt x="1681318" y="12056"/>
                      <a:pt x="2037270" y="0"/>
                    </a:cubicBezTo>
                    <a:cubicBezTo>
                      <a:pt x="2393222" y="-12056"/>
                      <a:pt x="2463817" y="-29896"/>
                      <a:pt x="2753146" y="0"/>
                    </a:cubicBezTo>
                    <a:cubicBezTo>
                      <a:pt x="3042475" y="29896"/>
                      <a:pt x="3255337" y="2124"/>
                      <a:pt x="3539965" y="0"/>
                    </a:cubicBezTo>
                    <a:cubicBezTo>
                      <a:pt x="3824593" y="-2124"/>
                      <a:pt x="4157179" y="-36265"/>
                      <a:pt x="4326784" y="0"/>
                    </a:cubicBezTo>
                    <a:cubicBezTo>
                      <a:pt x="4496389" y="36265"/>
                      <a:pt x="4657586" y="6348"/>
                      <a:pt x="4900774" y="0"/>
                    </a:cubicBezTo>
                    <a:cubicBezTo>
                      <a:pt x="5143962" y="-6348"/>
                      <a:pt x="5163462" y="-18812"/>
                      <a:pt x="5332880" y="0"/>
                    </a:cubicBezTo>
                    <a:cubicBezTo>
                      <a:pt x="5502298" y="18812"/>
                      <a:pt x="5806436" y="-6084"/>
                      <a:pt x="5977813" y="0"/>
                    </a:cubicBezTo>
                    <a:cubicBezTo>
                      <a:pt x="6149190" y="6084"/>
                      <a:pt x="6253247" y="22411"/>
                      <a:pt x="6480861" y="0"/>
                    </a:cubicBezTo>
                    <a:cubicBezTo>
                      <a:pt x="6708475" y="-22411"/>
                      <a:pt x="7161092" y="-29531"/>
                      <a:pt x="7409565" y="0"/>
                    </a:cubicBezTo>
                    <a:cubicBezTo>
                      <a:pt x="7571273" y="-3803"/>
                      <a:pt x="7700212" y="171799"/>
                      <a:pt x="7724863" y="315298"/>
                    </a:cubicBezTo>
                    <a:cubicBezTo>
                      <a:pt x="7711765" y="597506"/>
                      <a:pt x="7699886" y="753333"/>
                      <a:pt x="7724863" y="920651"/>
                    </a:cubicBezTo>
                    <a:cubicBezTo>
                      <a:pt x="7749840" y="1087969"/>
                      <a:pt x="7708755" y="1301463"/>
                      <a:pt x="7724863" y="1576451"/>
                    </a:cubicBezTo>
                    <a:cubicBezTo>
                      <a:pt x="7755754" y="1746701"/>
                      <a:pt x="7605538" y="1902258"/>
                      <a:pt x="7409565" y="1891749"/>
                    </a:cubicBezTo>
                    <a:cubicBezTo>
                      <a:pt x="7252018" y="1870296"/>
                      <a:pt x="6996721" y="1917334"/>
                      <a:pt x="6835574" y="1891749"/>
                    </a:cubicBezTo>
                    <a:cubicBezTo>
                      <a:pt x="6674427" y="1866164"/>
                      <a:pt x="6386799" y="1857090"/>
                      <a:pt x="6119698" y="1891749"/>
                    </a:cubicBezTo>
                    <a:cubicBezTo>
                      <a:pt x="5852597" y="1926408"/>
                      <a:pt x="5563766" y="1917816"/>
                      <a:pt x="5403822" y="1891749"/>
                    </a:cubicBezTo>
                    <a:cubicBezTo>
                      <a:pt x="5243878" y="1865682"/>
                      <a:pt x="5044424" y="1873083"/>
                      <a:pt x="4829832" y="1891749"/>
                    </a:cubicBezTo>
                    <a:cubicBezTo>
                      <a:pt x="4615240" y="1910416"/>
                      <a:pt x="4409221" y="1890158"/>
                      <a:pt x="4113956" y="1891749"/>
                    </a:cubicBezTo>
                    <a:cubicBezTo>
                      <a:pt x="3818691" y="1893340"/>
                      <a:pt x="3647421" y="1918168"/>
                      <a:pt x="3398079" y="1891749"/>
                    </a:cubicBezTo>
                    <a:cubicBezTo>
                      <a:pt x="3148737" y="1865330"/>
                      <a:pt x="2956917" y="1883929"/>
                      <a:pt x="2824089" y="1891749"/>
                    </a:cubicBezTo>
                    <a:cubicBezTo>
                      <a:pt x="2691261" y="1899570"/>
                      <a:pt x="2333173" y="1885231"/>
                      <a:pt x="2108213" y="1891749"/>
                    </a:cubicBezTo>
                    <a:cubicBezTo>
                      <a:pt x="1883253" y="1898267"/>
                      <a:pt x="1629386" y="1876492"/>
                      <a:pt x="1463279" y="1891749"/>
                    </a:cubicBezTo>
                    <a:cubicBezTo>
                      <a:pt x="1297172" y="1907006"/>
                      <a:pt x="819207" y="1887172"/>
                      <a:pt x="315298" y="1891749"/>
                    </a:cubicBezTo>
                    <a:cubicBezTo>
                      <a:pt x="166344" y="1880346"/>
                      <a:pt x="-9696" y="1754147"/>
                      <a:pt x="0" y="1576451"/>
                    </a:cubicBezTo>
                    <a:cubicBezTo>
                      <a:pt x="5577" y="1436239"/>
                      <a:pt x="-27651" y="1158990"/>
                      <a:pt x="0" y="958486"/>
                    </a:cubicBezTo>
                    <a:cubicBezTo>
                      <a:pt x="27651" y="757983"/>
                      <a:pt x="-24594" y="544205"/>
                      <a:pt x="0" y="315298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 algn="ctr">
                <a:solidFill>
                  <a:srgbClr val="000000"/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EA78765E-C2C6-4311-A962-400CE649C04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4014" y="279084"/>
              <a:ext cx="1790781" cy="1783117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08C752BE-84DE-4A10-B4A9-EA1DBE8D5E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981274" y="410378"/>
              <a:ext cx="1136158" cy="1520530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069C3EDA-C27B-49FA-94B9-9BF122518133}"/>
                </a:ext>
              </a:extLst>
            </p:cNvPr>
            <p:cNvSpPr txBox="1"/>
            <p:nvPr/>
          </p:nvSpPr>
          <p:spPr>
            <a:xfrm>
              <a:off x="3914004" y="104152"/>
              <a:ext cx="5999868" cy="20085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Điền</a:t>
              </a:r>
              <a:r>
                <a:rPr lang="en-US" sz="54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54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&gt;, &lt;, =</a:t>
              </a:r>
            </a:p>
            <a:p>
              <a:pPr algn="ctr"/>
              <a:r>
                <a:rPr lang="en-US" sz="54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789…801</a:t>
              </a:r>
              <a:endParaRPr lang="vi-VN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62" name="Rounded Rectangle 25">
            <a:extLst>
              <a:ext uri="{FF2B5EF4-FFF2-40B4-BE49-F238E27FC236}">
                <a16:creationId xmlns:a16="http://schemas.microsoft.com/office/drawing/2014/main" id="{0A384E7D-46FA-4A20-B80C-22C219832D70}"/>
              </a:ext>
            </a:extLst>
          </p:cNvPr>
          <p:cNvSpPr/>
          <p:nvPr/>
        </p:nvSpPr>
        <p:spPr>
          <a:xfrm>
            <a:off x="5081479" y="4289606"/>
            <a:ext cx="2374899" cy="891941"/>
          </a:xfrm>
          <a:prstGeom prst="roundRect">
            <a:avLst/>
          </a:prstGeom>
          <a:solidFill>
            <a:srgbClr val="FFC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&gt;</a:t>
            </a:r>
          </a:p>
        </p:txBody>
      </p:sp>
      <p:sp>
        <p:nvSpPr>
          <p:cNvPr id="63" name="Rounded Rectangle 36">
            <a:extLst>
              <a:ext uri="{FF2B5EF4-FFF2-40B4-BE49-F238E27FC236}">
                <a16:creationId xmlns:a16="http://schemas.microsoft.com/office/drawing/2014/main" id="{098B868D-2271-4549-A8EF-602AD040AAE7}"/>
              </a:ext>
            </a:extLst>
          </p:cNvPr>
          <p:cNvSpPr/>
          <p:nvPr/>
        </p:nvSpPr>
        <p:spPr>
          <a:xfrm>
            <a:off x="5103100" y="3066926"/>
            <a:ext cx="2374899" cy="891941"/>
          </a:xfrm>
          <a:prstGeom prst="roundRect">
            <a:avLst/>
          </a:prstGeom>
          <a:solidFill>
            <a:srgbClr val="FFC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=</a:t>
            </a:r>
          </a:p>
        </p:txBody>
      </p:sp>
      <p:sp>
        <p:nvSpPr>
          <p:cNvPr id="64" name="Rounded Rectangle 37">
            <a:extLst>
              <a:ext uri="{FF2B5EF4-FFF2-40B4-BE49-F238E27FC236}">
                <a16:creationId xmlns:a16="http://schemas.microsoft.com/office/drawing/2014/main" id="{AC68FEC9-7A07-440A-A703-9CCE6C6BDBE9}"/>
              </a:ext>
            </a:extLst>
          </p:cNvPr>
          <p:cNvSpPr/>
          <p:nvPr/>
        </p:nvSpPr>
        <p:spPr>
          <a:xfrm>
            <a:off x="5101769" y="5593441"/>
            <a:ext cx="2374899" cy="891941"/>
          </a:xfrm>
          <a:prstGeom prst="roundRect">
            <a:avLst/>
          </a:prstGeom>
          <a:solidFill>
            <a:srgbClr val="FFC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&lt;</a:t>
            </a:r>
          </a:p>
        </p:txBody>
      </p:sp>
      <p:pic>
        <p:nvPicPr>
          <p:cNvPr id="65" name="Picture 7">
            <a:extLst>
              <a:ext uri="{FF2B5EF4-FFF2-40B4-BE49-F238E27FC236}">
                <a16:creationId xmlns:a16="http://schemas.microsoft.com/office/drawing/2014/main" id="{284D95EF-6EDF-445A-82EC-54C6910DE6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420" y="2424666"/>
            <a:ext cx="1528593" cy="1715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" name="Picture 7">
            <a:extLst>
              <a:ext uri="{FF2B5EF4-FFF2-40B4-BE49-F238E27FC236}">
                <a16:creationId xmlns:a16="http://schemas.microsoft.com/office/drawing/2014/main" id="{C3E98C7C-339B-4590-9203-C96D80FABF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1514" y="5181547"/>
            <a:ext cx="1564024" cy="1755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1200" y="7573400"/>
            <a:ext cx="1968429" cy="144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6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864568">
            <a:off x="9277040" y="4321619"/>
            <a:ext cx="1873396" cy="1873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10400" y="3845090"/>
            <a:ext cx="2899557" cy="3117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10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5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10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7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8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6484 -0.51389 L 0.70261 -0.51736 " pathEditMode="relative" rAng="0" ptsTypes="AA">
                                          <p:cBhvr>
                                            <p:cTn id="33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083" y="69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6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5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38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9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0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set>
                                          <p:cBhvr>
                                            <p:cTn id="41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m-thanh-tra-loi-sai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2" presetID="3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10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900" decel="100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3"/>
                      </p:tgtEl>
                    </p:cond>
                  </p:nextCondLst>
                </p:seq>
                <p:seq concurrent="1" nextAc="seek">
                  <p:cTn id="48" restart="whenNotActive" fill="hold" evtFilter="cancelBubble" nodeType="interactiveSeq">
                    <p:stCondLst>
                      <p:cond evt="onClick" delay="0">
                        <p:tgtEl>
                          <p:spTgt spid="6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" fill="hold">
                          <p:stCondLst>
                            <p:cond delay="0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25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52" dur="5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53" dur="5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54" dur="5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set>
                                          <p:cBhvr>
                                            <p:cTn id="55" dur="5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m-thanh-tra-loi-sai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6" presetID="3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10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9" dur="1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900" decel="100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4"/>
                      </p:tgtEl>
                    </p:cond>
                  </p:nextCondLst>
                </p:seq>
                <p:seq concurrent="1" nextAc="seek">
                  <p:cTn id="62" restart="whenNotActive" fill="hold" evtFilter="cancelBubble" nodeType="interactiveSeq">
                    <p:stCondLst>
                      <p:cond evt="onClick" delay="0">
                        <p:tgtEl>
                          <p:spTgt spid="6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3" fill="hold">
                          <p:stCondLst>
                            <p:cond delay="0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21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66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67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68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69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0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5E-6 -7.40741E-7 L 0.26485 -0.51389 " pathEditMode="relative" rAng="0" ptsTypes="AA">
                                          <p:cBhvr>
                                            <p:cTn id="71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242" y="-256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2"/>
                      </p:tgtEl>
                    </p:cond>
                  </p:nextCondLst>
                </p:seq>
              </p:childTnLst>
            </p:cTn>
          </p:par>
        </p:tnLst>
        <p:bldLst>
          <p:bldP spid="62" grpId="0" animBg="1"/>
          <p:bldP spid="62" grpId="1" animBg="1"/>
          <p:bldP spid="63" grpId="0" animBg="1"/>
          <p:bldP spid="63" grpId="1" animBg="1"/>
          <p:bldP spid="64" grpId="0" animBg="1"/>
          <p:bldP spid="64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10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5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10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6484 -0.51389 L 0.70261 -0.51736 " pathEditMode="relative" rAng="0" ptsTypes="AA">
                                          <p:cBhvr>
                                            <p:cTn id="33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083" y="69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6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5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38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39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0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set>
                                          <p:cBhvr>
                                            <p:cTn id="41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Am-thanh-tra-loi-sai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2" presetID="3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10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900" decel="100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3"/>
                      </p:tgtEl>
                    </p:cond>
                  </p:nextCondLst>
                </p:seq>
                <p:seq concurrent="1" nextAc="seek">
                  <p:cTn id="48" restart="whenNotActive" fill="hold" evtFilter="cancelBubble" nodeType="interactiveSeq">
                    <p:stCondLst>
                      <p:cond evt="onClick" delay="0">
                        <p:tgtEl>
                          <p:spTgt spid="6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" fill="hold">
                          <p:stCondLst>
                            <p:cond delay="0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25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52" dur="5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53" dur="5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54" dur="5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set>
                                          <p:cBhvr>
                                            <p:cTn id="55" dur="5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Am-thanh-tra-loi-sai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6" presetID="3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10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9" dur="1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900" decel="100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4"/>
                      </p:tgtEl>
                    </p:cond>
                  </p:nextCondLst>
                </p:seq>
                <p:seq concurrent="1" nextAc="seek">
                  <p:cTn id="62" restart="whenNotActive" fill="hold" evtFilter="cancelBubble" nodeType="interactiveSeq">
                    <p:stCondLst>
                      <p:cond evt="onClick" delay="0">
                        <p:tgtEl>
                          <p:spTgt spid="6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3" fill="hold">
                          <p:stCondLst>
                            <p:cond delay="0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21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66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67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68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69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0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5E-6 -7.40741E-7 L 0.26485 -0.51389 " pathEditMode="relative" rAng="0" ptsTypes="AA">
                                          <p:cBhvr>
                                            <p:cTn id="71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242" y="-256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2"/>
                      </p:tgtEl>
                    </p:cond>
                  </p:nextCondLst>
                </p:seq>
              </p:childTnLst>
            </p:cTn>
          </p:par>
        </p:tnLst>
        <p:bldLst>
          <p:bldP spid="62" grpId="0" animBg="1"/>
          <p:bldP spid="62" grpId="1" animBg="1"/>
          <p:bldP spid="63" grpId="0" animBg="1"/>
          <p:bldP spid="63" grpId="1" animBg="1"/>
          <p:bldP spid="64" grpId="0" animBg="1"/>
          <p:bldP spid="64" grpId="1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83"/>
          <a:stretch>
            <a:fillRect/>
          </a:stretch>
        </p:blipFill>
        <p:spPr>
          <a:xfrm>
            <a:off x="2892" y="0"/>
            <a:ext cx="12186216" cy="68172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14061"/>
            <a:ext cx="12192000" cy="4569339"/>
          </a:xfrm>
          <a:prstGeom prst="rect">
            <a:avLst/>
          </a:prstGeom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2517541"/>
            <a:ext cx="2732447" cy="446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2081" y="4058712"/>
            <a:ext cx="1966383" cy="1439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14044" y="4400652"/>
            <a:ext cx="1045956" cy="1196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F574DC8E-E06A-4CF6-ACAE-7850AD503205}"/>
              </a:ext>
            </a:extLst>
          </p:cNvPr>
          <p:cNvGrpSpPr/>
          <p:nvPr/>
        </p:nvGrpSpPr>
        <p:grpSpPr>
          <a:xfrm>
            <a:off x="2514917" y="340189"/>
            <a:ext cx="8325361" cy="2134653"/>
            <a:chOff x="1744014" y="-46720"/>
            <a:chExt cx="10536556" cy="2564261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AB7FC87B-732C-40BF-9C84-03F598630A03}"/>
                </a:ext>
              </a:extLst>
            </p:cNvPr>
            <p:cNvGrpSpPr/>
            <p:nvPr/>
          </p:nvGrpSpPr>
          <p:grpSpPr>
            <a:xfrm>
              <a:off x="2745531" y="-46720"/>
              <a:ext cx="9535039" cy="2564261"/>
              <a:chOff x="1546051" y="4407857"/>
              <a:chExt cx="9818026" cy="2398086"/>
            </a:xfrm>
          </p:grpSpPr>
          <p:sp>
            <p:nvSpPr>
              <p:cNvPr id="34" name="Rectangle: Rounded Corners 11">
                <a:extLst>
                  <a:ext uri="{FF2B5EF4-FFF2-40B4-BE49-F238E27FC236}">
                    <a16:creationId xmlns:a16="http://schemas.microsoft.com/office/drawing/2014/main" id="{E22C693C-F39D-4069-9980-E84683A454B9}"/>
                  </a:ext>
                </a:extLst>
              </p:cNvPr>
              <p:cNvSpPr/>
              <p:nvPr/>
            </p:nvSpPr>
            <p:spPr>
              <a:xfrm>
                <a:off x="1546051" y="4407857"/>
                <a:ext cx="9818026" cy="2398086"/>
              </a:xfrm>
              <a:custGeom>
                <a:avLst/>
                <a:gdLst>
                  <a:gd name="connsiteX0" fmla="*/ 0 w 7988119"/>
                  <a:gd name="connsiteY0" fmla="*/ 364650 h 2187854"/>
                  <a:gd name="connsiteX1" fmla="*/ 364650 w 7988119"/>
                  <a:gd name="connsiteY1" fmla="*/ 0 h 2187854"/>
                  <a:gd name="connsiteX2" fmla="*/ 951954 w 7988119"/>
                  <a:gd name="connsiteY2" fmla="*/ 0 h 2187854"/>
                  <a:gd name="connsiteX3" fmla="*/ 1757023 w 7988119"/>
                  <a:gd name="connsiteY3" fmla="*/ 0 h 2187854"/>
                  <a:gd name="connsiteX4" fmla="*/ 2199152 w 7988119"/>
                  <a:gd name="connsiteY4" fmla="*/ 0 h 2187854"/>
                  <a:gd name="connsiteX5" fmla="*/ 2713868 w 7988119"/>
                  <a:gd name="connsiteY5" fmla="*/ 0 h 2187854"/>
                  <a:gd name="connsiteX6" fmla="*/ 3373760 w 7988119"/>
                  <a:gd name="connsiteY6" fmla="*/ 0 h 2187854"/>
                  <a:gd name="connsiteX7" fmla="*/ 3961065 w 7988119"/>
                  <a:gd name="connsiteY7" fmla="*/ 0 h 2187854"/>
                  <a:gd name="connsiteX8" fmla="*/ 4403193 w 7988119"/>
                  <a:gd name="connsiteY8" fmla="*/ 0 h 2187854"/>
                  <a:gd name="connsiteX9" fmla="*/ 5063086 w 7988119"/>
                  <a:gd name="connsiteY9" fmla="*/ 0 h 2187854"/>
                  <a:gd name="connsiteX10" fmla="*/ 5577802 w 7988119"/>
                  <a:gd name="connsiteY10" fmla="*/ 0 h 2187854"/>
                  <a:gd name="connsiteX11" fmla="*/ 6237694 w 7988119"/>
                  <a:gd name="connsiteY11" fmla="*/ 0 h 2187854"/>
                  <a:gd name="connsiteX12" fmla="*/ 6897587 w 7988119"/>
                  <a:gd name="connsiteY12" fmla="*/ 0 h 2187854"/>
                  <a:gd name="connsiteX13" fmla="*/ 7623469 w 7988119"/>
                  <a:gd name="connsiteY13" fmla="*/ 0 h 2187854"/>
                  <a:gd name="connsiteX14" fmla="*/ 7988119 w 7988119"/>
                  <a:gd name="connsiteY14" fmla="*/ 364650 h 2187854"/>
                  <a:gd name="connsiteX15" fmla="*/ 7988119 w 7988119"/>
                  <a:gd name="connsiteY15" fmla="*/ 821664 h 2187854"/>
                  <a:gd name="connsiteX16" fmla="*/ 7988119 w 7988119"/>
                  <a:gd name="connsiteY16" fmla="*/ 1264092 h 2187854"/>
                  <a:gd name="connsiteX17" fmla="*/ 7988119 w 7988119"/>
                  <a:gd name="connsiteY17" fmla="*/ 1823204 h 2187854"/>
                  <a:gd name="connsiteX18" fmla="*/ 7623469 w 7988119"/>
                  <a:gd name="connsiteY18" fmla="*/ 2187854 h 2187854"/>
                  <a:gd name="connsiteX19" fmla="*/ 7108753 w 7988119"/>
                  <a:gd name="connsiteY19" fmla="*/ 2187854 h 2187854"/>
                  <a:gd name="connsiteX20" fmla="*/ 6594036 w 7988119"/>
                  <a:gd name="connsiteY20" fmla="*/ 2187854 h 2187854"/>
                  <a:gd name="connsiteX21" fmla="*/ 5934144 w 7988119"/>
                  <a:gd name="connsiteY21" fmla="*/ 2187854 h 2187854"/>
                  <a:gd name="connsiteX22" fmla="*/ 5129075 w 7988119"/>
                  <a:gd name="connsiteY22" fmla="*/ 2187854 h 2187854"/>
                  <a:gd name="connsiteX23" fmla="*/ 4324006 w 7988119"/>
                  <a:gd name="connsiteY23" fmla="*/ 2187854 h 2187854"/>
                  <a:gd name="connsiteX24" fmla="*/ 3664113 w 7988119"/>
                  <a:gd name="connsiteY24" fmla="*/ 2187854 h 2187854"/>
                  <a:gd name="connsiteX25" fmla="*/ 3004221 w 7988119"/>
                  <a:gd name="connsiteY25" fmla="*/ 2187854 h 2187854"/>
                  <a:gd name="connsiteX26" fmla="*/ 2344328 w 7988119"/>
                  <a:gd name="connsiteY26" fmla="*/ 2187854 h 2187854"/>
                  <a:gd name="connsiteX27" fmla="*/ 1539259 w 7988119"/>
                  <a:gd name="connsiteY27" fmla="*/ 2187854 h 2187854"/>
                  <a:gd name="connsiteX28" fmla="*/ 1024543 w 7988119"/>
                  <a:gd name="connsiteY28" fmla="*/ 2187854 h 2187854"/>
                  <a:gd name="connsiteX29" fmla="*/ 364650 w 7988119"/>
                  <a:gd name="connsiteY29" fmla="*/ 2187854 h 2187854"/>
                  <a:gd name="connsiteX30" fmla="*/ 0 w 7988119"/>
                  <a:gd name="connsiteY30" fmla="*/ 1823204 h 2187854"/>
                  <a:gd name="connsiteX31" fmla="*/ 0 w 7988119"/>
                  <a:gd name="connsiteY31" fmla="*/ 1380776 h 2187854"/>
                  <a:gd name="connsiteX32" fmla="*/ 0 w 7988119"/>
                  <a:gd name="connsiteY32" fmla="*/ 923762 h 2187854"/>
                  <a:gd name="connsiteX33" fmla="*/ 0 w 7988119"/>
                  <a:gd name="connsiteY33" fmla="*/ 364650 h 2187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7988119" h="2187854" fill="none" extrusionOk="0">
                    <a:moveTo>
                      <a:pt x="0" y="364650"/>
                    </a:moveTo>
                    <a:cubicBezTo>
                      <a:pt x="13662" y="150266"/>
                      <a:pt x="147348" y="773"/>
                      <a:pt x="364650" y="0"/>
                    </a:cubicBezTo>
                    <a:cubicBezTo>
                      <a:pt x="492391" y="-4000"/>
                      <a:pt x="782854" y="-3407"/>
                      <a:pt x="951954" y="0"/>
                    </a:cubicBezTo>
                    <a:cubicBezTo>
                      <a:pt x="1121054" y="3407"/>
                      <a:pt x="1358805" y="24272"/>
                      <a:pt x="1757023" y="0"/>
                    </a:cubicBezTo>
                    <a:cubicBezTo>
                      <a:pt x="2155241" y="-24272"/>
                      <a:pt x="2062205" y="13791"/>
                      <a:pt x="2199152" y="0"/>
                    </a:cubicBezTo>
                    <a:cubicBezTo>
                      <a:pt x="2336099" y="-13791"/>
                      <a:pt x="2467116" y="17794"/>
                      <a:pt x="2713868" y="0"/>
                    </a:cubicBezTo>
                    <a:cubicBezTo>
                      <a:pt x="2960620" y="-17794"/>
                      <a:pt x="3155958" y="-1215"/>
                      <a:pt x="3373760" y="0"/>
                    </a:cubicBezTo>
                    <a:cubicBezTo>
                      <a:pt x="3591562" y="1215"/>
                      <a:pt x="3793449" y="-3076"/>
                      <a:pt x="3961065" y="0"/>
                    </a:cubicBezTo>
                    <a:cubicBezTo>
                      <a:pt x="4128682" y="3076"/>
                      <a:pt x="4223484" y="8317"/>
                      <a:pt x="4403193" y="0"/>
                    </a:cubicBezTo>
                    <a:cubicBezTo>
                      <a:pt x="4582902" y="-8317"/>
                      <a:pt x="4767255" y="4438"/>
                      <a:pt x="5063086" y="0"/>
                    </a:cubicBezTo>
                    <a:cubicBezTo>
                      <a:pt x="5358917" y="-4438"/>
                      <a:pt x="5325247" y="-13008"/>
                      <a:pt x="5577802" y="0"/>
                    </a:cubicBezTo>
                    <a:cubicBezTo>
                      <a:pt x="5830357" y="13008"/>
                      <a:pt x="6068128" y="13365"/>
                      <a:pt x="6237694" y="0"/>
                    </a:cubicBezTo>
                    <a:cubicBezTo>
                      <a:pt x="6407260" y="-13365"/>
                      <a:pt x="6730491" y="29520"/>
                      <a:pt x="6897587" y="0"/>
                    </a:cubicBezTo>
                    <a:cubicBezTo>
                      <a:pt x="7064683" y="-29520"/>
                      <a:pt x="7286986" y="14823"/>
                      <a:pt x="7623469" y="0"/>
                    </a:cubicBezTo>
                    <a:cubicBezTo>
                      <a:pt x="7793517" y="-4927"/>
                      <a:pt x="7963789" y="153794"/>
                      <a:pt x="7988119" y="364650"/>
                    </a:cubicBezTo>
                    <a:cubicBezTo>
                      <a:pt x="7975308" y="475337"/>
                      <a:pt x="7972961" y="638760"/>
                      <a:pt x="7988119" y="821664"/>
                    </a:cubicBezTo>
                    <a:cubicBezTo>
                      <a:pt x="8003277" y="1004568"/>
                      <a:pt x="8007457" y="1138247"/>
                      <a:pt x="7988119" y="1264092"/>
                    </a:cubicBezTo>
                    <a:cubicBezTo>
                      <a:pt x="7968781" y="1389937"/>
                      <a:pt x="7973074" y="1693719"/>
                      <a:pt x="7988119" y="1823204"/>
                    </a:cubicBezTo>
                    <a:cubicBezTo>
                      <a:pt x="8033022" y="2042116"/>
                      <a:pt x="7862012" y="2183268"/>
                      <a:pt x="7623469" y="2187854"/>
                    </a:cubicBezTo>
                    <a:cubicBezTo>
                      <a:pt x="7509097" y="2186789"/>
                      <a:pt x="7365315" y="2187622"/>
                      <a:pt x="7108753" y="2187854"/>
                    </a:cubicBezTo>
                    <a:cubicBezTo>
                      <a:pt x="6852191" y="2188086"/>
                      <a:pt x="6844931" y="2189738"/>
                      <a:pt x="6594036" y="2187854"/>
                    </a:cubicBezTo>
                    <a:cubicBezTo>
                      <a:pt x="6343141" y="2185970"/>
                      <a:pt x="6167877" y="2183547"/>
                      <a:pt x="5934144" y="2187854"/>
                    </a:cubicBezTo>
                    <a:cubicBezTo>
                      <a:pt x="5700411" y="2192161"/>
                      <a:pt x="5367546" y="2183906"/>
                      <a:pt x="5129075" y="2187854"/>
                    </a:cubicBezTo>
                    <a:cubicBezTo>
                      <a:pt x="4890604" y="2191802"/>
                      <a:pt x="4654101" y="2208940"/>
                      <a:pt x="4324006" y="2187854"/>
                    </a:cubicBezTo>
                    <a:cubicBezTo>
                      <a:pt x="3993911" y="2166768"/>
                      <a:pt x="3979023" y="2205126"/>
                      <a:pt x="3664113" y="2187854"/>
                    </a:cubicBezTo>
                    <a:cubicBezTo>
                      <a:pt x="3349203" y="2170582"/>
                      <a:pt x="3164263" y="2199353"/>
                      <a:pt x="3004221" y="2187854"/>
                    </a:cubicBezTo>
                    <a:cubicBezTo>
                      <a:pt x="2844179" y="2176355"/>
                      <a:pt x="2505982" y="2189343"/>
                      <a:pt x="2344328" y="2187854"/>
                    </a:cubicBezTo>
                    <a:cubicBezTo>
                      <a:pt x="2182674" y="2186365"/>
                      <a:pt x="1723274" y="2176889"/>
                      <a:pt x="1539259" y="2187854"/>
                    </a:cubicBezTo>
                    <a:cubicBezTo>
                      <a:pt x="1355244" y="2198819"/>
                      <a:pt x="1190675" y="2213316"/>
                      <a:pt x="1024543" y="2187854"/>
                    </a:cubicBezTo>
                    <a:cubicBezTo>
                      <a:pt x="858411" y="2162392"/>
                      <a:pt x="659124" y="2155098"/>
                      <a:pt x="364650" y="2187854"/>
                    </a:cubicBezTo>
                    <a:cubicBezTo>
                      <a:pt x="163362" y="2156115"/>
                      <a:pt x="-476" y="2002245"/>
                      <a:pt x="0" y="1823204"/>
                    </a:cubicBezTo>
                    <a:cubicBezTo>
                      <a:pt x="18467" y="1676980"/>
                      <a:pt x="17191" y="1516521"/>
                      <a:pt x="0" y="1380776"/>
                    </a:cubicBezTo>
                    <a:cubicBezTo>
                      <a:pt x="-17191" y="1245031"/>
                      <a:pt x="-10635" y="1139203"/>
                      <a:pt x="0" y="923762"/>
                    </a:cubicBezTo>
                    <a:cubicBezTo>
                      <a:pt x="10635" y="708321"/>
                      <a:pt x="-21050" y="578764"/>
                      <a:pt x="0" y="364650"/>
                    </a:cubicBezTo>
                    <a:close/>
                  </a:path>
                  <a:path w="7988119" h="2187854" stroke="0" extrusionOk="0">
                    <a:moveTo>
                      <a:pt x="0" y="364650"/>
                    </a:moveTo>
                    <a:cubicBezTo>
                      <a:pt x="38348" y="186722"/>
                      <a:pt x="195432" y="-5807"/>
                      <a:pt x="364650" y="0"/>
                    </a:cubicBezTo>
                    <a:cubicBezTo>
                      <a:pt x="585559" y="19472"/>
                      <a:pt x="639750" y="13819"/>
                      <a:pt x="806778" y="0"/>
                    </a:cubicBezTo>
                    <a:cubicBezTo>
                      <a:pt x="973806" y="-13819"/>
                      <a:pt x="1139285" y="-11928"/>
                      <a:pt x="1321494" y="0"/>
                    </a:cubicBezTo>
                    <a:cubicBezTo>
                      <a:pt x="1503703" y="11928"/>
                      <a:pt x="1879389" y="-8246"/>
                      <a:pt x="2126563" y="0"/>
                    </a:cubicBezTo>
                    <a:cubicBezTo>
                      <a:pt x="2373737" y="8246"/>
                      <a:pt x="2671490" y="-127"/>
                      <a:pt x="2859044" y="0"/>
                    </a:cubicBezTo>
                    <a:cubicBezTo>
                      <a:pt x="3046598" y="127"/>
                      <a:pt x="3402969" y="33598"/>
                      <a:pt x="3664113" y="0"/>
                    </a:cubicBezTo>
                    <a:cubicBezTo>
                      <a:pt x="3925257" y="-33598"/>
                      <a:pt x="4189375" y="-39355"/>
                      <a:pt x="4469182" y="0"/>
                    </a:cubicBezTo>
                    <a:cubicBezTo>
                      <a:pt x="4748989" y="39355"/>
                      <a:pt x="4911023" y="-4872"/>
                      <a:pt x="5056487" y="0"/>
                    </a:cubicBezTo>
                    <a:cubicBezTo>
                      <a:pt x="5201951" y="4872"/>
                      <a:pt x="5398344" y="-19895"/>
                      <a:pt x="5498615" y="0"/>
                    </a:cubicBezTo>
                    <a:cubicBezTo>
                      <a:pt x="5598886" y="19895"/>
                      <a:pt x="5996724" y="-16413"/>
                      <a:pt x="6158507" y="0"/>
                    </a:cubicBezTo>
                    <a:cubicBezTo>
                      <a:pt x="6320290" y="16413"/>
                      <a:pt x="6445071" y="-12891"/>
                      <a:pt x="6673224" y="0"/>
                    </a:cubicBezTo>
                    <a:cubicBezTo>
                      <a:pt x="6901377" y="12891"/>
                      <a:pt x="7360556" y="4270"/>
                      <a:pt x="7623469" y="0"/>
                    </a:cubicBezTo>
                    <a:cubicBezTo>
                      <a:pt x="7812594" y="-3754"/>
                      <a:pt x="7982676" y="170023"/>
                      <a:pt x="7988119" y="364650"/>
                    </a:cubicBezTo>
                    <a:cubicBezTo>
                      <a:pt x="7974571" y="479192"/>
                      <a:pt x="8004032" y="695930"/>
                      <a:pt x="7988119" y="821664"/>
                    </a:cubicBezTo>
                    <a:cubicBezTo>
                      <a:pt x="7972206" y="947398"/>
                      <a:pt x="7980026" y="1076965"/>
                      <a:pt x="7988119" y="1264092"/>
                    </a:cubicBezTo>
                    <a:cubicBezTo>
                      <a:pt x="7996212" y="1451219"/>
                      <a:pt x="7974716" y="1685564"/>
                      <a:pt x="7988119" y="1823204"/>
                    </a:cubicBezTo>
                    <a:cubicBezTo>
                      <a:pt x="8006874" y="2014289"/>
                      <a:pt x="7816814" y="2202159"/>
                      <a:pt x="7623469" y="2187854"/>
                    </a:cubicBezTo>
                    <a:cubicBezTo>
                      <a:pt x="7420796" y="2148711"/>
                      <a:pt x="7064511" y="2223287"/>
                      <a:pt x="6818400" y="2187854"/>
                    </a:cubicBezTo>
                    <a:cubicBezTo>
                      <a:pt x="6572289" y="2152421"/>
                      <a:pt x="6256738" y="2203965"/>
                      <a:pt x="6085919" y="2187854"/>
                    </a:cubicBezTo>
                    <a:cubicBezTo>
                      <a:pt x="5915100" y="2171743"/>
                      <a:pt x="5700581" y="2196186"/>
                      <a:pt x="5498615" y="2187854"/>
                    </a:cubicBezTo>
                    <a:cubicBezTo>
                      <a:pt x="5296649" y="2179522"/>
                      <a:pt x="4990967" y="2214009"/>
                      <a:pt x="4766134" y="2187854"/>
                    </a:cubicBezTo>
                    <a:cubicBezTo>
                      <a:pt x="4541301" y="2161699"/>
                      <a:pt x="4352410" y="2159809"/>
                      <a:pt x="4033653" y="2187854"/>
                    </a:cubicBezTo>
                    <a:cubicBezTo>
                      <a:pt x="3714896" y="2215899"/>
                      <a:pt x="3712073" y="2187891"/>
                      <a:pt x="3446349" y="2187854"/>
                    </a:cubicBezTo>
                    <a:cubicBezTo>
                      <a:pt x="3180625" y="2187817"/>
                      <a:pt x="2897666" y="2187296"/>
                      <a:pt x="2713868" y="2187854"/>
                    </a:cubicBezTo>
                    <a:cubicBezTo>
                      <a:pt x="2530070" y="2188412"/>
                      <a:pt x="2187355" y="2220770"/>
                      <a:pt x="2053975" y="2187854"/>
                    </a:cubicBezTo>
                    <a:cubicBezTo>
                      <a:pt x="1920595" y="2154938"/>
                      <a:pt x="1634460" y="2199115"/>
                      <a:pt x="1321494" y="2187854"/>
                    </a:cubicBezTo>
                    <a:cubicBezTo>
                      <a:pt x="1008528" y="2176593"/>
                      <a:pt x="609178" y="2162938"/>
                      <a:pt x="364650" y="2187854"/>
                    </a:cubicBezTo>
                    <a:cubicBezTo>
                      <a:pt x="207708" y="2170286"/>
                      <a:pt x="-4419" y="1984719"/>
                      <a:pt x="0" y="1823204"/>
                    </a:cubicBezTo>
                    <a:cubicBezTo>
                      <a:pt x="2107" y="1619616"/>
                      <a:pt x="20444" y="1554611"/>
                      <a:pt x="0" y="1307848"/>
                    </a:cubicBezTo>
                    <a:cubicBezTo>
                      <a:pt x="-20444" y="1061085"/>
                      <a:pt x="7774" y="952827"/>
                      <a:pt x="0" y="836249"/>
                    </a:cubicBezTo>
                    <a:cubicBezTo>
                      <a:pt x="-7774" y="719671"/>
                      <a:pt x="3885" y="472191"/>
                      <a:pt x="0" y="364650"/>
                    </a:cubicBezTo>
                    <a:close/>
                  </a:path>
                </a:pathLst>
              </a:custGeom>
              <a:solidFill>
                <a:srgbClr val="FFC000"/>
              </a:solidFill>
              <a:ln w="28575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5" name="Rectangle: Rounded Corners 61">
                <a:extLst>
                  <a:ext uri="{FF2B5EF4-FFF2-40B4-BE49-F238E27FC236}">
                    <a16:creationId xmlns:a16="http://schemas.microsoft.com/office/drawing/2014/main" id="{127C5267-7FE0-4EA0-982E-57022EECE842}"/>
                  </a:ext>
                </a:extLst>
              </p:cNvPr>
              <p:cNvSpPr/>
              <p:nvPr/>
            </p:nvSpPr>
            <p:spPr>
              <a:xfrm>
                <a:off x="2295795" y="4741690"/>
                <a:ext cx="7724862" cy="1914383"/>
              </a:xfrm>
              <a:custGeom>
                <a:avLst/>
                <a:gdLst>
                  <a:gd name="connsiteX0" fmla="*/ 0 w 7724862"/>
                  <a:gd name="connsiteY0" fmla="*/ 319070 h 1914383"/>
                  <a:gd name="connsiteX1" fmla="*/ 319070 w 7724862"/>
                  <a:gd name="connsiteY1" fmla="*/ 0 h 1914383"/>
                  <a:gd name="connsiteX2" fmla="*/ 821583 w 7724862"/>
                  <a:gd name="connsiteY2" fmla="*/ 0 h 1914383"/>
                  <a:gd name="connsiteX3" fmla="*/ 1394963 w 7724862"/>
                  <a:gd name="connsiteY3" fmla="*/ 0 h 1914383"/>
                  <a:gd name="connsiteX4" fmla="*/ 1968343 w 7724862"/>
                  <a:gd name="connsiteY4" fmla="*/ 0 h 1914383"/>
                  <a:gd name="connsiteX5" fmla="*/ 2754325 w 7724862"/>
                  <a:gd name="connsiteY5" fmla="*/ 0 h 1914383"/>
                  <a:gd name="connsiteX6" fmla="*/ 3185971 w 7724862"/>
                  <a:gd name="connsiteY6" fmla="*/ 0 h 1914383"/>
                  <a:gd name="connsiteX7" fmla="*/ 3688484 w 7724862"/>
                  <a:gd name="connsiteY7" fmla="*/ 0 h 1914383"/>
                  <a:gd name="connsiteX8" fmla="*/ 4332732 w 7724862"/>
                  <a:gd name="connsiteY8" fmla="*/ 0 h 1914383"/>
                  <a:gd name="connsiteX9" fmla="*/ 4906112 w 7724862"/>
                  <a:gd name="connsiteY9" fmla="*/ 0 h 1914383"/>
                  <a:gd name="connsiteX10" fmla="*/ 5337758 w 7724862"/>
                  <a:gd name="connsiteY10" fmla="*/ 0 h 1914383"/>
                  <a:gd name="connsiteX11" fmla="*/ 5982005 w 7724862"/>
                  <a:gd name="connsiteY11" fmla="*/ 0 h 1914383"/>
                  <a:gd name="connsiteX12" fmla="*/ 6484518 w 7724862"/>
                  <a:gd name="connsiteY12" fmla="*/ 0 h 1914383"/>
                  <a:gd name="connsiteX13" fmla="*/ 7405792 w 7724862"/>
                  <a:gd name="connsiteY13" fmla="*/ 0 h 1914383"/>
                  <a:gd name="connsiteX14" fmla="*/ 7724862 w 7724862"/>
                  <a:gd name="connsiteY14" fmla="*/ 319070 h 1914383"/>
                  <a:gd name="connsiteX15" fmla="*/ 7724862 w 7724862"/>
                  <a:gd name="connsiteY15" fmla="*/ 931667 h 1914383"/>
                  <a:gd name="connsiteX16" fmla="*/ 7724862 w 7724862"/>
                  <a:gd name="connsiteY16" fmla="*/ 1595313 h 1914383"/>
                  <a:gd name="connsiteX17" fmla="*/ 7405792 w 7724862"/>
                  <a:gd name="connsiteY17" fmla="*/ 1914383 h 1914383"/>
                  <a:gd name="connsiteX18" fmla="*/ 6619810 w 7724862"/>
                  <a:gd name="connsiteY18" fmla="*/ 1914383 h 1914383"/>
                  <a:gd name="connsiteX19" fmla="*/ 5904695 w 7724862"/>
                  <a:gd name="connsiteY19" fmla="*/ 1914383 h 1914383"/>
                  <a:gd name="connsiteX20" fmla="*/ 5260448 w 7724862"/>
                  <a:gd name="connsiteY20" fmla="*/ 1914383 h 1914383"/>
                  <a:gd name="connsiteX21" fmla="*/ 4474466 w 7724862"/>
                  <a:gd name="connsiteY21" fmla="*/ 1914383 h 1914383"/>
                  <a:gd name="connsiteX22" fmla="*/ 3971953 w 7724862"/>
                  <a:gd name="connsiteY22" fmla="*/ 1914383 h 1914383"/>
                  <a:gd name="connsiteX23" fmla="*/ 3327706 w 7724862"/>
                  <a:gd name="connsiteY23" fmla="*/ 1914383 h 1914383"/>
                  <a:gd name="connsiteX24" fmla="*/ 2541724 w 7724862"/>
                  <a:gd name="connsiteY24" fmla="*/ 1914383 h 1914383"/>
                  <a:gd name="connsiteX25" fmla="*/ 1755742 w 7724862"/>
                  <a:gd name="connsiteY25" fmla="*/ 1914383 h 1914383"/>
                  <a:gd name="connsiteX26" fmla="*/ 1111494 w 7724862"/>
                  <a:gd name="connsiteY26" fmla="*/ 1914383 h 1914383"/>
                  <a:gd name="connsiteX27" fmla="*/ 319070 w 7724862"/>
                  <a:gd name="connsiteY27" fmla="*/ 1914383 h 1914383"/>
                  <a:gd name="connsiteX28" fmla="*/ 0 w 7724862"/>
                  <a:gd name="connsiteY28" fmla="*/ 1595313 h 1914383"/>
                  <a:gd name="connsiteX29" fmla="*/ 0 w 7724862"/>
                  <a:gd name="connsiteY29" fmla="*/ 995479 h 1914383"/>
                  <a:gd name="connsiteX30" fmla="*/ 0 w 7724862"/>
                  <a:gd name="connsiteY30" fmla="*/ 319070 h 19143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7724862" h="1914383" fill="none" extrusionOk="0">
                    <a:moveTo>
                      <a:pt x="0" y="319070"/>
                    </a:moveTo>
                    <a:cubicBezTo>
                      <a:pt x="-42166" y="145095"/>
                      <a:pt x="122437" y="-4566"/>
                      <a:pt x="319070" y="0"/>
                    </a:cubicBezTo>
                    <a:cubicBezTo>
                      <a:pt x="446738" y="-19625"/>
                      <a:pt x="638008" y="9936"/>
                      <a:pt x="821583" y="0"/>
                    </a:cubicBezTo>
                    <a:cubicBezTo>
                      <a:pt x="1005158" y="-9936"/>
                      <a:pt x="1269619" y="-22318"/>
                      <a:pt x="1394963" y="0"/>
                    </a:cubicBezTo>
                    <a:cubicBezTo>
                      <a:pt x="1520307" y="22318"/>
                      <a:pt x="1760980" y="11540"/>
                      <a:pt x="1968343" y="0"/>
                    </a:cubicBezTo>
                    <a:cubicBezTo>
                      <a:pt x="2175706" y="-11540"/>
                      <a:pt x="2584955" y="7807"/>
                      <a:pt x="2754325" y="0"/>
                    </a:cubicBezTo>
                    <a:cubicBezTo>
                      <a:pt x="2923695" y="-7807"/>
                      <a:pt x="3043634" y="15422"/>
                      <a:pt x="3185971" y="0"/>
                    </a:cubicBezTo>
                    <a:cubicBezTo>
                      <a:pt x="3328308" y="-15422"/>
                      <a:pt x="3509854" y="-7109"/>
                      <a:pt x="3688484" y="0"/>
                    </a:cubicBezTo>
                    <a:cubicBezTo>
                      <a:pt x="3867114" y="7109"/>
                      <a:pt x="4136822" y="-380"/>
                      <a:pt x="4332732" y="0"/>
                    </a:cubicBezTo>
                    <a:cubicBezTo>
                      <a:pt x="4528642" y="380"/>
                      <a:pt x="4757243" y="-7097"/>
                      <a:pt x="4906112" y="0"/>
                    </a:cubicBezTo>
                    <a:cubicBezTo>
                      <a:pt x="5054981" y="7097"/>
                      <a:pt x="5202124" y="-13254"/>
                      <a:pt x="5337758" y="0"/>
                    </a:cubicBezTo>
                    <a:cubicBezTo>
                      <a:pt x="5473392" y="13254"/>
                      <a:pt x="5788070" y="-23124"/>
                      <a:pt x="5982005" y="0"/>
                    </a:cubicBezTo>
                    <a:cubicBezTo>
                      <a:pt x="6175940" y="23124"/>
                      <a:pt x="6284520" y="15087"/>
                      <a:pt x="6484518" y="0"/>
                    </a:cubicBezTo>
                    <a:cubicBezTo>
                      <a:pt x="6684516" y="-15087"/>
                      <a:pt x="7174058" y="-30190"/>
                      <a:pt x="7405792" y="0"/>
                    </a:cubicBezTo>
                    <a:cubicBezTo>
                      <a:pt x="7574544" y="30399"/>
                      <a:pt x="7743519" y="129761"/>
                      <a:pt x="7724862" y="319070"/>
                    </a:cubicBezTo>
                    <a:cubicBezTo>
                      <a:pt x="7747313" y="496635"/>
                      <a:pt x="7741859" y="694835"/>
                      <a:pt x="7724862" y="931667"/>
                    </a:cubicBezTo>
                    <a:cubicBezTo>
                      <a:pt x="7707865" y="1168499"/>
                      <a:pt x="7742883" y="1388705"/>
                      <a:pt x="7724862" y="1595313"/>
                    </a:cubicBezTo>
                    <a:cubicBezTo>
                      <a:pt x="7731734" y="1779727"/>
                      <a:pt x="7577803" y="1911637"/>
                      <a:pt x="7405792" y="1914383"/>
                    </a:cubicBezTo>
                    <a:cubicBezTo>
                      <a:pt x="7123702" y="1905589"/>
                      <a:pt x="6875820" y="1938669"/>
                      <a:pt x="6619810" y="1914383"/>
                    </a:cubicBezTo>
                    <a:cubicBezTo>
                      <a:pt x="6363800" y="1890097"/>
                      <a:pt x="6248323" y="1925700"/>
                      <a:pt x="5904695" y="1914383"/>
                    </a:cubicBezTo>
                    <a:cubicBezTo>
                      <a:pt x="5561067" y="1903066"/>
                      <a:pt x="5420497" y="1915006"/>
                      <a:pt x="5260448" y="1914383"/>
                    </a:cubicBezTo>
                    <a:cubicBezTo>
                      <a:pt x="5100399" y="1913760"/>
                      <a:pt x="4739223" y="1911580"/>
                      <a:pt x="4474466" y="1914383"/>
                    </a:cubicBezTo>
                    <a:cubicBezTo>
                      <a:pt x="4209709" y="1917186"/>
                      <a:pt x="4222130" y="1921144"/>
                      <a:pt x="3971953" y="1914383"/>
                    </a:cubicBezTo>
                    <a:cubicBezTo>
                      <a:pt x="3721776" y="1907622"/>
                      <a:pt x="3506553" y="1887517"/>
                      <a:pt x="3327706" y="1914383"/>
                    </a:cubicBezTo>
                    <a:cubicBezTo>
                      <a:pt x="3148859" y="1941249"/>
                      <a:pt x="2803041" y="1947850"/>
                      <a:pt x="2541724" y="1914383"/>
                    </a:cubicBezTo>
                    <a:cubicBezTo>
                      <a:pt x="2280407" y="1880916"/>
                      <a:pt x="1960207" y="1904157"/>
                      <a:pt x="1755742" y="1914383"/>
                    </a:cubicBezTo>
                    <a:cubicBezTo>
                      <a:pt x="1551277" y="1924609"/>
                      <a:pt x="1393499" y="1921900"/>
                      <a:pt x="1111494" y="1914383"/>
                    </a:cubicBezTo>
                    <a:cubicBezTo>
                      <a:pt x="829489" y="1906866"/>
                      <a:pt x="560411" y="1907251"/>
                      <a:pt x="319070" y="1914383"/>
                    </a:cubicBezTo>
                    <a:cubicBezTo>
                      <a:pt x="133055" y="1917635"/>
                      <a:pt x="-18973" y="1778939"/>
                      <a:pt x="0" y="1595313"/>
                    </a:cubicBezTo>
                    <a:cubicBezTo>
                      <a:pt x="-17075" y="1435073"/>
                      <a:pt x="1919" y="1138824"/>
                      <a:pt x="0" y="995479"/>
                    </a:cubicBezTo>
                    <a:cubicBezTo>
                      <a:pt x="-1919" y="852134"/>
                      <a:pt x="17816" y="481616"/>
                      <a:pt x="0" y="319070"/>
                    </a:cubicBezTo>
                    <a:close/>
                  </a:path>
                  <a:path w="7724862" h="1914383" stroke="0" extrusionOk="0">
                    <a:moveTo>
                      <a:pt x="0" y="319070"/>
                    </a:moveTo>
                    <a:cubicBezTo>
                      <a:pt x="22149" y="156405"/>
                      <a:pt x="167181" y="-4391"/>
                      <a:pt x="319070" y="0"/>
                    </a:cubicBezTo>
                    <a:cubicBezTo>
                      <a:pt x="483057" y="6924"/>
                      <a:pt x="632728" y="4241"/>
                      <a:pt x="750716" y="0"/>
                    </a:cubicBezTo>
                    <a:cubicBezTo>
                      <a:pt x="868704" y="-4241"/>
                      <a:pt x="1108563" y="-11942"/>
                      <a:pt x="1253229" y="0"/>
                    </a:cubicBezTo>
                    <a:cubicBezTo>
                      <a:pt x="1397895" y="11942"/>
                      <a:pt x="1681341" y="14817"/>
                      <a:pt x="2039211" y="0"/>
                    </a:cubicBezTo>
                    <a:cubicBezTo>
                      <a:pt x="2397081" y="-14817"/>
                      <a:pt x="2549092" y="7272"/>
                      <a:pt x="2754325" y="0"/>
                    </a:cubicBezTo>
                    <a:cubicBezTo>
                      <a:pt x="2959558" y="-7272"/>
                      <a:pt x="3249668" y="-18438"/>
                      <a:pt x="3540307" y="0"/>
                    </a:cubicBezTo>
                    <a:cubicBezTo>
                      <a:pt x="3830946" y="18438"/>
                      <a:pt x="4149016" y="-34148"/>
                      <a:pt x="4326289" y="0"/>
                    </a:cubicBezTo>
                    <a:cubicBezTo>
                      <a:pt x="4503562" y="34148"/>
                      <a:pt x="4716025" y="13080"/>
                      <a:pt x="4899669" y="0"/>
                    </a:cubicBezTo>
                    <a:cubicBezTo>
                      <a:pt x="5083313" y="-13080"/>
                      <a:pt x="5214474" y="8310"/>
                      <a:pt x="5331315" y="0"/>
                    </a:cubicBezTo>
                    <a:cubicBezTo>
                      <a:pt x="5448156" y="-8310"/>
                      <a:pt x="5660836" y="-16749"/>
                      <a:pt x="5975563" y="0"/>
                    </a:cubicBezTo>
                    <a:cubicBezTo>
                      <a:pt x="6290290" y="16749"/>
                      <a:pt x="6239243" y="21532"/>
                      <a:pt x="6478076" y="0"/>
                    </a:cubicBezTo>
                    <a:cubicBezTo>
                      <a:pt x="6716909" y="-21532"/>
                      <a:pt x="7161716" y="-31083"/>
                      <a:pt x="7405792" y="0"/>
                    </a:cubicBezTo>
                    <a:cubicBezTo>
                      <a:pt x="7570128" y="-3636"/>
                      <a:pt x="7699989" y="173764"/>
                      <a:pt x="7724862" y="319070"/>
                    </a:cubicBezTo>
                    <a:cubicBezTo>
                      <a:pt x="7702650" y="527354"/>
                      <a:pt x="7723456" y="676966"/>
                      <a:pt x="7724862" y="931667"/>
                    </a:cubicBezTo>
                    <a:cubicBezTo>
                      <a:pt x="7726268" y="1186368"/>
                      <a:pt x="7700902" y="1297572"/>
                      <a:pt x="7724862" y="1595313"/>
                    </a:cubicBezTo>
                    <a:cubicBezTo>
                      <a:pt x="7749852" y="1768388"/>
                      <a:pt x="7609468" y="1927597"/>
                      <a:pt x="7405792" y="1914383"/>
                    </a:cubicBezTo>
                    <a:cubicBezTo>
                      <a:pt x="7137469" y="1913063"/>
                      <a:pt x="6948239" y="1887575"/>
                      <a:pt x="6832412" y="1914383"/>
                    </a:cubicBezTo>
                    <a:cubicBezTo>
                      <a:pt x="6716585" y="1941191"/>
                      <a:pt x="6463333" y="1923537"/>
                      <a:pt x="6117297" y="1914383"/>
                    </a:cubicBezTo>
                    <a:cubicBezTo>
                      <a:pt x="5771262" y="1905229"/>
                      <a:pt x="5549703" y="1942897"/>
                      <a:pt x="5402182" y="1914383"/>
                    </a:cubicBezTo>
                    <a:cubicBezTo>
                      <a:pt x="5254661" y="1885869"/>
                      <a:pt x="5014288" y="1894158"/>
                      <a:pt x="4828802" y="1914383"/>
                    </a:cubicBezTo>
                    <a:cubicBezTo>
                      <a:pt x="4643316" y="1934608"/>
                      <a:pt x="4289618" y="1882809"/>
                      <a:pt x="4113688" y="1914383"/>
                    </a:cubicBezTo>
                    <a:cubicBezTo>
                      <a:pt x="3937758" y="1945957"/>
                      <a:pt x="3659538" y="1886811"/>
                      <a:pt x="3398573" y="1914383"/>
                    </a:cubicBezTo>
                    <a:cubicBezTo>
                      <a:pt x="3137608" y="1941955"/>
                      <a:pt x="2958220" y="1900301"/>
                      <a:pt x="2825193" y="1914383"/>
                    </a:cubicBezTo>
                    <a:cubicBezTo>
                      <a:pt x="2692166" y="1928465"/>
                      <a:pt x="2413517" y="1881800"/>
                      <a:pt x="2110078" y="1914383"/>
                    </a:cubicBezTo>
                    <a:cubicBezTo>
                      <a:pt x="1806640" y="1946966"/>
                      <a:pt x="1745224" y="1896075"/>
                      <a:pt x="1465830" y="1914383"/>
                    </a:cubicBezTo>
                    <a:cubicBezTo>
                      <a:pt x="1186436" y="1932691"/>
                      <a:pt x="782296" y="1876945"/>
                      <a:pt x="319070" y="1914383"/>
                    </a:cubicBezTo>
                    <a:cubicBezTo>
                      <a:pt x="165698" y="1904037"/>
                      <a:pt x="-10165" y="1775264"/>
                      <a:pt x="0" y="1595313"/>
                    </a:cubicBezTo>
                    <a:cubicBezTo>
                      <a:pt x="2442" y="1389869"/>
                      <a:pt x="486" y="1211254"/>
                      <a:pt x="0" y="969954"/>
                    </a:cubicBezTo>
                    <a:cubicBezTo>
                      <a:pt x="-486" y="728654"/>
                      <a:pt x="-32493" y="513105"/>
                      <a:pt x="0" y="31907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 algn="ctr">
                <a:noFill/>
                <a:prstDash val="sys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6" name="Rectangle: Rounded Corners 65">
                <a:extLst>
                  <a:ext uri="{FF2B5EF4-FFF2-40B4-BE49-F238E27FC236}">
                    <a16:creationId xmlns:a16="http://schemas.microsoft.com/office/drawing/2014/main" id="{95F90550-DCBB-441A-A2B0-7ED234E2DA2F}"/>
                  </a:ext>
                </a:extLst>
              </p:cNvPr>
              <p:cNvSpPr/>
              <p:nvPr/>
            </p:nvSpPr>
            <p:spPr>
              <a:xfrm>
                <a:off x="1709148" y="4584804"/>
                <a:ext cx="9312006" cy="2059368"/>
              </a:xfrm>
              <a:custGeom>
                <a:avLst/>
                <a:gdLst>
                  <a:gd name="connsiteX0" fmla="*/ 0 w 7724863"/>
                  <a:gd name="connsiteY0" fmla="*/ 315298 h 1891749"/>
                  <a:gd name="connsiteX1" fmla="*/ 315298 w 7724863"/>
                  <a:gd name="connsiteY1" fmla="*/ 0 h 1891749"/>
                  <a:gd name="connsiteX2" fmla="*/ 818346 w 7724863"/>
                  <a:gd name="connsiteY2" fmla="*/ 0 h 1891749"/>
                  <a:gd name="connsiteX3" fmla="*/ 1392337 w 7724863"/>
                  <a:gd name="connsiteY3" fmla="*/ 0 h 1891749"/>
                  <a:gd name="connsiteX4" fmla="*/ 1966327 w 7724863"/>
                  <a:gd name="connsiteY4" fmla="*/ 0 h 1891749"/>
                  <a:gd name="connsiteX5" fmla="*/ 2753146 w 7724863"/>
                  <a:gd name="connsiteY5" fmla="*/ 0 h 1891749"/>
                  <a:gd name="connsiteX6" fmla="*/ 3185251 w 7724863"/>
                  <a:gd name="connsiteY6" fmla="*/ 0 h 1891749"/>
                  <a:gd name="connsiteX7" fmla="*/ 3688299 w 7724863"/>
                  <a:gd name="connsiteY7" fmla="*/ 0 h 1891749"/>
                  <a:gd name="connsiteX8" fmla="*/ 4333233 w 7724863"/>
                  <a:gd name="connsiteY8" fmla="*/ 0 h 1891749"/>
                  <a:gd name="connsiteX9" fmla="*/ 4907224 w 7724863"/>
                  <a:gd name="connsiteY9" fmla="*/ 0 h 1891749"/>
                  <a:gd name="connsiteX10" fmla="*/ 5339329 w 7724863"/>
                  <a:gd name="connsiteY10" fmla="*/ 0 h 1891749"/>
                  <a:gd name="connsiteX11" fmla="*/ 5984262 w 7724863"/>
                  <a:gd name="connsiteY11" fmla="*/ 0 h 1891749"/>
                  <a:gd name="connsiteX12" fmla="*/ 6487310 w 7724863"/>
                  <a:gd name="connsiteY12" fmla="*/ 0 h 1891749"/>
                  <a:gd name="connsiteX13" fmla="*/ 7409565 w 7724863"/>
                  <a:gd name="connsiteY13" fmla="*/ 0 h 1891749"/>
                  <a:gd name="connsiteX14" fmla="*/ 7724863 w 7724863"/>
                  <a:gd name="connsiteY14" fmla="*/ 315298 h 1891749"/>
                  <a:gd name="connsiteX15" fmla="*/ 7724863 w 7724863"/>
                  <a:gd name="connsiteY15" fmla="*/ 920651 h 1891749"/>
                  <a:gd name="connsiteX16" fmla="*/ 7724863 w 7724863"/>
                  <a:gd name="connsiteY16" fmla="*/ 1576451 h 1891749"/>
                  <a:gd name="connsiteX17" fmla="*/ 7409565 w 7724863"/>
                  <a:gd name="connsiteY17" fmla="*/ 1891749 h 1891749"/>
                  <a:gd name="connsiteX18" fmla="*/ 6622746 w 7724863"/>
                  <a:gd name="connsiteY18" fmla="*/ 1891749 h 1891749"/>
                  <a:gd name="connsiteX19" fmla="*/ 5906870 w 7724863"/>
                  <a:gd name="connsiteY19" fmla="*/ 1891749 h 1891749"/>
                  <a:gd name="connsiteX20" fmla="*/ 5261937 w 7724863"/>
                  <a:gd name="connsiteY20" fmla="*/ 1891749 h 1891749"/>
                  <a:gd name="connsiteX21" fmla="*/ 4475118 w 7724863"/>
                  <a:gd name="connsiteY21" fmla="*/ 1891749 h 1891749"/>
                  <a:gd name="connsiteX22" fmla="*/ 3972070 w 7724863"/>
                  <a:gd name="connsiteY22" fmla="*/ 1891749 h 1891749"/>
                  <a:gd name="connsiteX23" fmla="*/ 3327137 w 7724863"/>
                  <a:gd name="connsiteY23" fmla="*/ 1891749 h 1891749"/>
                  <a:gd name="connsiteX24" fmla="*/ 2540318 w 7724863"/>
                  <a:gd name="connsiteY24" fmla="*/ 1891749 h 1891749"/>
                  <a:gd name="connsiteX25" fmla="*/ 1753499 w 7724863"/>
                  <a:gd name="connsiteY25" fmla="*/ 1891749 h 1891749"/>
                  <a:gd name="connsiteX26" fmla="*/ 1108566 w 7724863"/>
                  <a:gd name="connsiteY26" fmla="*/ 1891749 h 1891749"/>
                  <a:gd name="connsiteX27" fmla="*/ 315298 w 7724863"/>
                  <a:gd name="connsiteY27" fmla="*/ 1891749 h 1891749"/>
                  <a:gd name="connsiteX28" fmla="*/ 0 w 7724863"/>
                  <a:gd name="connsiteY28" fmla="*/ 1576451 h 1891749"/>
                  <a:gd name="connsiteX29" fmla="*/ 0 w 7724863"/>
                  <a:gd name="connsiteY29" fmla="*/ 983709 h 1891749"/>
                  <a:gd name="connsiteX30" fmla="*/ 0 w 7724863"/>
                  <a:gd name="connsiteY30" fmla="*/ 315298 h 1891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7724863" h="1891749" fill="none" extrusionOk="0">
                    <a:moveTo>
                      <a:pt x="0" y="315298"/>
                    </a:moveTo>
                    <a:cubicBezTo>
                      <a:pt x="-14797" y="141951"/>
                      <a:pt x="130281" y="-2434"/>
                      <a:pt x="315298" y="0"/>
                    </a:cubicBezTo>
                    <a:cubicBezTo>
                      <a:pt x="463744" y="-19391"/>
                      <a:pt x="580090" y="-22483"/>
                      <a:pt x="818346" y="0"/>
                    </a:cubicBezTo>
                    <a:cubicBezTo>
                      <a:pt x="1056602" y="22483"/>
                      <a:pt x="1136407" y="-186"/>
                      <a:pt x="1392337" y="0"/>
                    </a:cubicBezTo>
                    <a:cubicBezTo>
                      <a:pt x="1648267" y="186"/>
                      <a:pt x="1686620" y="-1006"/>
                      <a:pt x="1966327" y="0"/>
                    </a:cubicBezTo>
                    <a:cubicBezTo>
                      <a:pt x="2246034" y="1006"/>
                      <a:pt x="2590414" y="-17617"/>
                      <a:pt x="2753146" y="0"/>
                    </a:cubicBezTo>
                    <a:cubicBezTo>
                      <a:pt x="2915878" y="17617"/>
                      <a:pt x="3035406" y="-19567"/>
                      <a:pt x="3185251" y="0"/>
                    </a:cubicBezTo>
                    <a:cubicBezTo>
                      <a:pt x="3335097" y="19567"/>
                      <a:pt x="3582608" y="20989"/>
                      <a:pt x="3688299" y="0"/>
                    </a:cubicBezTo>
                    <a:cubicBezTo>
                      <a:pt x="3793990" y="-20989"/>
                      <a:pt x="4040872" y="22707"/>
                      <a:pt x="4333233" y="0"/>
                    </a:cubicBezTo>
                    <a:cubicBezTo>
                      <a:pt x="4625594" y="-22707"/>
                      <a:pt x="4659147" y="23789"/>
                      <a:pt x="4907224" y="0"/>
                    </a:cubicBezTo>
                    <a:cubicBezTo>
                      <a:pt x="5155301" y="-23789"/>
                      <a:pt x="5195798" y="-5091"/>
                      <a:pt x="5339329" y="0"/>
                    </a:cubicBezTo>
                    <a:cubicBezTo>
                      <a:pt x="5482861" y="5091"/>
                      <a:pt x="5739408" y="-14996"/>
                      <a:pt x="5984262" y="0"/>
                    </a:cubicBezTo>
                    <a:cubicBezTo>
                      <a:pt x="6229116" y="14996"/>
                      <a:pt x="6274592" y="-16699"/>
                      <a:pt x="6487310" y="0"/>
                    </a:cubicBezTo>
                    <a:cubicBezTo>
                      <a:pt x="6700028" y="16699"/>
                      <a:pt x="7029216" y="-17700"/>
                      <a:pt x="7409565" y="0"/>
                    </a:cubicBezTo>
                    <a:cubicBezTo>
                      <a:pt x="7575158" y="34778"/>
                      <a:pt x="7742806" y="128573"/>
                      <a:pt x="7724863" y="315298"/>
                    </a:cubicBezTo>
                    <a:cubicBezTo>
                      <a:pt x="7754547" y="439863"/>
                      <a:pt x="7740072" y="759637"/>
                      <a:pt x="7724863" y="920651"/>
                    </a:cubicBezTo>
                    <a:cubicBezTo>
                      <a:pt x="7709654" y="1081665"/>
                      <a:pt x="7704628" y="1303549"/>
                      <a:pt x="7724863" y="1576451"/>
                    </a:cubicBezTo>
                    <a:cubicBezTo>
                      <a:pt x="7734654" y="1762263"/>
                      <a:pt x="7557835" y="1874865"/>
                      <a:pt x="7409565" y="1891749"/>
                    </a:cubicBezTo>
                    <a:cubicBezTo>
                      <a:pt x="7089490" y="1896716"/>
                      <a:pt x="6810974" y="1887568"/>
                      <a:pt x="6622746" y="1891749"/>
                    </a:cubicBezTo>
                    <a:cubicBezTo>
                      <a:pt x="6434518" y="1895930"/>
                      <a:pt x="6178097" y="1903380"/>
                      <a:pt x="5906870" y="1891749"/>
                    </a:cubicBezTo>
                    <a:cubicBezTo>
                      <a:pt x="5635643" y="1880118"/>
                      <a:pt x="5459994" y="1910842"/>
                      <a:pt x="5261937" y="1891749"/>
                    </a:cubicBezTo>
                    <a:cubicBezTo>
                      <a:pt x="5063880" y="1872656"/>
                      <a:pt x="4765153" y="1904927"/>
                      <a:pt x="4475118" y="1891749"/>
                    </a:cubicBezTo>
                    <a:cubicBezTo>
                      <a:pt x="4185083" y="1878571"/>
                      <a:pt x="4152204" y="1895642"/>
                      <a:pt x="3972070" y="1891749"/>
                    </a:cubicBezTo>
                    <a:cubicBezTo>
                      <a:pt x="3791936" y="1887856"/>
                      <a:pt x="3508183" y="1908199"/>
                      <a:pt x="3327137" y="1891749"/>
                    </a:cubicBezTo>
                    <a:cubicBezTo>
                      <a:pt x="3146091" y="1875299"/>
                      <a:pt x="2839956" y="1926582"/>
                      <a:pt x="2540318" y="1891749"/>
                    </a:cubicBezTo>
                    <a:cubicBezTo>
                      <a:pt x="2240680" y="1856916"/>
                      <a:pt x="2073685" y="1872656"/>
                      <a:pt x="1753499" y="1891749"/>
                    </a:cubicBezTo>
                    <a:cubicBezTo>
                      <a:pt x="1433313" y="1910842"/>
                      <a:pt x="1324189" y="1904221"/>
                      <a:pt x="1108566" y="1891749"/>
                    </a:cubicBezTo>
                    <a:cubicBezTo>
                      <a:pt x="892943" y="1879277"/>
                      <a:pt x="700878" y="1916030"/>
                      <a:pt x="315298" y="1891749"/>
                    </a:cubicBezTo>
                    <a:cubicBezTo>
                      <a:pt x="134249" y="1894045"/>
                      <a:pt x="-10737" y="1754778"/>
                      <a:pt x="0" y="1576451"/>
                    </a:cubicBezTo>
                    <a:cubicBezTo>
                      <a:pt x="8397" y="1297110"/>
                      <a:pt x="19891" y="1166058"/>
                      <a:pt x="0" y="983709"/>
                    </a:cubicBezTo>
                    <a:cubicBezTo>
                      <a:pt x="-19891" y="801360"/>
                      <a:pt x="-3538" y="481075"/>
                      <a:pt x="0" y="315298"/>
                    </a:cubicBezTo>
                    <a:close/>
                  </a:path>
                  <a:path w="7724863" h="1891749" stroke="0" extrusionOk="0">
                    <a:moveTo>
                      <a:pt x="0" y="315298"/>
                    </a:moveTo>
                    <a:cubicBezTo>
                      <a:pt x="32285" y="160917"/>
                      <a:pt x="176451" y="-6369"/>
                      <a:pt x="315298" y="0"/>
                    </a:cubicBezTo>
                    <a:cubicBezTo>
                      <a:pt x="474964" y="-19014"/>
                      <a:pt x="640577" y="-15310"/>
                      <a:pt x="747403" y="0"/>
                    </a:cubicBezTo>
                    <a:cubicBezTo>
                      <a:pt x="854230" y="15310"/>
                      <a:pt x="1127572" y="19373"/>
                      <a:pt x="1250451" y="0"/>
                    </a:cubicBezTo>
                    <a:cubicBezTo>
                      <a:pt x="1373330" y="-19373"/>
                      <a:pt x="1681318" y="12056"/>
                      <a:pt x="2037270" y="0"/>
                    </a:cubicBezTo>
                    <a:cubicBezTo>
                      <a:pt x="2393222" y="-12056"/>
                      <a:pt x="2463817" y="-29896"/>
                      <a:pt x="2753146" y="0"/>
                    </a:cubicBezTo>
                    <a:cubicBezTo>
                      <a:pt x="3042475" y="29896"/>
                      <a:pt x="3255337" y="2124"/>
                      <a:pt x="3539965" y="0"/>
                    </a:cubicBezTo>
                    <a:cubicBezTo>
                      <a:pt x="3824593" y="-2124"/>
                      <a:pt x="4157179" y="-36265"/>
                      <a:pt x="4326784" y="0"/>
                    </a:cubicBezTo>
                    <a:cubicBezTo>
                      <a:pt x="4496389" y="36265"/>
                      <a:pt x="4657586" y="6348"/>
                      <a:pt x="4900774" y="0"/>
                    </a:cubicBezTo>
                    <a:cubicBezTo>
                      <a:pt x="5143962" y="-6348"/>
                      <a:pt x="5163462" y="-18812"/>
                      <a:pt x="5332880" y="0"/>
                    </a:cubicBezTo>
                    <a:cubicBezTo>
                      <a:pt x="5502298" y="18812"/>
                      <a:pt x="5806436" y="-6084"/>
                      <a:pt x="5977813" y="0"/>
                    </a:cubicBezTo>
                    <a:cubicBezTo>
                      <a:pt x="6149190" y="6084"/>
                      <a:pt x="6253247" y="22411"/>
                      <a:pt x="6480861" y="0"/>
                    </a:cubicBezTo>
                    <a:cubicBezTo>
                      <a:pt x="6708475" y="-22411"/>
                      <a:pt x="7161092" y="-29531"/>
                      <a:pt x="7409565" y="0"/>
                    </a:cubicBezTo>
                    <a:cubicBezTo>
                      <a:pt x="7571273" y="-3803"/>
                      <a:pt x="7700212" y="171799"/>
                      <a:pt x="7724863" y="315298"/>
                    </a:cubicBezTo>
                    <a:cubicBezTo>
                      <a:pt x="7711765" y="597506"/>
                      <a:pt x="7699886" y="753333"/>
                      <a:pt x="7724863" y="920651"/>
                    </a:cubicBezTo>
                    <a:cubicBezTo>
                      <a:pt x="7749840" y="1087969"/>
                      <a:pt x="7708755" y="1301463"/>
                      <a:pt x="7724863" y="1576451"/>
                    </a:cubicBezTo>
                    <a:cubicBezTo>
                      <a:pt x="7755754" y="1746701"/>
                      <a:pt x="7605538" y="1902258"/>
                      <a:pt x="7409565" y="1891749"/>
                    </a:cubicBezTo>
                    <a:cubicBezTo>
                      <a:pt x="7252018" y="1870296"/>
                      <a:pt x="6996721" y="1917334"/>
                      <a:pt x="6835574" y="1891749"/>
                    </a:cubicBezTo>
                    <a:cubicBezTo>
                      <a:pt x="6674427" y="1866164"/>
                      <a:pt x="6386799" y="1857090"/>
                      <a:pt x="6119698" y="1891749"/>
                    </a:cubicBezTo>
                    <a:cubicBezTo>
                      <a:pt x="5852597" y="1926408"/>
                      <a:pt x="5563766" y="1917816"/>
                      <a:pt x="5403822" y="1891749"/>
                    </a:cubicBezTo>
                    <a:cubicBezTo>
                      <a:pt x="5243878" y="1865682"/>
                      <a:pt x="5044424" y="1873083"/>
                      <a:pt x="4829832" y="1891749"/>
                    </a:cubicBezTo>
                    <a:cubicBezTo>
                      <a:pt x="4615240" y="1910416"/>
                      <a:pt x="4409221" y="1890158"/>
                      <a:pt x="4113956" y="1891749"/>
                    </a:cubicBezTo>
                    <a:cubicBezTo>
                      <a:pt x="3818691" y="1893340"/>
                      <a:pt x="3647421" y="1918168"/>
                      <a:pt x="3398079" y="1891749"/>
                    </a:cubicBezTo>
                    <a:cubicBezTo>
                      <a:pt x="3148737" y="1865330"/>
                      <a:pt x="2956917" y="1883929"/>
                      <a:pt x="2824089" y="1891749"/>
                    </a:cubicBezTo>
                    <a:cubicBezTo>
                      <a:pt x="2691261" y="1899570"/>
                      <a:pt x="2333173" y="1885231"/>
                      <a:pt x="2108213" y="1891749"/>
                    </a:cubicBezTo>
                    <a:cubicBezTo>
                      <a:pt x="1883253" y="1898267"/>
                      <a:pt x="1629386" y="1876492"/>
                      <a:pt x="1463279" y="1891749"/>
                    </a:cubicBezTo>
                    <a:cubicBezTo>
                      <a:pt x="1297172" y="1907006"/>
                      <a:pt x="819207" y="1887172"/>
                      <a:pt x="315298" y="1891749"/>
                    </a:cubicBezTo>
                    <a:cubicBezTo>
                      <a:pt x="166344" y="1880346"/>
                      <a:pt x="-9696" y="1754147"/>
                      <a:pt x="0" y="1576451"/>
                    </a:cubicBezTo>
                    <a:cubicBezTo>
                      <a:pt x="5577" y="1436239"/>
                      <a:pt x="-27651" y="1158990"/>
                      <a:pt x="0" y="958486"/>
                    </a:cubicBezTo>
                    <a:cubicBezTo>
                      <a:pt x="27651" y="757983"/>
                      <a:pt x="-24594" y="544205"/>
                      <a:pt x="0" y="315298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 algn="ctr">
                <a:solidFill>
                  <a:srgbClr val="000000"/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D2384AF8-D7FD-4391-88F7-F3A01A93D9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4014" y="279084"/>
              <a:ext cx="1790781" cy="1783117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A25FFBD6-08D6-43F5-ACF3-84F8F6B30B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074751" y="548054"/>
              <a:ext cx="914032" cy="122780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2440200-E58C-47D9-B4D0-BDAAFE3EA825}"/>
                </a:ext>
              </a:extLst>
            </p:cNvPr>
            <p:cNvSpPr txBox="1"/>
            <p:nvPr/>
          </p:nvSpPr>
          <p:spPr>
            <a:xfrm>
              <a:off x="3407177" y="510954"/>
              <a:ext cx="8281659" cy="14419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3600" b="1" kern="0" dirty="0" err="1">
                  <a:solidFill>
                    <a:srgbClr val="FF66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Điền</a:t>
              </a:r>
              <a:r>
                <a:rPr lang="en-US" sz="3600" b="1" kern="0" dirty="0">
                  <a:solidFill>
                    <a:srgbClr val="FF66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FF66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số</a:t>
              </a:r>
              <a:r>
                <a:rPr lang="en-US" sz="3600" b="1" kern="0" dirty="0">
                  <a:solidFill>
                    <a:srgbClr val="FF66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FF66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vào</a:t>
              </a:r>
              <a:r>
                <a:rPr lang="en-US" sz="3600" b="1" kern="0" dirty="0">
                  <a:solidFill>
                    <a:srgbClr val="FF66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FF66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chỗ</a:t>
              </a:r>
              <a:r>
                <a:rPr lang="en-US" sz="3600" b="1" kern="0" dirty="0">
                  <a:solidFill>
                    <a:srgbClr val="FF66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FF66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trống</a:t>
              </a:r>
              <a:endParaRPr lang="en-US" sz="3600" b="1" kern="0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254, 255, … 257</a:t>
              </a:r>
            </a:p>
          </p:txBody>
        </p:sp>
      </p:grpSp>
      <p:sp>
        <p:nvSpPr>
          <p:cNvPr id="39" name="Rounded Rectangle 25">
            <a:extLst>
              <a:ext uri="{FF2B5EF4-FFF2-40B4-BE49-F238E27FC236}">
                <a16:creationId xmlns:a16="http://schemas.microsoft.com/office/drawing/2014/main" id="{1527656D-9DD6-4CAD-9129-D70E5E8A3938}"/>
              </a:ext>
            </a:extLst>
          </p:cNvPr>
          <p:cNvSpPr/>
          <p:nvPr/>
        </p:nvSpPr>
        <p:spPr>
          <a:xfrm>
            <a:off x="4539680" y="5703100"/>
            <a:ext cx="2954637" cy="891941"/>
          </a:xfrm>
          <a:prstGeom prst="roundRect">
            <a:avLst/>
          </a:prstGeom>
          <a:solidFill>
            <a:srgbClr val="FFC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256</a:t>
            </a:r>
          </a:p>
        </p:txBody>
      </p:sp>
      <p:sp>
        <p:nvSpPr>
          <p:cNvPr id="40" name="Rounded Rectangle 36">
            <a:extLst>
              <a:ext uri="{FF2B5EF4-FFF2-40B4-BE49-F238E27FC236}">
                <a16:creationId xmlns:a16="http://schemas.microsoft.com/office/drawing/2014/main" id="{369EFD35-09EE-4ED2-AEF6-98B0E3437714}"/>
              </a:ext>
            </a:extLst>
          </p:cNvPr>
          <p:cNvSpPr/>
          <p:nvPr/>
        </p:nvSpPr>
        <p:spPr>
          <a:xfrm>
            <a:off x="4523362" y="3120701"/>
            <a:ext cx="2954637" cy="891941"/>
          </a:xfrm>
          <a:prstGeom prst="roundRect">
            <a:avLst/>
          </a:prstGeom>
          <a:solidFill>
            <a:srgbClr val="FFC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253</a:t>
            </a:r>
          </a:p>
        </p:txBody>
      </p:sp>
      <p:sp>
        <p:nvSpPr>
          <p:cNvPr id="43" name="Rounded Rectangle 37">
            <a:extLst>
              <a:ext uri="{FF2B5EF4-FFF2-40B4-BE49-F238E27FC236}">
                <a16:creationId xmlns:a16="http://schemas.microsoft.com/office/drawing/2014/main" id="{114E772A-74E5-48FD-942C-2EACE3246CD5}"/>
              </a:ext>
            </a:extLst>
          </p:cNvPr>
          <p:cNvSpPr/>
          <p:nvPr/>
        </p:nvSpPr>
        <p:spPr>
          <a:xfrm>
            <a:off x="4582134" y="4383939"/>
            <a:ext cx="2954637" cy="891941"/>
          </a:xfrm>
          <a:prstGeom prst="roundRect">
            <a:avLst/>
          </a:prstGeom>
          <a:solidFill>
            <a:srgbClr val="FFC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258</a:t>
            </a:r>
          </a:p>
        </p:txBody>
      </p:sp>
      <p:pic>
        <p:nvPicPr>
          <p:cNvPr id="47" name="Picture 7">
            <a:extLst>
              <a:ext uri="{FF2B5EF4-FFF2-40B4-BE49-F238E27FC236}">
                <a16:creationId xmlns:a16="http://schemas.microsoft.com/office/drawing/2014/main" id="{D73C3A34-34EB-418C-B286-548B8728D4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420" y="2424666"/>
            <a:ext cx="1528593" cy="1715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7">
            <a:extLst>
              <a:ext uri="{FF2B5EF4-FFF2-40B4-BE49-F238E27FC236}">
                <a16:creationId xmlns:a16="http://schemas.microsoft.com/office/drawing/2014/main" id="{6D676A10-F659-400E-B190-8C86C586F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6341" y="3931787"/>
            <a:ext cx="1564024" cy="1755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1385" y="7573400"/>
            <a:ext cx="1288057" cy="144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6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864568">
            <a:off x="9277040" y="4321619"/>
            <a:ext cx="1873396" cy="1873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63959" y="3840846"/>
            <a:ext cx="2899557" cy="3117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10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5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6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8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9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2409 -0.34282 L 0.76094 -0.50255 " pathEditMode="relative" rAng="0" ptsTypes="AA">
                                          <p:cBhvr>
                                            <p:cTn id="34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914" y="-8333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  <p:seq concurrent="1" nextAc="seek">
                  <p:cTn id="35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" fill="hold">
                          <p:stCondLst>
                            <p:cond delay="0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25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39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0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1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set>
                                          <p:cBhvr>
                                            <p:cTn id="42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m-thanh-tra-loi-sai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3" presetID="3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10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900" decel="100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4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5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53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54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55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set>
                                          <p:cBhvr>
                                            <p:cTn id="56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m-thanh-tra-loi-sai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7" presetID="3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10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0" dur="10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900" decel="1000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3"/>
                      </p:tgtEl>
                    </p:cond>
                  </p:nextCondLst>
                </p:seq>
                <p:seq concurrent="1" nextAc="seek">
                  <p:cTn id="63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4" fill="hold">
                          <p:stCondLst>
                            <p:cond delay="0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21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67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68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69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70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1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5E-6 -7.40741E-7 L 0.22409 -0.34282 " pathEditMode="relative" rAng="0" ptsTypes="AA">
                                          <p:cBhvr>
                                            <p:cTn id="72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1198" y="-1715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</p:childTnLst>
            </p:cTn>
          </p:par>
        </p:tnLst>
        <p:bldLst>
          <p:bldP spid="39" grpId="0" animBg="1"/>
          <p:bldP spid="39" grpId="1" animBg="1"/>
          <p:bldP spid="40" grpId="0" animBg="1"/>
          <p:bldP spid="40" grpId="1" animBg="1"/>
          <p:bldP spid="43" grpId="0" animBg="1"/>
          <p:bldP spid="43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10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5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6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2409 -0.34282 L 0.76094 -0.50255 " pathEditMode="relative" rAng="0" ptsTypes="AA">
                                          <p:cBhvr>
                                            <p:cTn id="34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914" y="-8333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  <p:seq concurrent="1" nextAc="seek">
                  <p:cTn id="35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" fill="hold">
                          <p:stCondLst>
                            <p:cond delay="0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25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39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0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1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set>
                                          <p:cBhvr>
                                            <p:cTn id="42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Am-thanh-tra-loi-sai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3" presetID="3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10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900" decel="100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4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5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53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54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55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0" s="-70588" l="0"/>
                                          </p:by>
                                        </p:animClr>
                                        <p:set>
                                          <p:cBhvr>
                                            <p:cTn id="56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Am-thanh-tra-loi-sai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7" presetID="3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10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0" dur="10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900" decel="1000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3"/>
                      </p:tgtEl>
                    </p:cond>
                  </p:nextCondLst>
                </p:seq>
                <p:seq concurrent="1" nextAc="seek">
                  <p:cTn id="63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4" fill="hold">
                          <p:stCondLst>
                            <p:cond delay="0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21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67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68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69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70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1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5E-6 -7.40741E-7 L 0.22409 -0.34282 " pathEditMode="relative" rAng="0" ptsTypes="AA">
                                          <p:cBhvr>
                                            <p:cTn id="72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1198" y="-1715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</p:childTnLst>
            </p:cTn>
          </p:par>
        </p:tnLst>
        <p:bldLst>
          <p:bldP spid="39" grpId="0" animBg="1"/>
          <p:bldP spid="39" grpId="1" animBg="1"/>
          <p:bldP spid="40" grpId="0" animBg="1"/>
          <p:bldP spid="40" grpId="1" animBg="1"/>
          <p:bldP spid="43" grpId="0" animBg="1"/>
          <p:bldP spid="43" grpId="1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hando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CD45DD-1F61-4AA2-B409-9C3BB5441A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 descr="A cartoon of a child in a green overalls&#10;&#10;Description automatically generated">
            <a:extLst>
              <a:ext uri="{FF2B5EF4-FFF2-40B4-BE49-F238E27FC236}">
                <a16:creationId xmlns:a16="http://schemas.microsoft.com/office/drawing/2014/main" id="{B50248D7-7A16-5191-AF7C-100C85A377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7" b="3219"/>
          <a:stretch/>
        </p:blipFill>
        <p:spPr>
          <a:xfrm>
            <a:off x="13" y="1282"/>
            <a:ext cx="12191987" cy="68567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055ECDB-E44C-B334-1149-9CA2376CCA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8800" y="228600"/>
            <a:ext cx="1877489" cy="9309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23559EC-CB04-F7F3-59CA-B292E1955E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9596" y="1406512"/>
            <a:ext cx="6078239" cy="4023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135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olorful letters and numbers&#10;&#10;AI-generated content may be incorrect.">
            <a:extLst>
              <a:ext uri="{FF2B5EF4-FFF2-40B4-BE49-F238E27FC236}">
                <a16:creationId xmlns:a16="http://schemas.microsoft.com/office/drawing/2014/main" id="{652198C4-C8DE-C5C3-419A-C67CE15779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036" y="2584309"/>
            <a:ext cx="4521171" cy="1189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9715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469</TotalTime>
  <Words>487</Words>
  <Application>Microsoft Office PowerPoint</Application>
  <PresentationFormat>Widescreen</PresentationFormat>
  <Paragraphs>90</Paragraphs>
  <Slides>21</Slides>
  <Notes>8</Notes>
  <HiddenSlides>0</HiddenSlides>
  <MMClips>20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21</vt:i4>
      </vt:variant>
    </vt:vector>
  </HeadingPairs>
  <TitlesOfParts>
    <vt:vector size="36" baseType="lpstr">
      <vt:lpstr>等线</vt:lpstr>
      <vt:lpstr>Tropical</vt:lpstr>
      <vt:lpstr>Arial</vt:lpstr>
      <vt:lpstr>Arial-Rounded</vt:lpstr>
      <vt:lpstr>Calibri</vt:lpstr>
      <vt:lpstr>Calibri Light</vt:lpstr>
      <vt:lpstr>Cambria</vt:lpstr>
      <vt:lpstr>Wingdings</vt:lpstr>
      <vt:lpstr>2_Office 主题</vt:lpstr>
      <vt:lpstr>https://www.freeppt7.com</vt:lpstr>
      <vt:lpstr>1_Office 主题​​</vt:lpstr>
      <vt:lpstr>1_Office Theme</vt:lpstr>
      <vt:lpstr>3_Office Theme</vt:lpstr>
      <vt:lpstr>2_Office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 Tran</cp:lastModifiedBy>
  <cp:revision>57</cp:revision>
  <dcterms:created xsi:type="dcterms:W3CDTF">2021-07-20T01:55:21Z</dcterms:created>
  <dcterms:modified xsi:type="dcterms:W3CDTF">2025-03-16T09:11:56Z</dcterms:modified>
</cp:coreProperties>
</file>