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4" r:id="rId3"/>
    <p:sldMasterId id="2147483717" r:id="rId4"/>
    <p:sldMasterId id="2147483730" r:id="rId5"/>
    <p:sldMasterId id="2147483742" r:id="rId6"/>
    <p:sldMasterId id="2147483755" r:id="rId7"/>
  </p:sldMasterIdLst>
  <p:notesMasterIdLst>
    <p:notesMasterId r:id="rId18"/>
  </p:notesMasterIdLst>
  <p:sldIdLst>
    <p:sldId id="3406" r:id="rId8"/>
    <p:sldId id="3402" r:id="rId9"/>
    <p:sldId id="3405" r:id="rId10"/>
    <p:sldId id="287" r:id="rId11"/>
    <p:sldId id="267" r:id="rId12"/>
    <p:sldId id="3403" r:id="rId13"/>
    <p:sldId id="3408" r:id="rId14"/>
    <p:sldId id="327" r:id="rId15"/>
    <p:sldId id="3407" r:id="rId16"/>
    <p:sldId id="32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4C152-CB9E-49D8-A9D9-324920F6481A}"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92CE1-A2F2-485D-BD6B-43BC18F994C0}" type="slidenum">
              <a:rPr lang="en-US" smtClean="0"/>
              <a:t>‹#›</a:t>
            </a:fld>
            <a:endParaRPr lang="en-US"/>
          </a:p>
        </p:txBody>
      </p:sp>
    </p:spTree>
    <p:extLst>
      <p:ext uri="{BB962C8B-B14F-4D97-AF65-F5344CB8AC3E}">
        <p14:creationId xmlns:p14="http://schemas.microsoft.com/office/powerpoint/2010/main" val="388509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5</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754222684"/>
      </p:ext>
    </p:extLst>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2326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358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4202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352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0871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72947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951334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6680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2753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36452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9878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94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7199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350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25826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4FA68B-851B-4497-92DD-AD9676CFD6C7}"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29965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02856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503451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6388254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72727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6827240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3189963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7333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839068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29378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226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5868986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2025/3/10</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8341629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2025/3/10</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2850404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7403580"/>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6042706"/>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2711965"/>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5018453"/>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52557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122524"/>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7006432"/>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Picture 2">
            <a:extLst>
              <a:ext uri="{FF2B5EF4-FFF2-40B4-BE49-F238E27FC236}">
                <a16:creationId xmlns:a16="http://schemas.microsoft.com/office/drawing/2014/main" id="{47EE389E-00AF-4479-8B6B-D0AEEE905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10210800"/>
          </a:xfrm>
          <a:prstGeom prst="rect">
            <a:avLst/>
          </a:prstGeom>
        </p:spPr>
      </p:pic>
    </p:spTree>
    <p:extLst>
      <p:ext uri="{BB962C8B-B14F-4D97-AF65-F5344CB8AC3E}">
        <p14:creationId xmlns:p14="http://schemas.microsoft.com/office/powerpoint/2010/main" val="874106009"/>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0220738"/>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522425"/>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8517677"/>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41343242"/>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287015497"/>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0504851"/>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4053445"/>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6958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6170590"/>
      </p:ext>
    </p:extLst>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1244758"/>
      </p:ext>
    </p:extLst>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204427"/>
      </p:ext>
    </p:extLst>
  </p:cSld>
  <p:clrMapOvr>
    <a:masterClrMapping/>
  </p:clrMapOvr>
  <p:transition spd="slow">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descr="Logo&#10;&#10;Description automatically generated">
            <a:extLst>
              <a:ext uri="{FF2B5EF4-FFF2-40B4-BE49-F238E27FC236}">
                <a16:creationId xmlns:a16="http://schemas.microsoft.com/office/drawing/2014/main" id="{A9662BE9-6AA6-449B-88C5-E5A142933D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9591" y="564287"/>
            <a:ext cx="1840388" cy="1840388"/>
          </a:xfrm>
          <a:prstGeom prst="rect">
            <a:avLst/>
          </a:prstGeom>
        </p:spPr>
      </p:pic>
    </p:spTree>
    <p:extLst>
      <p:ext uri="{BB962C8B-B14F-4D97-AF65-F5344CB8AC3E}">
        <p14:creationId xmlns:p14="http://schemas.microsoft.com/office/powerpoint/2010/main" val="2900277493"/>
      </p:ext>
    </p:extLst>
  </p:cSld>
  <p:clrMapOvr>
    <a:masterClrMapping/>
  </p:clrMapOvr>
  <p:transition spd="slow">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9319554"/>
      </p:ext>
    </p:extLst>
  </p:cSld>
  <p:clrMapOvr>
    <a:masterClrMapping/>
  </p:clrMapOvr>
  <p:transition spd="slow">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1556197"/>
      </p:ext>
    </p:extLst>
  </p:cSld>
  <p:clrMapOvr>
    <a:masterClrMapping/>
  </p:clrMapOvr>
  <p:transition spd="slow">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4450394"/>
      </p:ext>
    </p:extLst>
  </p:cSld>
  <p:clrMapOvr>
    <a:masterClrMapping/>
  </p:clrMapOvr>
  <p:transition spd="slow">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6671200"/>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4900178"/>
      </p:ext>
    </p:extLst>
  </p:cSld>
  <p:clrMapOvr>
    <a:masterClrMapping/>
  </p:clrMapOvr>
  <p:transition spd="slow">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817718"/>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65891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608640"/>
      </p:ext>
    </p:extLst>
  </p:cSld>
  <p:clrMapOvr>
    <a:masterClrMapping/>
  </p:clrMapOvr>
  <p:transition spd="slow">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3695557"/>
      </p:ext>
    </p:extLst>
  </p:cSld>
  <p:clrMapOvr>
    <a:masterClrMapping/>
  </p:clrMapOvr>
  <p:transition spd="slow">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0789839"/>
      </p:ext>
    </p:extLst>
  </p:cSld>
  <p:clrMapOvr>
    <a:masterClrMapping/>
  </p:clrMapOvr>
  <p:transition spd="slow">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6134102"/>
      </p:ext>
    </p:extLst>
  </p:cSld>
  <p:clrMapOvr>
    <a:masterClrMapping/>
  </p:clrMapOvr>
  <p:transition spd="slow">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2078113"/>
      </p:ext>
    </p:extLst>
  </p:cSld>
  <p:clrMapOvr>
    <a:masterClrMapping/>
  </p:clrMapOvr>
  <p:transition spd="slow">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Picture 2">
            <a:extLst>
              <a:ext uri="{FF2B5EF4-FFF2-40B4-BE49-F238E27FC236}">
                <a16:creationId xmlns:a16="http://schemas.microsoft.com/office/drawing/2014/main" id="{47EE389E-00AF-4479-8B6B-D0AEEE905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10210800"/>
          </a:xfrm>
          <a:prstGeom prst="rect">
            <a:avLst/>
          </a:prstGeom>
        </p:spPr>
      </p:pic>
    </p:spTree>
    <p:extLst>
      <p:ext uri="{BB962C8B-B14F-4D97-AF65-F5344CB8AC3E}">
        <p14:creationId xmlns:p14="http://schemas.microsoft.com/office/powerpoint/2010/main" val="3945832002"/>
      </p:ext>
    </p:extLst>
  </p:cSld>
  <p:clrMapOvr>
    <a:masterClrMapping/>
  </p:clrMapOvr>
  <p:transition spd="slow">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904865"/>
      </p:ext>
    </p:extLst>
  </p:cSld>
  <p:clrMapOvr>
    <a:masterClrMapping/>
  </p:clrMapOvr>
  <p:transition spd="slow">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5122350"/>
      </p:ext>
    </p:extLst>
  </p:cSld>
  <p:clrMapOvr>
    <a:masterClrMapping/>
  </p:clrMapOvr>
  <p:transition spd="slow">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4455184"/>
      </p:ext>
    </p:extLst>
  </p:cSld>
  <p:clrMapOvr>
    <a:masterClrMapping/>
  </p:clrMapOvr>
  <p:transition spd="slow">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0229233"/>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27516524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777227712"/>
      </p:ext>
    </p:extLst>
  </p:cSld>
  <p:clrMapOvr>
    <a:masterClrMapping/>
  </p:clrMapOvr>
  <p:transition spd="slow">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02969" y="2505075"/>
            <a:ext cx="9144000" cy="1135824"/>
          </a:xfrm>
          <a:prstGeom prst="rect">
            <a:avLst/>
          </a:prstGeom>
        </p:spPr>
        <p:txBody>
          <a:bodyPr anchor="b"/>
          <a:lstStyle>
            <a:lvl1pPr algn="ctr">
              <a:defRPr sz="4000">
                <a:solidFill>
                  <a:schemeClr val="accent3">
                    <a:lumMod val="50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2002969" y="3640899"/>
            <a:ext cx="9144000" cy="588201"/>
          </a:xfrm>
          <a:prstGeom prst="rect">
            <a:avLst/>
          </a:prstGeom>
          <a:blipFill>
            <a:blip r:embed="rId3"/>
            <a:stretch>
              <a:fillRect/>
            </a:stretch>
          </a:blipFill>
          <a:ln>
            <a:noFill/>
          </a:ln>
        </p:spPr>
        <p:txBody>
          <a:bodyPr anchor="ctr">
            <a:norm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30368577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478280"/>
            <a:ext cx="10515600" cy="469868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1380558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813791" y="1505377"/>
            <a:ext cx="8564418" cy="1659618"/>
          </a:xfrm>
          <a:prstGeom prst="rect">
            <a:avLst/>
          </a:prstGeom>
        </p:spPr>
        <p:txBody>
          <a:bodyPr anchor="b">
            <a:normAutofit/>
          </a:bodyPr>
          <a:lstStyle>
            <a:lvl1pPr algn="ctr">
              <a:defRPr sz="32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813791" y="3189178"/>
            <a:ext cx="8564418" cy="872754"/>
          </a:xfrm>
          <a:prstGeom prst="rect">
            <a:avLst/>
          </a:prstGeom>
          <a:blipFill>
            <a:blip r:embed="rId2"/>
            <a:stretch>
              <a:fillRect t="-2000"/>
            </a:stretch>
          </a:blipFill>
        </p:spPr>
        <p:txBody>
          <a:bodyPr anchor="ctr">
            <a:normAutofit/>
          </a:bodyPr>
          <a:lstStyle>
            <a:lvl1pPr marL="0" indent="0" algn="ctr">
              <a:buNone/>
              <a:defRPr sz="18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230837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a:prstGeom prst="rect">
            <a:avLst/>
          </a:prstGeom>
        </p:spPr>
        <p:txBody>
          <a:bodyPr anchor="ctr">
            <a:normAutofit/>
          </a:bodyPr>
          <a:lstStyle>
            <a:lvl1pPr>
              <a:defRPr sz="3200"/>
            </a:lvl1pPr>
          </a:lstStyle>
          <a:p>
            <a:r>
              <a:rPr lang="zh-CN" altLang="en-US"/>
              <a:t>单击此处编辑母版标题样式</a:t>
            </a:r>
            <a:endParaRPr lang="en-US" dirty="0"/>
          </a:p>
        </p:txBody>
      </p:sp>
      <p:sp>
        <p:nvSpPr>
          <p:cNvPr id="3" name="Content Placeholder 2"/>
          <p:cNvSpPr>
            <a:spLocks noGrp="1"/>
          </p:cNvSpPr>
          <p:nvPr>
            <p:ph sz="half" idx="1"/>
          </p:nvPr>
        </p:nvSpPr>
        <p:spPr>
          <a:xfrm>
            <a:off x="838200" y="1474787"/>
            <a:ext cx="10515600" cy="2289625"/>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838200" y="3943799"/>
            <a:ext cx="10515600" cy="22896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1128696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756309"/>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45687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280786"/>
            <a:ext cx="5157787" cy="368458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6172200" y="145687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280786"/>
            <a:ext cx="5183188" cy="368458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14027379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882712"/>
            <a:ext cx="10515600" cy="930275"/>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09850D-0D6D-4A73-86CC-0144F5CF1F23}"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C85E4F-3AC7-4976-9CE3-A9364AC471BC}"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592068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矩形 4"/>
          <p:cNvSpPr/>
          <p:nvPr/>
        </p:nvSpPr>
        <p:spPr>
          <a:xfrm>
            <a:off x="0" y="-2"/>
            <a:ext cx="12192000" cy="6858002"/>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Tree>
    <p:extLst>
      <p:ext uri="{BB962C8B-B14F-4D97-AF65-F5344CB8AC3E}">
        <p14:creationId xmlns:p14="http://schemas.microsoft.com/office/powerpoint/2010/main" val="20727374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a:prstGeom prst="rect">
            <a:avLst/>
          </a:prstGeom>
        </p:spPr>
        <p:txBody>
          <a:bodyPr anchor="b"/>
          <a:lstStyle>
            <a:lvl1pPr>
              <a:defRPr sz="3200"/>
            </a:lvl1pPr>
          </a:lstStyle>
          <a:p>
            <a:r>
              <a:rPr lang="zh-CN" altLang="en-US" dirty="0"/>
              <a:t>单击此处编辑母版标题样式</a:t>
            </a:r>
            <a:endParaRPr lang="en-US" dirty="0"/>
          </a:p>
        </p:txBody>
      </p:sp>
      <p:sp>
        <p:nvSpPr>
          <p:cNvPr id="4" name="Text Placeholder 3"/>
          <p:cNvSpPr>
            <a:spLocks noGrp="1"/>
          </p:cNvSpPr>
          <p:nvPr>
            <p:ph type="body" sz="half" idx="2"/>
          </p:nvPr>
        </p:nvSpPr>
        <p:spPr>
          <a:xfrm>
            <a:off x="837990" y="2074653"/>
            <a:ext cx="4165200"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9" name="图片占位符 2"/>
          <p:cNvSpPr>
            <a:spLocks noGrp="1"/>
          </p:cNvSpPr>
          <p:nvPr>
            <p:ph type="pic" idx="1" hasCustomPrompt="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单击添加图片</a:t>
            </a:r>
          </a:p>
        </p:txBody>
      </p:sp>
    </p:spTree>
    <p:extLst>
      <p:ext uri="{BB962C8B-B14F-4D97-AF65-F5344CB8AC3E}">
        <p14:creationId xmlns:p14="http://schemas.microsoft.com/office/powerpoint/2010/main" val="17854106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48180" y="365125"/>
            <a:ext cx="1105619" cy="5811838"/>
          </a:xfrm>
          <a:prstGeom prst="rect">
            <a:avLst/>
          </a:prstGeom>
        </p:spPr>
        <p:txBody>
          <a:bodyPr vert="eaVert"/>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0" y="365125"/>
            <a:ext cx="9185694"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4027772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44201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7" name="内容占位符 6"/>
          <p:cNvSpPr>
            <a:spLocks noGrp="1"/>
          </p:cNvSpPr>
          <p:nvPr>
            <p:ph sz="quarter" idx="13"/>
          </p:nvPr>
        </p:nvSpPr>
        <p:spPr>
          <a:xfrm>
            <a:off x="838201" y="555626"/>
            <a:ext cx="10644716" cy="5178425"/>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0202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6556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ags" Target="../tags/tag2.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ags" Target="../tags/tag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7.xml"/><Relationship Id="rId5" Type="http://schemas.openxmlformats.org/officeDocument/2006/relationships/slideLayout" Target="../slideLayouts/slideLayout75.xml"/><Relationship Id="rId15" Type="http://schemas.openxmlformats.org/officeDocument/2006/relationships/image" Target="../media/image10.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130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262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7360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CBCB884A-E997-F9AA-C2C5-F2D2F04504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163144"/>
            <a:ext cx="1338733" cy="1338733"/>
          </a:xfrm>
          <a:prstGeom prst="rect">
            <a:avLst/>
          </a:prstGeom>
        </p:spPr>
      </p:pic>
    </p:spTree>
    <p:extLst>
      <p:ext uri="{BB962C8B-B14F-4D97-AF65-F5344CB8AC3E}">
        <p14:creationId xmlns:p14="http://schemas.microsoft.com/office/powerpoint/2010/main" val="318901299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892230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949127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4">
            <a:extLst>
              <a:ext uri="{28A0092B-C50C-407E-A947-70E740481C1C}">
                <a14:useLocalDpi xmlns:a14="http://schemas.microsoft.com/office/drawing/2010/main" val="0"/>
              </a:ext>
            </a:extLst>
          </a:blip>
          <a:srcRect l="398" t="-1" b="11852"/>
          <a:stretch>
            <a:fillRect/>
          </a:stretch>
        </p:blipFill>
        <p:spPr>
          <a:xfrm>
            <a:off x="0" y="707370"/>
            <a:ext cx="12192000" cy="6150630"/>
          </a:xfrm>
          <a:prstGeom prst="rect">
            <a:avLst/>
          </a:prstGeom>
        </p:spPr>
      </p:pic>
      <p:sp>
        <p:nvSpPr>
          <p:cNvPr id="8" name="矩形 7"/>
          <p:cNvSpPr/>
          <p:nvPr/>
        </p:nvSpPr>
        <p:spPr>
          <a:xfrm>
            <a:off x="0" y="0"/>
            <a:ext cx="12192000" cy="6338784"/>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sp>
        <p:nvSpPr>
          <p:cNvPr id="2" name="Title Placeholder 1"/>
          <p:cNvSpPr>
            <a:spLocks noGrp="1"/>
          </p:cNvSpPr>
          <p:nvPr>
            <p:ph type="title"/>
            <p:custDataLst>
              <p:tags r:id="rId12"/>
            </p:custDataLst>
          </p:nvPr>
        </p:nvSpPr>
        <p:spPr>
          <a:xfrm>
            <a:off x="838200" y="365125"/>
            <a:ext cx="10515600" cy="930275"/>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13"/>
            </p:custDataLst>
          </p:nvPr>
        </p:nvSpPr>
        <p:spPr>
          <a:xfrm>
            <a:off x="838200" y="1478280"/>
            <a:ext cx="10515600" cy="469868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704805-93DF-4705-8899-8C802267297F}" type="datetimeFigureOut">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2025/3/10</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C2A499-BA2D-4B14-A23E-F832C66777E9}" type="slidenum">
              <a:rPr kumimoji="0" lang="zh-CN" altLang="en-US" sz="1200" b="0" i="0" u="none" strike="noStrike" kern="1200" cap="none" spc="0" normalizeH="0" baseline="0" noProof="0" smtClean="0">
                <a:ln>
                  <a:noFill/>
                </a:ln>
                <a:solidFill>
                  <a:srgbClr val="3D3F41">
                    <a:tint val="75000"/>
                  </a:srgb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3D3F41">
                  <a:tint val="75000"/>
                </a:srgbClr>
              </a:solidFill>
              <a:effectLst/>
              <a:uLnTx/>
              <a:uFillTx/>
              <a:latin typeface="Arial"/>
              <a:cs typeface="+mn-cs"/>
            </a:endParaRPr>
          </a:p>
        </p:txBody>
      </p:sp>
    </p:spTree>
    <p:extLst>
      <p:ext uri="{BB962C8B-B14F-4D97-AF65-F5344CB8AC3E}">
        <p14:creationId xmlns:p14="http://schemas.microsoft.com/office/powerpoint/2010/main" val="388334916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Lst>
  <p:txStyles>
    <p:titleStyle>
      <a:lvl1pPr algn="l" defTabSz="914400" rtl="0" eaLnBrk="1" latinLnBrk="0" hangingPunct="1">
        <a:lnSpc>
          <a:spcPct val="90000"/>
        </a:lnSpc>
        <a:spcBef>
          <a:spcPct val="0"/>
        </a:spcBef>
        <a:buNone/>
        <a:defRPr sz="2800" b="1" kern="1200">
          <a:solidFill>
            <a:schemeClr val="accent1">
              <a:lumMod val="50000"/>
            </a:schemeClr>
          </a:solidFill>
          <a:latin typeface="黑体" pitchFamily="49" charset="-122"/>
          <a:ea typeface="黑体" pitchFamily="49" charset="-122"/>
          <a:cs typeface="+mj-cs"/>
        </a:defRPr>
      </a:lvl1pPr>
    </p:titleStyle>
    <p:bodyStyle>
      <a:lvl1pPr marL="228600" indent="-228600" algn="l" defTabSz="914400" rtl="0" eaLnBrk="1" latinLnBrk="0" hangingPunct="1">
        <a:lnSpc>
          <a:spcPct val="90000"/>
        </a:lnSpc>
        <a:spcBef>
          <a:spcPts val="1000"/>
        </a:spcBef>
        <a:buFontTx/>
        <a:buBlip>
          <a:blip r:embed="rId15"/>
        </a:buBlip>
        <a:defRPr sz="2400" kern="1200">
          <a:solidFill>
            <a:schemeClr val="tx1"/>
          </a:solidFill>
          <a:latin typeface="黑体" pitchFamily="49" charset="-122"/>
          <a:ea typeface="黑体" pitchFamily="49" charset="-122"/>
          <a:cs typeface="+mn-cs"/>
        </a:defRPr>
      </a:lvl1pPr>
      <a:lvl2pPr marL="685800" indent="-228600" algn="l" defTabSz="914400" rtl="0" eaLnBrk="1" latinLnBrk="0" hangingPunct="1">
        <a:lnSpc>
          <a:spcPct val="90000"/>
        </a:lnSpc>
        <a:spcBef>
          <a:spcPts val="500"/>
        </a:spcBef>
        <a:buFont typeface="Arial" pitchFamily="34" charset="0"/>
        <a:buChar char="•"/>
        <a:defRPr sz="2000" kern="1200">
          <a:solidFill>
            <a:schemeClr val="tx1"/>
          </a:solidFill>
          <a:latin typeface="黑体" pitchFamily="49" charset="-122"/>
          <a:ea typeface="黑体" pitchFamily="49" charset="-122"/>
          <a:cs typeface="+mn-cs"/>
        </a:defRPr>
      </a:lvl2pPr>
      <a:lvl3pPr marL="11430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3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7.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3.jpeg"/><Relationship Id="rId10"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3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slideLayout" Target="../slideLayouts/slideLayout54.xml"/><Relationship Id="rId1" Type="http://schemas.openxmlformats.org/officeDocument/2006/relationships/tags" Target="../tags/tag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4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518" y="-325781"/>
            <a:ext cx="12208104" cy="1643762"/>
          </a:xfrm>
          <a:prstGeom prst="rect">
            <a:avLst/>
          </a:prstGeom>
        </p:spPr>
      </p:pic>
      <p:pic>
        <p:nvPicPr>
          <p:cNvPr id="7" name="Picture 6">
            <a:extLst>
              <a:ext uri="{FF2B5EF4-FFF2-40B4-BE49-F238E27FC236}">
                <a16:creationId xmlns:a16="http://schemas.microsoft.com/office/drawing/2014/main" id="{C8EEFBB2-AF24-4AA8-98C1-7D8491BB0274}"/>
              </a:ext>
            </a:extLst>
          </p:cNvPr>
          <p:cNvPicPr>
            <a:picLocks noChangeAspect="1"/>
          </p:cNvPicPr>
          <p:nvPr/>
        </p:nvPicPr>
        <p:blipFill>
          <a:blip r:embed="rId8"/>
          <a:stretch>
            <a:fillRect/>
          </a:stretch>
        </p:blipFill>
        <p:spPr>
          <a:xfrm>
            <a:off x="5404298" y="2395605"/>
            <a:ext cx="4298053" cy="2828789"/>
          </a:xfrm>
          <a:prstGeom prst="rect">
            <a:avLst/>
          </a:prstGeom>
        </p:spPr>
      </p:pic>
    </p:spTree>
    <p:extLst>
      <p:ext uri="{BB962C8B-B14F-4D97-AF65-F5344CB8AC3E}">
        <p14:creationId xmlns:p14="http://schemas.microsoft.com/office/powerpoint/2010/main" val="1997608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6" name="图片 21">
            <a:extLst>
              <a:ext uri="{FF2B5EF4-FFF2-40B4-BE49-F238E27FC236}">
                <a16:creationId xmlns:a16="http://schemas.microsoft.com/office/drawing/2014/main"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pic>
        <p:nvPicPr>
          <p:cNvPr id="3" name="Picture 2" descr="A group of blue and pink letters&#10;&#10;AI-generated content may be incorrect.">
            <a:extLst>
              <a:ext uri="{FF2B5EF4-FFF2-40B4-BE49-F238E27FC236}">
                <a16:creationId xmlns:a16="http://schemas.microsoft.com/office/drawing/2014/main" id="{5EA5F32E-3431-31EF-BD24-01E06E9E37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9668" y="2164577"/>
            <a:ext cx="7640953" cy="23216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Đêm Qua Em Mơ Gặp Bác Hồ  Bài Hát Hay Về Bác Hồ_v720P">
            <a:hlinkClick r:id="" action="ppaction://media"/>
            <a:extLst>
              <a:ext uri="{FF2B5EF4-FFF2-40B4-BE49-F238E27FC236}">
                <a16:creationId xmlns:a16="http://schemas.microsoft.com/office/drawing/2014/main" id="{A0B84AA6-E698-4E1A-9137-2520A0E2E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8625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5"/>
          <a:stretch>
            <a:fillRect/>
          </a:stretch>
        </p:blipFill>
        <p:spPr>
          <a:xfrm>
            <a:off x="-635" y="0"/>
            <a:ext cx="12192635" cy="694563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 name="5ff2c2ea9edb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4526" y="-983801"/>
            <a:ext cx="609600" cy="609600"/>
          </a:xfrm>
          <a:prstGeom prst="rect">
            <a:avLst/>
          </a:prstGeom>
        </p:spPr>
      </p:pic>
      <p:grpSp>
        <p:nvGrpSpPr>
          <p:cNvPr id="26" name="组合 6">
            <a:extLst>
              <a:ext uri="{FF2B5EF4-FFF2-40B4-BE49-F238E27FC236}">
                <a16:creationId xmlns:a16="http://schemas.microsoft.com/office/drawing/2014/main" id="{931C1154-66F6-4FF5-AA22-96A5003A9EC1}"/>
              </a:ext>
            </a:extLst>
          </p:cNvPr>
          <p:cNvGrpSpPr/>
          <p:nvPr/>
        </p:nvGrpSpPr>
        <p:grpSpPr>
          <a:xfrm>
            <a:off x="1367956" y="879238"/>
            <a:ext cx="9455449" cy="5163728"/>
            <a:chOff x="1227083" y="675833"/>
            <a:chExt cx="10162697" cy="5898322"/>
          </a:xfrm>
        </p:grpSpPr>
        <p:sp>
          <p:nvSpPr>
            <p:cNvPr id="27" name="矩形 7">
              <a:extLst>
                <a:ext uri="{FF2B5EF4-FFF2-40B4-BE49-F238E27FC236}">
                  <a16:creationId xmlns:a16="http://schemas.microsoft.com/office/drawing/2014/main" id="{7DA178F1-6602-469F-96D8-0431D68D37BC}"/>
                </a:ext>
              </a:extLst>
            </p:cNvPr>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8" name="矩形 8">
              <a:extLst>
                <a:ext uri="{FF2B5EF4-FFF2-40B4-BE49-F238E27FC236}">
                  <a16:creationId xmlns:a16="http://schemas.microsoft.com/office/drawing/2014/main" id="{1D4774D2-15D1-4850-9BF6-5CCE261A27EB}"/>
                </a:ext>
              </a:extLst>
            </p:cNvPr>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9"/>
          <a:stretch>
            <a:fillRect/>
          </a:stretch>
        </p:blipFill>
        <p:spPr>
          <a:xfrm>
            <a:off x="-16626" y="2547301"/>
            <a:ext cx="12192635" cy="4502150"/>
          </a:xfrm>
          <a:prstGeom prst="rect">
            <a:avLst/>
          </a:prstGeom>
        </p:spPr>
      </p:pic>
      <p:pic>
        <p:nvPicPr>
          <p:cNvPr id="29" name="图片 6" descr="61af0faad64fb">
            <a:extLst>
              <a:ext uri="{FF2B5EF4-FFF2-40B4-BE49-F238E27FC236}">
                <a16:creationId xmlns:a16="http://schemas.microsoft.com/office/drawing/2014/main" id="{0FC6B568-7582-42A4-8D30-58E5B8C11097}"/>
              </a:ext>
            </a:extLst>
          </p:cNvPr>
          <p:cNvPicPr>
            <a:picLocks noChangeAspect="1"/>
          </p:cNvPicPr>
          <p:nvPr/>
        </p:nvPicPr>
        <p:blipFill>
          <a:blip r:embed="rId10"/>
          <a:stretch>
            <a:fillRect/>
          </a:stretch>
        </p:blipFill>
        <p:spPr>
          <a:xfrm>
            <a:off x="-386969" y="2554640"/>
            <a:ext cx="4755515" cy="2971165"/>
          </a:xfrm>
          <a:prstGeom prst="rect">
            <a:avLst/>
          </a:prstGeom>
        </p:spPr>
      </p:pic>
      <p:sp>
        <p:nvSpPr>
          <p:cNvPr id="30" name="文本框 7">
            <a:extLst>
              <a:ext uri="{FF2B5EF4-FFF2-40B4-BE49-F238E27FC236}">
                <a16:creationId xmlns:a16="http://schemas.microsoft.com/office/drawing/2014/main" id="{239EC7C8-F6D6-49C4-8901-621B52A8A914}"/>
              </a:ext>
            </a:extLst>
          </p:cNvPr>
          <p:cNvSpPr txBox="1"/>
          <p:nvPr/>
        </p:nvSpPr>
        <p:spPr>
          <a:xfrm>
            <a:off x="3668391" y="1173118"/>
            <a:ext cx="531267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9900"/>
                </a:solidFill>
                <a:effectLst/>
                <a:uLnTx/>
                <a:uFillTx/>
                <a:latin typeface="+mj-lt"/>
                <a:ea typeface="字魂27号-布丁体" panose="00000500000000000000" pitchFamily="2" charset="-122"/>
                <a:cs typeface="Calibri" panose="020F0502020204030204" pitchFamily="34" charset="0"/>
              </a:rPr>
              <a:t>Thứ</a:t>
            </a:r>
            <a:r>
              <a:rPr kumimoji="0" lang="en-US" altLang="zh-CN" sz="3200" b="1" i="0" u="none" strike="noStrike" kern="1200" cap="none" spc="0" normalizeH="0" baseline="0" noProof="0" dirty="0">
                <a:ln>
                  <a:noFill/>
                </a:ln>
                <a:solidFill>
                  <a:srgbClr val="009900"/>
                </a:solidFill>
                <a:effectLst/>
                <a:uLnTx/>
                <a:uFillTx/>
                <a:latin typeface="+mj-lt"/>
                <a:ea typeface="字魂27号-布丁体" panose="00000500000000000000" pitchFamily="2" charset="-122"/>
                <a:cs typeface="Calibri" panose="020F0502020204030204" pitchFamily="34" charset="0"/>
              </a:rPr>
              <a:t> … </a:t>
            </a:r>
            <a:r>
              <a:rPr kumimoji="0" lang="en-US" altLang="zh-CN" sz="3200" b="1" i="0" u="none" strike="noStrike" kern="1200" cap="none" spc="0" normalizeH="0" baseline="0" noProof="0" dirty="0" err="1">
                <a:ln>
                  <a:noFill/>
                </a:ln>
                <a:solidFill>
                  <a:srgbClr val="009900"/>
                </a:solidFill>
                <a:effectLst/>
                <a:uLnTx/>
                <a:uFillTx/>
                <a:latin typeface="+mj-lt"/>
                <a:ea typeface="字魂27号-布丁体" panose="00000500000000000000" pitchFamily="2" charset="-122"/>
                <a:cs typeface="Calibri" panose="020F0502020204030204" pitchFamily="34" charset="0"/>
              </a:rPr>
              <a:t>ngày</a:t>
            </a:r>
            <a:r>
              <a:rPr kumimoji="0" lang="en-US" altLang="zh-CN" sz="3200" b="1" i="0" u="none" strike="noStrike" kern="1200" cap="none" spc="0" normalizeH="0" baseline="0" noProof="0" dirty="0">
                <a:ln>
                  <a:noFill/>
                </a:ln>
                <a:solidFill>
                  <a:srgbClr val="009900"/>
                </a:solidFill>
                <a:effectLst/>
                <a:uLnTx/>
                <a:uFillTx/>
                <a:latin typeface="+mj-lt"/>
                <a:ea typeface="字魂27号-布丁体" panose="00000500000000000000" pitchFamily="2" charset="-122"/>
                <a:cs typeface="Calibri" panose="020F0502020204030204" pitchFamily="34" charset="0"/>
              </a:rPr>
              <a:t> … </a:t>
            </a:r>
            <a:r>
              <a:rPr kumimoji="0" lang="en-US" altLang="zh-CN" sz="3200" b="1" i="0" u="none" strike="noStrike" kern="1200" cap="none" spc="0" normalizeH="0" baseline="0" noProof="0" dirty="0" err="1">
                <a:ln>
                  <a:noFill/>
                </a:ln>
                <a:solidFill>
                  <a:srgbClr val="009900"/>
                </a:solidFill>
                <a:effectLst/>
                <a:uLnTx/>
                <a:uFillTx/>
                <a:latin typeface="+mj-lt"/>
                <a:ea typeface="字魂27号-布丁体" panose="00000500000000000000" pitchFamily="2" charset="-122"/>
                <a:cs typeface="Calibri" panose="020F0502020204030204" pitchFamily="34" charset="0"/>
              </a:rPr>
              <a:t>tháng</a:t>
            </a:r>
            <a:r>
              <a:rPr kumimoji="0" lang="en-US" altLang="zh-CN" sz="3200" b="1" i="0" u="none" strike="noStrike" kern="1200" cap="none" spc="0" normalizeH="0" baseline="0" noProof="0" dirty="0">
                <a:ln>
                  <a:noFill/>
                </a:ln>
                <a:solidFill>
                  <a:srgbClr val="009900"/>
                </a:solidFill>
                <a:effectLst/>
                <a:uLnTx/>
                <a:uFillTx/>
                <a:latin typeface="+mj-lt"/>
                <a:ea typeface="字魂27号-布丁体" panose="00000500000000000000" pitchFamily="2" charset="-122"/>
                <a:cs typeface="Calibri" panose="020F0502020204030204" pitchFamily="34" charset="0"/>
              </a:rPr>
              <a:t> …  </a:t>
            </a:r>
            <a:r>
              <a:rPr kumimoji="0" lang="en-US" altLang="zh-CN" sz="3200" b="1" i="0" u="none" strike="noStrike" kern="1200" cap="none" spc="0" normalizeH="0" baseline="0" noProof="0" dirty="0" err="1">
                <a:ln>
                  <a:noFill/>
                </a:ln>
                <a:solidFill>
                  <a:srgbClr val="009900"/>
                </a:solidFill>
                <a:effectLst/>
                <a:uLnTx/>
                <a:uFillTx/>
                <a:latin typeface="+mj-lt"/>
                <a:ea typeface="字魂27号-布丁体" panose="00000500000000000000" pitchFamily="2" charset="-122"/>
                <a:cs typeface="Calibri" panose="020F0502020204030204" pitchFamily="34" charset="0"/>
              </a:rPr>
              <a:t>năm</a:t>
            </a:r>
            <a:r>
              <a:rPr kumimoji="0" lang="en-US" altLang="zh-CN" sz="3200" b="1" i="0" u="none" strike="noStrike" kern="1200" cap="none" spc="0" normalizeH="0" baseline="0" noProof="0" dirty="0">
                <a:ln>
                  <a:noFill/>
                </a:ln>
                <a:solidFill>
                  <a:srgbClr val="009900"/>
                </a:solidFill>
                <a:effectLst/>
                <a:uLnTx/>
                <a:uFillTx/>
                <a:latin typeface="+mj-lt"/>
                <a:ea typeface="字魂27号-布丁体" panose="00000500000000000000" pitchFamily="2" charset="-122"/>
                <a:cs typeface="Calibri" panose="020F0502020204030204" pitchFamily="34" charset="0"/>
              </a:rPr>
              <a:t> …</a:t>
            </a:r>
            <a:endParaRPr kumimoji="0" lang="zh-CN" altLang="en-US" sz="3200" b="1" i="0" u="none" strike="noStrike" kern="1200" cap="none" spc="0" normalizeH="0" baseline="0" noProof="0" dirty="0">
              <a:ln>
                <a:noFill/>
              </a:ln>
              <a:solidFill>
                <a:srgbClr val="009900"/>
              </a:solidFill>
              <a:effectLst/>
              <a:uLnTx/>
              <a:uFillTx/>
              <a:latin typeface="+mj-lt"/>
              <a:ea typeface="字魂27号-布丁体" panose="00000500000000000000" pitchFamily="2" charset="-122"/>
              <a:cs typeface="Calibri" panose="020F0502020204030204" pitchFamily="34" charset="0"/>
            </a:endParaRPr>
          </a:p>
        </p:txBody>
      </p:sp>
      <p:pic>
        <p:nvPicPr>
          <p:cNvPr id="3" name="Picture 2">
            <a:extLst>
              <a:ext uri="{FF2B5EF4-FFF2-40B4-BE49-F238E27FC236}">
                <a16:creationId xmlns:a16="http://schemas.microsoft.com/office/drawing/2014/main" id="{2AB32162-5B7C-44E7-812C-7F5BC680DC75}"/>
              </a:ext>
            </a:extLst>
          </p:cNvPr>
          <p:cNvPicPr>
            <a:picLocks noChangeAspect="1"/>
          </p:cNvPicPr>
          <p:nvPr/>
        </p:nvPicPr>
        <p:blipFill>
          <a:blip r:embed="rId11"/>
          <a:stretch>
            <a:fillRect/>
          </a:stretch>
        </p:blipFill>
        <p:spPr>
          <a:xfrm>
            <a:off x="4308943" y="1771217"/>
            <a:ext cx="3840813" cy="1201016"/>
          </a:xfrm>
          <a:prstGeom prst="rect">
            <a:avLst/>
          </a:prstGeom>
        </p:spPr>
      </p:pic>
      <p:pic>
        <p:nvPicPr>
          <p:cNvPr id="4" name="Picture 3">
            <a:extLst>
              <a:ext uri="{FF2B5EF4-FFF2-40B4-BE49-F238E27FC236}">
                <a16:creationId xmlns:a16="http://schemas.microsoft.com/office/drawing/2014/main" id="{E1997D8B-30FA-4649-8B86-EABC6C8FC2AB}"/>
              </a:ext>
            </a:extLst>
          </p:cNvPr>
          <p:cNvPicPr>
            <a:picLocks noChangeAspect="1"/>
          </p:cNvPicPr>
          <p:nvPr/>
        </p:nvPicPr>
        <p:blipFill>
          <a:blip r:embed="rId12"/>
          <a:stretch>
            <a:fillRect/>
          </a:stretch>
        </p:blipFill>
        <p:spPr>
          <a:xfrm>
            <a:off x="2864020" y="2755307"/>
            <a:ext cx="7797460" cy="19569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repeatCount="indefinite" fill="hold" display="0">
                  <p:stCondLst>
                    <p:cond delay="indefinite"/>
                  </p:stCondLst>
                  <p:endCondLst>
                    <p:cond evt="onStopAudio" delay="0">
                      <p:tgtEl>
                        <p:sldTgt/>
                      </p:tgtEl>
                    </p:cond>
                  </p:endCondLst>
                </p:cTn>
                <p:tgtEl>
                  <p:spTgt spid="2"/>
                </p:tgtEl>
              </p:cMediaNode>
            </p:audio>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518" y="-325781"/>
            <a:ext cx="12208104" cy="1643762"/>
          </a:xfrm>
          <a:prstGeom prst="rect">
            <a:avLst/>
          </a:prstGeom>
        </p:spPr>
      </p:pic>
      <p:sp>
        <p:nvSpPr>
          <p:cNvPr id="14" name="TextBox 13">
            <a:extLst>
              <a:ext uri="{FF2B5EF4-FFF2-40B4-BE49-F238E27FC236}">
                <a16:creationId xmlns:a16="http://schemas.microsoft.com/office/drawing/2014/main" id="{79F88255-BDD5-429D-A2F1-0535FF6CA056}"/>
              </a:ext>
            </a:extLst>
          </p:cNvPr>
          <p:cNvSpPr txBox="1"/>
          <p:nvPr/>
        </p:nvSpPr>
        <p:spPr>
          <a:xfrm>
            <a:off x="5761966" y="2593877"/>
            <a:ext cx="4299224" cy="2308324"/>
          </a:xfrm>
          <a:prstGeom prst="rect">
            <a:avLst/>
          </a:prstGeom>
          <a:noFill/>
        </p:spPr>
        <p:txBody>
          <a:bodyPr wrap="square" rtlCol="0">
            <a:spAutoFit/>
          </a:bodyPr>
          <a:lstStyle/>
          <a:p>
            <a:pPr lvl="0" algn="ct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một</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câu</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kể</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Bác</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Hồ</a:t>
            </a:r>
            <a:r>
              <a:rPr lang="en-US" sz="48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800" b="0" i="0" u="none" strike="noStrike" kern="1200" cap="none" spc="0" normalizeH="0" baseline="0" noProof="0" dirty="0">
              <a:ln>
                <a:noFill/>
              </a:ln>
              <a:solidFill>
                <a:srgbClr val="5B9BD5">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br>
            <a:endParaRPr kumimoji="0" lang="en-US" sz="2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 Box 2"/>
          <p:cNvSpPr txBox="1">
            <a:spLocks noChangeArrowheads="1"/>
          </p:cNvSpPr>
          <p:nvPr/>
        </p:nvSpPr>
        <p:spPr bwMode="auto">
          <a:xfrm>
            <a:off x="3855830" y="139539"/>
            <a:ext cx="5074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Ai ngoan sẽ được thưởng</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 Box 3"/>
          <p:cNvSpPr txBox="1">
            <a:spLocks noChangeArrowheads="1"/>
          </p:cNvSpPr>
          <p:nvPr/>
        </p:nvSpPr>
        <p:spPr bwMode="auto">
          <a:xfrm>
            <a:off x="378691" y="759754"/>
            <a:ext cx="11517745" cy="570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rPr>
              <a:t>	Có lần, Bác Hồ tới thăm </a:t>
            </a:r>
            <a:r>
              <a:rPr kumimoji="0" lang="vi-VN" b="0" i="1"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rPr>
              <a:t>Trại nhi đồng. </a:t>
            </a:r>
            <a:r>
              <a:rPr kumimoji="0" lang="vi-VN"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rPr>
              <a:t>Ai ai cũng vui lắm khi thấy Bác ghé thăm. Bác Hồ cùng các em thiếu nhi cùng đi thăm phòng ngủ, phòng ăn, nhà bếp, nơi tắm rửa,… Ai cũng muốn nhìn Bác cho thật rõ.</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rPr>
              <a:t> 	Khi quay lại phòng họp, Bác hỏi các bạn thiếu nhi rất nhiều câu như: Các cháu chơi có vui không, ăn có no không, cô giáo có mắng phạt không, có thích kẹo không. Một em có ý kiến: ai ngoan sẽ được ăn kẹo, ai chưa ngoan không được nhận kẹo của Bác.</a:t>
            </a:r>
          </a:p>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b="0" i="0" u="none" strike="noStrike" kern="1200" cap="none" spc="0" normalizeH="0" baseline="0" noProof="0" dirty="0">
                <a:ln>
                  <a:noFill/>
                </a:ln>
                <a:solidFill>
                  <a:srgbClr val="3D3F41"/>
                </a:solidFill>
                <a:effectLst/>
                <a:uLnTx/>
                <a:uFillTx/>
                <a:latin typeface="Cambria" panose="02040503050406030204" pitchFamily="18" charset="0"/>
                <a:ea typeface="Cambria" panose="02040503050406030204" pitchFamily="18" charset="0"/>
                <a:cs typeface="Times New Roman" panose="02020603050405020304" pitchFamily="18" charset="0"/>
              </a:rPr>
              <a:t>	Tới lượt Tộ, em không dám nhận kẹo vì tự biết rằng sáng nay em còn chưa ngoan. Bác trìu mến chia kẹo và khen ngợi em đã biết dũng cảm nhận lỗi.</a:t>
            </a:r>
          </a:p>
        </p:txBody>
      </p:sp>
    </p:spTree>
    <p:custDataLst>
      <p:tags r:id="rId1"/>
    </p:custDataLst>
    <p:extLst>
      <p:ext uri="{BB962C8B-B14F-4D97-AF65-F5344CB8AC3E}">
        <p14:creationId xmlns:p14="http://schemas.microsoft.com/office/powerpoint/2010/main" val="146964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05885-5752-4B35-A8A2-BC9254F7C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157" y="421968"/>
            <a:ext cx="7913241" cy="6014063"/>
          </a:xfrm>
          <a:prstGeom prst="rect">
            <a:avLst/>
          </a:prstGeom>
        </p:spPr>
      </p:pic>
    </p:spTree>
    <p:extLst>
      <p:ext uri="{BB962C8B-B14F-4D97-AF65-F5344CB8AC3E}">
        <p14:creationId xmlns:p14="http://schemas.microsoft.com/office/powerpoint/2010/main" val="359861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1432C9-DEE4-0301-7D06-A2045BFC2AD1}"/>
              </a:ext>
            </a:extLst>
          </p:cNvPr>
          <p:cNvSpPr txBox="1"/>
          <p:nvPr/>
        </p:nvSpPr>
        <p:spPr>
          <a:xfrm>
            <a:off x="3965712" y="208723"/>
            <a:ext cx="5009322" cy="584775"/>
          </a:xfrm>
          <a:prstGeom prst="rect">
            <a:avLst/>
          </a:prstGeom>
          <a:noFill/>
        </p:spPr>
        <p:txBody>
          <a:bodyPr wrap="square" rtlCol="0">
            <a:spAutoFit/>
          </a:bodyPr>
          <a:lstStyle/>
          <a:p>
            <a:r>
              <a:rPr lang="en-US" sz="3200" b="1" dirty="0"/>
              <a:t>Hoàn </a:t>
            </a:r>
            <a:r>
              <a:rPr lang="en-US" sz="3200" b="1" dirty="0" err="1"/>
              <a:t>thành</a:t>
            </a:r>
            <a:r>
              <a:rPr lang="en-US" sz="3200" b="1" dirty="0"/>
              <a:t> </a:t>
            </a:r>
            <a:r>
              <a:rPr lang="en-US" sz="3200" b="1" dirty="0" err="1"/>
              <a:t>Phiếu</a:t>
            </a:r>
            <a:r>
              <a:rPr lang="en-US" sz="3200" b="1" dirty="0"/>
              <a:t> </a:t>
            </a:r>
            <a:r>
              <a:rPr lang="en-US" sz="3200" b="1" dirty="0" err="1"/>
              <a:t>đọc</a:t>
            </a:r>
            <a:r>
              <a:rPr lang="en-US" sz="3200" b="1" dirty="0"/>
              <a:t> </a:t>
            </a:r>
            <a:r>
              <a:rPr lang="en-US" sz="3200" b="1" dirty="0" err="1"/>
              <a:t>sách</a:t>
            </a:r>
            <a:endParaRPr lang="en-US" sz="3200" b="1" dirty="0"/>
          </a:p>
        </p:txBody>
      </p:sp>
      <p:pic>
        <p:nvPicPr>
          <p:cNvPr id="4" name="Picture 3" descr="A person with a beard and mustache&#10;&#10;AI-generated content may be incorrect.">
            <a:extLst>
              <a:ext uri="{FF2B5EF4-FFF2-40B4-BE49-F238E27FC236}">
                <a16:creationId xmlns:a16="http://schemas.microsoft.com/office/drawing/2014/main" id="{E31CDE20-AE6C-4C71-9077-96DAD9085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183" y="911919"/>
            <a:ext cx="3908217" cy="5528637"/>
          </a:xfrm>
          <a:prstGeom prst="rect">
            <a:avLst/>
          </a:prstGeom>
        </p:spPr>
      </p:pic>
    </p:spTree>
    <p:extLst>
      <p:ext uri="{BB962C8B-B14F-4D97-AF65-F5344CB8AC3E}">
        <p14:creationId xmlns:p14="http://schemas.microsoft.com/office/powerpoint/2010/main" val="235190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1" name="图片 3">
            <a:extLst>
              <a:ext uri="{FF2B5EF4-FFF2-40B4-BE49-F238E27FC236}">
                <a16:creationId xmlns:a16="http://schemas.microsoft.com/office/drawing/2014/main" id="{3D617E70-689A-446A-93C0-4E438BB0DB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3043792" y="-291952"/>
            <a:ext cx="6789759" cy="2563708"/>
          </a:xfrm>
          <a:prstGeom prst="rect">
            <a:avLst/>
          </a:prstGeom>
        </p:spPr>
      </p:pic>
      <p:sp>
        <p:nvSpPr>
          <p:cNvPr id="12" name="TextBox 11">
            <a:extLst>
              <a:ext uri="{FF2B5EF4-FFF2-40B4-BE49-F238E27FC236}">
                <a16:creationId xmlns:a16="http://schemas.microsoft.com/office/drawing/2014/main" id="{CF1C275B-40FB-4E2A-B4F1-6739BDF03CA9}"/>
              </a:ext>
            </a:extLst>
          </p:cNvPr>
          <p:cNvSpPr txBox="1"/>
          <p:nvPr/>
        </p:nvSpPr>
        <p:spPr>
          <a:xfrm>
            <a:off x="3806394" y="870504"/>
            <a:ext cx="52645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Chia </a:t>
            </a:r>
            <a:r>
              <a:rPr kumimoji="0" lang="en-US" sz="3200" b="0" i="0" u="none" strike="noStrike" kern="1200" cap="none" spc="0" normalizeH="0" baseline="0" noProof="0" dirty="0" err="1">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sẻ</a:t>
            </a:r>
            <a:r>
              <a:rPr kumimoji="0" lang="en-US" sz="3200" b="0" i="0" u="none" strike="noStrike" kern="1200" cap="none" spc="0" normalizeH="0" baseline="0" noProof="0" dirty="0">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về</a:t>
            </a:r>
            <a:r>
              <a:rPr kumimoji="0" lang="en-US" sz="3200" b="0" i="0" u="none" strike="noStrike" kern="1200" cap="none" spc="0" normalizeH="0" baseline="0" noProof="0" dirty="0">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baseline="0" noProof="0" dirty="0">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đã</a:t>
            </a:r>
            <a:r>
              <a:rPr kumimoji="0" lang="en-US" sz="3200" b="0" i="0" u="none" strike="noStrike" kern="1200" cap="none" spc="0" normalizeH="0" baseline="0" noProof="0" dirty="0">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rPr>
              <a:t>đọc</a:t>
            </a:r>
            <a:endParaRPr kumimoji="0" lang="en-US" sz="3200" b="0" i="0" u="none" strike="noStrike" kern="1200" cap="none" spc="0" normalizeH="0" baseline="0" noProof="0" dirty="0">
              <a:ln>
                <a:noFill/>
              </a:ln>
              <a:solidFill>
                <a:srgbClr val="70AD47">
                  <a:lumMod val="50000"/>
                </a:srgbClr>
              </a:solidFill>
              <a:effectLst>
                <a:glow rad="63500">
                  <a:srgbClr val="A5A5A5">
                    <a:satMod val="175000"/>
                    <a:alpha val="40000"/>
                  </a:srgbClr>
                </a:glow>
              </a:effectLst>
              <a:uLnTx/>
              <a:uFillTx/>
              <a:latin typeface="Cambria" panose="02040503050406030204" pitchFamily="18" charset="0"/>
              <a:ea typeface="Cambria" panose="02040503050406030204" pitchFamily="18" charset="0"/>
            </a:endParaRPr>
          </a:p>
        </p:txBody>
      </p:sp>
      <p:pic>
        <p:nvPicPr>
          <p:cNvPr id="14" name="Picture 5">
            <a:extLst>
              <a:ext uri="{FF2B5EF4-FFF2-40B4-BE49-F238E27FC236}">
                <a16:creationId xmlns:a16="http://schemas.microsoft.com/office/drawing/2014/main" id="{33BA870C-433D-48CC-8335-36DA5248D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47819" y="1654719"/>
            <a:ext cx="4444181" cy="1499911"/>
          </a:xfrm>
          <a:prstGeom prst="rect">
            <a:avLst/>
          </a:prstGeom>
        </p:spPr>
      </p:pic>
      <p:pic>
        <p:nvPicPr>
          <p:cNvPr id="15" name="Picture 9">
            <a:extLst>
              <a:ext uri="{FF2B5EF4-FFF2-40B4-BE49-F238E27FC236}">
                <a16:creationId xmlns:a16="http://schemas.microsoft.com/office/drawing/2014/main" id="{69583C37-E710-4798-8367-5C76BE87B1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099293" y="2786662"/>
            <a:ext cx="214582" cy="1338580"/>
          </a:xfrm>
          <a:prstGeom prst="rect">
            <a:avLst/>
          </a:prstGeom>
        </p:spPr>
      </p:pic>
      <p:sp>
        <p:nvSpPr>
          <p:cNvPr id="16" name="Hexagon 15">
            <a:extLst>
              <a:ext uri="{FF2B5EF4-FFF2-40B4-BE49-F238E27FC236}">
                <a16:creationId xmlns:a16="http://schemas.microsoft.com/office/drawing/2014/main" id="{112FAB4F-BDB9-401B-A668-F9A2595C8EA4}"/>
              </a:ext>
            </a:extLst>
          </p:cNvPr>
          <p:cNvSpPr/>
          <p:nvPr/>
        </p:nvSpPr>
        <p:spPr>
          <a:xfrm>
            <a:off x="7479911" y="3959656"/>
            <a:ext cx="1835539" cy="1389236"/>
          </a:xfrm>
          <a:prstGeom prst="hexagon">
            <a:avLst/>
          </a:prstGeom>
          <a:solidFill>
            <a:srgbClr val="FFFF00">
              <a:alpha val="67000"/>
            </a:srgbClr>
          </a:solidFill>
          <a:ln w="12700" cap="flat" cmpd="sng" algn="ctr">
            <a:solidFill>
              <a:srgbClr val="FFC000">
                <a:lumMod val="60000"/>
                <a:lumOff val="40000"/>
              </a:srgbClr>
            </a:solidFill>
            <a:prstDash val="solid"/>
            <a:miter lim="800000"/>
          </a:ln>
          <a:effectLst>
            <a:glow rad="127000">
              <a:srgbClr val="FFC000">
                <a:lumMod val="40000"/>
                <a:lumOff val="6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US" sz="28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xúc</a:t>
            </a:r>
            <a:r>
              <a:rPr kumimoji="0" lang="en-US" sz="2800" b="0" i="0" u="none" strike="noStrike" kern="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0" cap="none" spc="0" normalizeH="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800" b="0" i="0" u="none" strike="noStrike" kern="0" cap="none" spc="0" normalizeH="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0" cap="none" spc="0" normalizeH="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em</a:t>
            </a:r>
            <a:endParaRPr kumimoji="0" lang="en-US" sz="28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Hexagon 16">
            <a:extLst>
              <a:ext uri="{FF2B5EF4-FFF2-40B4-BE49-F238E27FC236}">
                <a16:creationId xmlns:a16="http://schemas.microsoft.com/office/drawing/2014/main" id="{DCC52957-A6E8-436D-9233-A1046210C374}"/>
              </a:ext>
            </a:extLst>
          </p:cNvPr>
          <p:cNvSpPr/>
          <p:nvPr/>
        </p:nvSpPr>
        <p:spPr>
          <a:xfrm>
            <a:off x="6105526" y="4698446"/>
            <a:ext cx="1729858" cy="1404999"/>
          </a:xfrm>
          <a:prstGeom prst="hexagon">
            <a:avLst/>
          </a:prstGeom>
          <a:solidFill>
            <a:srgbClr val="FFFF00">
              <a:alpha val="60000"/>
            </a:srgbClr>
          </a:solidFill>
          <a:ln w="12700" cap="flat" cmpd="sng" algn="ctr">
            <a:solidFill>
              <a:srgbClr val="FFC000">
                <a:lumMod val="60000"/>
                <a:lumOff val="40000"/>
              </a:srgbClr>
            </a:solidFill>
            <a:prstDash val="solid"/>
            <a:miter lim="800000"/>
          </a:ln>
          <a:effectLst>
            <a:glow rad="127000">
              <a:srgbClr val="FFC000">
                <a:lumMod val="40000"/>
                <a:lumOff val="6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28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 tin</a:t>
            </a:r>
          </a:p>
        </p:txBody>
      </p:sp>
      <p:sp>
        <p:nvSpPr>
          <p:cNvPr id="18" name="Hexagon 17">
            <a:extLst>
              <a:ext uri="{FF2B5EF4-FFF2-40B4-BE49-F238E27FC236}">
                <a16:creationId xmlns:a16="http://schemas.microsoft.com/office/drawing/2014/main" id="{AF111BBA-6E57-4F82-8122-845B03043151}"/>
              </a:ext>
            </a:extLst>
          </p:cNvPr>
          <p:cNvSpPr/>
          <p:nvPr/>
        </p:nvSpPr>
        <p:spPr>
          <a:xfrm>
            <a:off x="8915576" y="4701899"/>
            <a:ext cx="1643377" cy="1389236"/>
          </a:xfrm>
          <a:prstGeom prst="hexagon">
            <a:avLst/>
          </a:prstGeom>
          <a:solidFill>
            <a:srgbClr val="FFFF00">
              <a:alpha val="60000"/>
            </a:srgbClr>
          </a:solidFill>
          <a:ln w="12700" cap="flat" cmpd="sng" algn="ctr">
            <a:solidFill>
              <a:srgbClr val="FFC000">
                <a:lumMod val="60000"/>
                <a:lumOff val="40000"/>
              </a:srgbClr>
            </a:solidFill>
            <a:prstDash val="solid"/>
            <a:miter lim="800000"/>
          </a:ln>
          <a:effectLst>
            <a:glow rad="127000">
              <a:srgbClr val="FFC000">
                <a:lumMod val="40000"/>
                <a:lumOff val="6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0" name="Hexagon 19">
            <a:extLst>
              <a:ext uri="{FF2B5EF4-FFF2-40B4-BE49-F238E27FC236}">
                <a16:creationId xmlns:a16="http://schemas.microsoft.com/office/drawing/2014/main" id="{B157A0CF-777A-480E-B90C-71B13578993D}"/>
              </a:ext>
            </a:extLst>
          </p:cNvPr>
          <p:cNvSpPr/>
          <p:nvPr/>
        </p:nvSpPr>
        <p:spPr>
          <a:xfrm>
            <a:off x="7541421" y="5292878"/>
            <a:ext cx="1643377" cy="1389236"/>
          </a:xfrm>
          <a:prstGeom prst="hexagon">
            <a:avLst/>
          </a:prstGeom>
          <a:solidFill>
            <a:srgbClr val="FFFF00">
              <a:alpha val="67000"/>
            </a:srgbClr>
          </a:solidFill>
          <a:ln w="12700" cap="flat" cmpd="sng" algn="ctr">
            <a:solidFill>
              <a:srgbClr val="FFC000">
                <a:lumMod val="60000"/>
                <a:lumOff val="40000"/>
              </a:srgbClr>
            </a:solidFill>
            <a:prstDash val="solid"/>
            <a:miter lim="800000"/>
          </a:ln>
          <a:effectLst>
            <a:glow rad="127000">
              <a:srgbClr val="FFC000">
                <a:lumMod val="40000"/>
                <a:lumOff val="6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noProof="0" dirty="0" err="1">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Điều</a:t>
            </a:r>
            <a:r>
              <a:rPr lang="en-US" sz="2800" kern="0" noProof="0"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r>
              <a:rPr lang="en-US" sz="2800" kern="0" noProof="0" dirty="0" err="1">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em</a:t>
            </a:r>
            <a:r>
              <a:rPr lang="en-US" sz="2800" kern="0"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r>
              <a:rPr lang="en-US" sz="2800" kern="0" dirty="0" err="1">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ấn</a:t>
            </a:r>
            <a:r>
              <a:rPr lang="en-US" sz="2800" kern="0"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r>
              <a:rPr lang="en-US" sz="2800" kern="0" dirty="0" err="1">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tượng</a:t>
            </a:r>
            <a:endParaRPr kumimoji="0" lang="en-US" sz="2800" b="0" i="0" u="none" strike="noStrike" kern="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9">
            <a:extLst>
              <a:ext uri="{FF2B5EF4-FFF2-40B4-BE49-F238E27FC236}">
                <a16:creationId xmlns:a16="http://schemas.microsoft.com/office/drawing/2014/main" id="{673405A4-076E-4E42-A53D-943BEF98A6B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8431" y="1820528"/>
            <a:ext cx="2465413" cy="1932267"/>
          </a:xfrm>
          <a:prstGeom prst="rect">
            <a:avLst/>
          </a:prstGeom>
          <a:effectLst>
            <a:glow rad="177800">
              <a:schemeClr val="accent4">
                <a:lumMod val="40000"/>
                <a:lumOff val="60000"/>
                <a:alpha val="40000"/>
              </a:schemeClr>
            </a:glow>
          </a:effectLst>
        </p:spPr>
      </p:pic>
      <p:pic>
        <p:nvPicPr>
          <p:cNvPr id="13" name="Picture 8">
            <a:extLst>
              <a:ext uri="{FF2B5EF4-FFF2-40B4-BE49-F238E27FC236}">
                <a16:creationId xmlns:a16="http://schemas.microsoft.com/office/drawing/2014/main" id="{12764921-A2D6-4D5A-8F84-AB11E74BB12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64829" y="2404675"/>
            <a:ext cx="2877762" cy="2381348"/>
          </a:xfrm>
          <a:prstGeom prst="rect">
            <a:avLst/>
          </a:prstGeom>
        </p:spPr>
      </p:pic>
      <p:sp>
        <p:nvSpPr>
          <p:cNvPr id="19" name="Rectangle 18">
            <a:extLst>
              <a:ext uri="{FF2B5EF4-FFF2-40B4-BE49-F238E27FC236}">
                <a16:creationId xmlns:a16="http://schemas.microsoft.com/office/drawing/2014/main" id="{C38BF3EE-5437-4C63-9BBD-33C9EDE58700}"/>
              </a:ext>
            </a:extLst>
          </p:cNvPr>
          <p:cNvSpPr/>
          <p:nvPr/>
        </p:nvSpPr>
        <p:spPr>
          <a:xfrm>
            <a:off x="1870642" y="3455952"/>
            <a:ext cx="287828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0"/>
                <a:solidFill>
                  <a:srgbClr val="009900">
                    <a:lumMod val="75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Baloo" panose="03080902040302020200" pitchFamily="66" charset="0"/>
              </a:rPr>
              <a:t>Tên</a:t>
            </a:r>
            <a:r>
              <a:rPr kumimoji="0" lang="en-US" sz="3200" b="0" i="0" u="none" strike="noStrike" kern="1200" cap="none" spc="0" normalizeH="0" baseline="0" noProof="0" dirty="0">
                <a:ln w="0"/>
                <a:solidFill>
                  <a:srgbClr val="009900">
                    <a:lumMod val="75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Baloo" panose="03080902040302020200" pitchFamily="66" charset="0"/>
              </a:rPr>
              <a:t> </a:t>
            </a:r>
            <a:r>
              <a:rPr lang="en-US" sz="3200" dirty="0" err="1">
                <a:ln w="0"/>
                <a:solidFill>
                  <a:srgbClr val="009900">
                    <a:lumMod val="75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Baloo" panose="03080902040302020200" pitchFamily="66" charset="0"/>
              </a:rPr>
              <a:t>câu</a:t>
            </a:r>
            <a:r>
              <a:rPr lang="en-US" sz="3200" dirty="0">
                <a:ln w="0"/>
                <a:solidFill>
                  <a:srgbClr val="009900">
                    <a:lumMod val="75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Baloo" panose="03080902040302020200" pitchFamily="66" charset="0"/>
              </a:rPr>
              <a:t> </a:t>
            </a:r>
            <a:r>
              <a:rPr lang="en-US" sz="3200" dirty="0" err="1">
                <a:ln w="0"/>
                <a:solidFill>
                  <a:srgbClr val="009900">
                    <a:lumMod val="75000"/>
                  </a:srgbClr>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Baloo" panose="03080902040302020200" pitchFamily="66" charset="0"/>
              </a:rPr>
              <a:t>chuyện</a:t>
            </a:r>
            <a:endParaRPr kumimoji="0" lang="en-US" sz="3200" b="0" i="0" u="none" strike="noStrike" kern="1200" cap="none" spc="0" normalizeH="0" baseline="0" noProof="0" dirty="0">
              <a:ln w="0"/>
              <a:solidFill>
                <a:srgbClr val="009900">
                  <a:lumMod val="75000"/>
                </a:srgbClr>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Baloo" panose="03080902040302020200" pitchFamily="66" charset="0"/>
            </a:endParaRPr>
          </a:p>
        </p:txBody>
      </p:sp>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par>
                                <p:cTn id="36" presetID="3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anim calcmode="lin" valueType="num">
                                      <p:cBhvr>
                                        <p:cTn id="40" dur="1000" fill="hold"/>
                                        <p:tgtEl>
                                          <p:spTgt spid="15"/>
                                        </p:tgtEl>
                                        <p:attrNameLst>
                                          <p:attrName>style.rotation</p:attrName>
                                        </p:attrNameLst>
                                      </p:cBhvr>
                                      <p:tavLst>
                                        <p:tav tm="0">
                                          <p:val>
                                            <p:fltVal val="90"/>
                                          </p:val>
                                        </p:tav>
                                        <p:tav tm="100000">
                                          <p:val>
                                            <p:fltVal val="0"/>
                                          </p:val>
                                        </p:tav>
                                      </p:tavLst>
                                    </p:anim>
                                    <p:animEffect transition="in" filter="fade">
                                      <p:cBhvr>
                                        <p:cTn id="41" dur="1000"/>
                                        <p:tgtEl>
                                          <p:spTgt spid="15"/>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fltVal val="0"/>
                                          </p:val>
                                        </p:tav>
                                        <p:tav tm="100000">
                                          <p:val>
                                            <p:strVal val="#ppt_w"/>
                                          </p:val>
                                        </p:tav>
                                      </p:tavLst>
                                    </p:anim>
                                    <p:anim calcmode="lin" valueType="num">
                                      <p:cBhvr>
                                        <p:cTn id="45" dur="1000" fill="hold"/>
                                        <p:tgtEl>
                                          <p:spTgt spid="16"/>
                                        </p:tgtEl>
                                        <p:attrNameLst>
                                          <p:attrName>ppt_h</p:attrName>
                                        </p:attrNameLst>
                                      </p:cBhvr>
                                      <p:tavLst>
                                        <p:tav tm="0">
                                          <p:val>
                                            <p:fltVal val="0"/>
                                          </p:val>
                                        </p:tav>
                                        <p:tav tm="100000">
                                          <p:val>
                                            <p:strVal val="#ppt_h"/>
                                          </p:val>
                                        </p:tav>
                                      </p:tavLst>
                                    </p:anim>
                                    <p:anim calcmode="lin" valueType="num">
                                      <p:cBhvr>
                                        <p:cTn id="46" dur="1000" fill="hold"/>
                                        <p:tgtEl>
                                          <p:spTgt spid="16"/>
                                        </p:tgtEl>
                                        <p:attrNameLst>
                                          <p:attrName>style.rotation</p:attrName>
                                        </p:attrNameLst>
                                      </p:cBhvr>
                                      <p:tavLst>
                                        <p:tav tm="0">
                                          <p:val>
                                            <p:fltVal val="90"/>
                                          </p:val>
                                        </p:tav>
                                        <p:tav tm="100000">
                                          <p:val>
                                            <p:fltVal val="0"/>
                                          </p:val>
                                        </p:tav>
                                      </p:tavLst>
                                    </p:anim>
                                    <p:animEffect transition="in" filter="fade">
                                      <p:cBhvr>
                                        <p:cTn id="47" dur="1000"/>
                                        <p:tgtEl>
                                          <p:spTgt spid="16"/>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000" fill="hold"/>
                                        <p:tgtEl>
                                          <p:spTgt spid="17"/>
                                        </p:tgtEl>
                                        <p:attrNameLst>
                                          <p:attrName>ppt_w</p:attrName>
                                        </p:attrNameLst>
                                      </p:cBhvr>
                                      <p:tavLst>
                                        <p:tav tm="0">
                                          <p:val>
                                            <p:fltVal val="0"/>
                                          </p:val>
                                        </p:tav>
                                        <p:tav tm="100000">
                                          <p:val>
                                            <p:strVal val="#ppt_w"/>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 calcmode="lin" valueType="num">
                                      <p:cBhvr>
                                        <p:cTn id="52" dur="1000" fill="hold"/>
                                        <p:tgtEl>
                                          <p:spTgt spid="17"/>
                                        </p:tgtEl>
                                        <p:attrNameLst>
                                          <p:attrName>style.rotation</p:attrName>
                                        </p:attrNameLst>
                                      </p:cBhvr>
                                      <p:tavLst>
                                        <p:tav tm="0">
                                          <p:val>
                                            <p:fltVal val="90"/>
                                          </p:val>
                                        </p:tav>
                                        <p:tav tm="100000">
                                          <p:val>
                                            <p:fltVal val="0"/>
                                          </p:val>
                                        </p:tav>
                                      </p:tavLst>
                                    </p:anim>
                                    <p:animEffect transition="in" filter="fade">
                                      <p:cBhvr>
                                        <p:cTn id="53" dur="1000"/>
                                        <p:tgtEl>
                                          <p:spTgt spid="17"/>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 calcmode="lin" valueType="num">
                                      <p:cBhvr>
                                        <p:cTn id="58" dur="1000" fill="hold"/>
                                        <p:tgtEl>
                                          <p:spTgt spid="20"/>
                                        </p:tgtEl>
                                        <p:attrNameLst>
                                          <p:attrName>style.rotation</p:attrName>
                                        </p:attrNameLst>
                                      </p:cBhvr>
                                      <p:tavLst>
                                        <p:tav tm="0">
                                          <p:val>
                                            <p:fltVal val="90"/>
                                          </p:val>
                                        </p:tav>
                                        <p:tav tm="100000">
                                          <p:val>
                                            <p:fltVal val="0"/>
                                          </p:val>
                                        </p:tav>
                                      </p:tavLst>
                                    </p:anim>
                                    <p:animEffect transition="in" filter="fade">
                                      <p:cBhvr>
                                        <p:cTn id="59" dur="1000"/>
                                        <p:tgtEl>
                                          <p:spTgt spid="20"/>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ppt_w</p:attrName>
                                        </p:attrNameLst>
                                      </p:cBhvr>
                                      <p:tavLst>
                                        <p:tav tm="0">
                                          <p:val>
                                            <p:fltVal val="0"/>
                                          </p:val>
                                        </p:tav>
                                        <p:tav tm="100000">
                                          <p:val>
                                            <p:strVal val="#ppt_w"/>
                                          </p:val>
                                        </p:tav>
                                      </p:tavLst>
                                    </p:anim>
                                    <p:anim calcmode="lin" valueType="num">
                                      <p:cBhvr>
                                        <p:cTn id="63" dur="1000" fill="hold"/>
                                        <p:tgtEl>
                                          <p:spTgt spid="18"/>
                                        </p:tgtEl>
                                        <p:attrNameLst>
                                          <p:attrName>ppt_h</p:attrName>
                                        </p:attrNameLst>
                                      </p:cBhvr>
                                      <p:tavLst>
                                        <p:tav tm="0">
                                          <p:val>
                                            <p:fltVal val="0"/>
                                          </p:val>
                                        </p:tav>
                                        <p:tav tm="100000">
                                          <p:val>
                                            <p:strVal val="#ppt_h"/>
                                          </p:val>
                                        </p:tav>
                                      </p:tavLst>
                                    </p:anim>
                                    <p:anim calcmode="lin" valueType="num">
                                      <p:cBhvr>
                                        <p:cTn id="64" dur="1000" fill="hold"/>
                                        <p:tgtEl>
                                          <p:spTgt spid="18"/>
                                        </p:tgtEl>
                                        <p:attrNameLst>
                                          <p:attrName>style.rotation</p:attrName>
                                        </p:attrNameLst>
                                      </p:cBhvr>
                                      <p:tavLst>
                                        <p:tav tm="0">
                                          <p:val>
                                            <p:fltVal val="90"/>
                                          </p:val>
                                        </p:tav>
                                        <p:tav tm="100000">
                                          <p:val>
                                            <p:fltVal val="0"/>
                                          </p:val>
                                        </p:tav>
                                      </p:tavLst>
                                    </p:anim>
                                    <p:animEffect transition="in" filter="fade">
                                      <p:cBhvr>
                                        <p:cTn id="6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P spid="20" grpId="0" animBg="1"/>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518" y="-325781"/>
            <a:ext cx="12208104" cy="1643762"/>
          </a:xfrm>
          <a:prstGeom prst="rect">
            <a:avLst/>
          </a:prstGeom>
        </p:spPr>
      </p:pic>
      <p:sp>
        <p:nvSpPr>
          <p:cNvPr id="14" name="TextBox 13">
            <a:extLst>
              <a:ext uri="{FF2B5EF4-FFF2-40B4-BE49-F238E27FC236}">
                <a16:creationId xmlns:a16="http://schemas.microsoft.com/office/drawing/2014/main" id="{79F88255-BDD5-429D-A2F1-0535FF6CA056}"/>
              </a:ext>
            </a:extLst>
          </p:cNvPr>
          <p:cNvSpPr txBox="1"/>
          <p:nvPr/>
        </p:nvSpPr>
        <p:spPr>
          <a:xfrm>
            <a:off x="5610225" y="2593877"/>
            <a:ext cx="4450965" cy="2554545"/>
          </a:xfrm>
          <a:prstGeom prst="rect">
            <a:avLst/>
          </a:prstGeom>
          <a:noFill/>
        </p:spPr>
        <p:txBody>
          <a:bodyPr wrap="square" rtlCol="0">
            <a:spAutoFit/>
          </a:bodyPr>
          <a:lstStyle/>
          <a:p>
            <a:pPr lvl="0" algn="ctr"/>
            <a:r>
              <a:rPr lang="vi-VN" sz="40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Qua bài thơ/ câu chuyện đó, </a:t>
            </a:r>
          </a:p>
          <a:p>
            <a:pPr lvl="0" algn="ctr"/>
            <a:r>
              <a:rPr lang="vi-VN" sz="4000"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em biết thêm được điều gì về Bác Hồ?</a:t>
            </a:r>
          </a:p>
        </p:txBody>
      </p:sp>
    </p:spTree>
    <p:extLst>
      <p:ext uri="{BB962C8B-B14F-4D97-AF65-F5344CB8AC3E}">
        <p14:creationId xmlns:p14="http://schemas.microsoft.com/office/powerpoint/2010/main" val="9431712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000120140530B01PPBG">
  <a:themeElements>
    <a:clrScheme name="104">
      <a:dk1>
        <a:srgbClr val="3D3F41"/>
      </a:dk1>
      <a:lt1>
        <a:srgbClr val="FFFFFF"/>
      </a:lt1>
      <a:dk2>
        <a:srgbClr val="3D3F41"/>
      </a:dk2>
      <a:lt2>
        <a:srgbClr val="FFFFFF"/>
      </a:lt2>
      <a:accent1>
        <a:srgbClr val="BABD3D"/>
      </a:accent1>
      <a:accent2>
        <a:srgbClr val="7DB359"/>
      </a:accent2>
      <a:accent3>
        <a:srgbClr val="DCAB48"/>
      </a:accent3>
      <a:accent4>
        <a:srgbClr val="6B8A4B"/>
      </a:accent4>
      <a:accent5>
        <a:srgbClr val="409BA2"/>
      </a:accent5>
      <a:accent6>
        <a:srgbClr val="B84D3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508</Words>
  <Application>Microsoft Office PowerPoint</Application>
  <PresentationFormat>Widescreen</PresentationFormat>
  <Paragraphs>21</Paragraphs>
  <Slides>10</Slides>
  <Notes>3</Notes>
  <HiddenSlides>0</HiddenSlides>
  <MMClips>2</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10</vt:i4>
      </vt:variant>
    </vt:vector>
  </HeadingPairs>
  <TitlesOfParts>
    <vt:vector size="23" baseType="lpstr">
      <vt:lpstr>微软雅黑</vt:lpstr>
      <vt:lpstr>黑体</vt:lpstr>
      <vt:lpstr>Arial</vt:lpstr>
      <vt:lpstr>Arial-Rounded</vt:lpstr>
      <vt:lpstr>Calibri</vt:lpstr>
      <vt:lpstr>Cambria</vt:lpstr>
      <vt:lpstr>1_Office 主题</vt:lpstr>
      <vt:lpstr>Office 主题</vt:lpstr>
      <vt:lpstr>1_https://www.freeppt7.com</vt:lpstr>
      <vt:lpstr>3_Office 主题</vt:lpstr>
      <vt:lpstr>4_Office 主题</vt:lpstr>
      <vt:lpstr>2_Office 主题</vt:lpstr>
      <vt:lpstr>A000120140530B01PPBG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15</cp:revision>
  <dcterms:created xsi:type="dcterms:W3CDTF">2021-08-06T15:36:52Z</dcterms:created>
  <dcterms:modified xsi:type="dcterms:W3CDTF">2025-03-10T03:56:19Z</dcterms:modified>
</cp:coreProperties>
</file>