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60" r:id="rId3"/>
    <p:sldId id="298" r:id="rId4"/>
    <p:sldId id="276" r:id="rId5"/>
    <p:sldId id="258" r:id="rId6"/>
    <p:sldId id="299" r:id="rId7"/>
    <p:sldId id="261" r:id="rId8"/>
    <p:sldId id="295" r:id="rId9"/>
    <p:sldId id="300" r:id="rId10"/>
    <p:sldId id="302" r:id="rId11"/>
    <p:sldId id="301" r:id="rId12"/>
    <p:sldId id="282" r:id="rId13"/>
    <p:sldId id="28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9FF"/>
    <a:srgbClr val="FFB2A6"/>
    <a:srgbClr val="FCC2FC"/>
    <a:srgbClr val="B5F1CC"/>
    <a:srgbClr val="FFF89A"/>
    <a:srgbClr val="FFE7CE"/>
    <a:srgbClr val="FFF6BD"/>
    <a:srgbClr val="F24C3D"/>
    <a:srgbClr val="F94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89733" autoAdjust="0"/>
  </p:normalViewPr>
  <p:slideViewPr>
    <p:cSldViewPr snapToGrid="0">
      <p:cViewPr varScale="1">
        <p:scale>
          <a:sx n="83" d="100"/>
          <a:sy n="83" d="100"/>
        </p:scale>
        <p:origin x="23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A44FE-44AC-42AA-911E-9F7B3D8A9A76}"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45815-568B-4BCF-8FBF-5DB930896ABD}" type="slidenum">
              <a:rPr lang="en-US" smtClean="0"/>
              <a:t>‹#›</a:t>
            </a:fld>
            <a:endParaRPr lang="en-US"/>
          </a:p>
        </p:txBody>
      </p:sp>
    </p:spTree>
    <p:extLst>
      <p:ext uri="{BB962C8B-B14F-4D97-AF65-F5344CB8AC3E}">
        <p14:creationId xmlns:p14="http://schemas.microsoft.com/office/powerpoint/2010/main" val="768764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Việc sử dụng đồ nhựa dùng một lần qua chia sẻ của các em cho thấy có rất nhiều tác hại như: ô nhiễm môi trường, cạn kiệt tài nguyên, tổn hại sức khoẻ. Các em đã đưa ra được các lí do và dẫn chứng. Tuy nhiên, để tìm ý cho đoạn văn nêu ý kiến phản đối một sự việc, hiện tượng; Biết tìm những lí do và dẫn chứng thuyết phục để chứng minh cho ý kiến phản đối của mình là đúng thì chúng ta sẽ tiếp tục tìm hiểu bài học – Tiết 2: Tìm ý cho đoạn văn nêu ý kiến phản đối một sự việc, hiện tượng.</a:t>
            </a:r>
            <a:endParaRPr lang="en-US" dirty="0"/>
          </a:p>
        </p:txBody>
      </p:sp>
      <p:sp>
        <p:nvSpPr>
          <p:cNvPr id="4" name="Slide Number Placeholder 3"/>
          <p:cNvSpPr>
            <a:spLocks noGrp="1"/>
          </p:cNvSpPr>
          <p:nvPr>
            <p:ph type="sldNum" sz="quarter" idx="5"/>
          </p:nvPr>
        </p:nvSpPr>
        <p:spPr/>
        <p:txBody>
          <a:bodyPr/>
          <a:lstStyle/>
          <a:p>
            <a:fld id="{87F45815-568B-4BCF-8FBF-5DB930896ABD}" type="slidenum">
              <a:rPr lang="en-US" smtClean="0"/>
              <a:t>4</a:t>
            </a:fld>
            <a:endParaRPr lang="en-US"/>
          </a:p>
        </p:txBody>
      </p:sp>
    </p:spTree>
    <p:extLst>
      <p:ext uri="{BB962C8B-B14F-4D97-AF65-F5344CB8AC3E}">
        <p14:creationId xmlns:p14="http://schemas.microsoft.com/office/powerpoint/2010/main" val="1379593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32.svg"/><Relationship Id="rId2" Type="http://schemas.openxmlformats.org/officeDocument/2006/relationships/image" Target="../media/image11.jpeg"/><Relationship Id="rId16"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30.svg"/><Relationship Id="rId10" Type="http://schemas.openxmlformats.org/officeDocument/2006/relationships/image" Target="../media/image16.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34.svg"/><Relationship Id="rId5" Type="http://schemas.openxmlformats.org/officeDocument/2006/relationships/image" Target="../media/image20.png"/><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B959D4-492E-D11A-AF71-787A4D4C7B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1BB49CC-6B15-4A0D-8BE4-AA7385B696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2F8A4A1-FAC7-1726-C897-FDA76A10A1B1}"/>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5" name="Footer Placeholder 4">
            <a:extLst>
              <a:ext uri="{FF2B5EF4-FFF2-40B4-BE49-F238E27FC236}">
                <a16:creationId xmlns:a16="http://schemas.microsoft.com/office/drawing/2014/main" xmlns="" id="{E1C4049F-4973-B60C-70C1-20427E8252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D7CD6AB-1225-63F6-0188-C99765B10481}"/>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380536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58D0BB-8232-2475-1080-296ECC9B78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FE41FCF-83C8-F1E4-794B-5F0E1C9963A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FB9998-3610-7DBA-EA20-B1DF039AB1F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5" name="Footer Placeholder 4">
            <a:extLst>
              <a:ext uri="{FF2B5EF4-FFF2-40B4-BE49-F238E27FC236}">
                <a16:creationId xmlns:a16="http://schemas.microsoft.com/office/drawing/2014/main" xmlns="" id="{1CB65A67-F943-D3EB-9C2C-1EDB622D6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7CFBCED-CCAC-74C5-E1CA-1A55FF4DB910}"/>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132737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AD48BE-4708-D220-8512-C0204FBFF4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C9F268C-28ED-2249-C75B-76E650F0E1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4F4EF5-7EDD-57EE-3DB3-716D15626BC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5" name="Footer Placeholder 4">
            <a:extLst>
              <a:ext uri="{FF2B5EF4-FFF2-40B4-BE49-F238E27FC236}">
                <a16:creationId xmlns:a16="http://schemas.microsoft.com/office/drawing/2014/main" xmlns="" id="{BF2EDB88-684D-64A3-3CCF-25980ADA76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17A6E4F-A9E9-D492-F25B-DD607075CEF9}"/>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99336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FBF7DE-CE79-FBC5-B31E-B9C30C448A8D}"/>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xmlns="" id="{9189CD64-E946-E42B-7E34-BB3534C85F2A}"/>
              </a:ext>
            </a:extLst>
          </p:cNvPr>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a:extLst>
              <a:ext uri="{FF2B5EF4-FFF2-40B4-BE49-F238E27FC236}">
                <a16:creationId xmlns:a16="http://schemas.microsoft.com/office/drawing/2014/main" xmlns="" id="{E887334B-4CA0-6657-61C9-E56403CA80FB}"/>
              </a:ext>
            </a:extLst>
          </p:cNvPr>
          <p:cNvGrpSpPr/>
          <p:nvPr userDrawn="1"/>
        </p:nvGrpSpPr>
        <p:grpSpPr>
          <a:xfrm>
            <a:off x="1096512" y="685802"/>
            <a:ext cx="10065849" cy="4998999"/>
            <a:chOff x="0" y="0"/>
            <a:chExt cx="3976632" cy="1974913"/>
          </a:xfrm>
        </p:grpSpPr>
        <p:sp>
          <p:nvSpPr>
            <p:cNvPr id="5" name="Freeform 5">
              <a:extLst>
                <a:ext uri="{FF2B5EF4-FFF2-40B4-BE49-F238E27FC236}">
                  <a16:creationId xmlns:a16="http://schemas.microsoft.com/office/drawing/2014/main" xmlns=""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xmlns=""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8" name="Group 7">
            <a:extLst>
              <a:ext uri="{FF2B5EF4-FFF2-40B4-BE49-F238E27FC236}">
                <a16:creationId xmlns:a16="http://schemas.microsoft.com/office/drawing/2014/main" xmlns="" id="{640865A6-9635-3F91-5481-53EA8EEE180D}"/>
              </a:ext>
            </a:extLst>
          </p:cNvPr>
          <p:cNvGrpSpPr/>
          <p:nvPr userDrawn="1"/>
        </p:nvGrpSpPr>
        <p:grpSpPr>
          <a:xfrm>
            <a:off x="1355382" y="969094"/>
            <a:ext cx="9548107" cy="4382343"/>
            <a:chOff x="0" y="0"/>
            <a:chExt cx="3772091" cy="1731296"/>
          </a:xfrm>
        </p:grpSpPr>
        <p:sp>
          <p:nvSpPr>
            <p:cNvPr id="29" name="Freeform 8">
              <a:extLst>
                <a:ext uri="{FF2B5EF4-FFF2-40B4-BE49-F238E27FC236}">
                  <a16:creationId xmlns:a16="http://schemas.microsoft.com/office/drawing/2014/main" xmlns=""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xmlns=""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1" name="Freeform 10">
            <a:extLst>
              <a:ext uri="{FF2B5EF4-FFF2-40B4-BE49-F238E27FC236}">
                <a16:creationId xmlns:a16="http://schemas.microsoft.com/office/drawing/2014/main" xmlns="" id="{C7F441FD-4952-2505-A102-DBD0BB6EE96F}"/>
              </a:ext>
            </a:extLst>
          </p:cNvPr>
          <p:cNvSpPr/>
          <p:nvPr userDrawn="1"/>
        </p:nvSpPr>
        <p:spPr>
          <a:xfrm>
            <a:off x="-230336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2" name="Freeform 11">
            <a:extLst>
              <a:ext uri="{FF2B5EF4-FFF2-40B4-BE49-F238E27FC236}">
                <a16:creationId xmlns:a16="http://schemas.microsoft.com/office/drawing/2014/main" xmlns="" id="{61A5E6AA-C2B2-B2E5-1472-EBEC9BD0E80B}"/>
              </a:ext>
            </a:extLst>
          </p:cNvPr>
          <p:cNvSpPr/>
          <p:nvPr userDrawn="1"/>
        </p:nvSpPr>
        <p:spPr>
          <a:xfrm>
            <a:off x="9953751" y="1946185"/>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3" name="Freeform 12">
            <a:extLst>
              <a:ext uri="{FF2B5EF4-FFF2-40B4-BE49-F238E27FC236}">
                <a16:creationId xmlns:a16="http://schemas.microsoft.com/office/drawing/2014/main" xmlns="" id="{077FC581-2484-2159-35DA-74474CFB0E6A}"/>
              </a:ext>
            </a:extLst>
          </p:cNvPr>
          <p:cNvSpPr/>
          <p:nvPr userDrawn="1"/>
        </p:nvSpPr>
        <p:spPr>
          <a:xfrm rot="916814" flipH="1">
            <a:off x="958482" y="480090"/>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Hộp Văn bản 25">
            <a:extLst>
              <a:ext uri="{FF2B5EF4-FFF2-40B4-BE49-F238E27FC236}">
                <a16:creationId xmlns:a16="http://schemas.microsoft.com/office/drawing/2014/main" xmlns="" id="{C0CABE03-180F-9839-ABF6-4D15FF94A568}"/>
              </a:ext>
            </a:extLst>
          </p:cNvPr>
          <p:cNvSpPr txBox="1"/>
          <p:nvPr userDrawn="1"/>
        </p:nvSpPr>
        <p:spPr>
          <a:xfrm>
            <a:off x="10992898" y="180871"/>
            <a:ext cx="1019831" cy="369332"/>
          </a:xfrm>
          <a:prstGeom prst="rect">
            <a:avLst/>
          </a:prstGeom>
          <a:noFill/>
        </p:spPr>
        <p:txBody>
          <a:bodyPr wrap="none" rtlCol="0">
            <a:spAutoFit/>
          </a:bodyPr>
          <a:lstStyle/>
          <a:p>
            <a:r>
              <a:rPr lang="en-US" sz="1800">
                <a:solidFill>
                  <a:schemeClr val="bg1"/>
                </a:solidFill>
                <a:latin typeface="#9Slide07 IcielHoneyCream" pitchFamily="2" charset="0"/>
              </a:rPr>
              <a:t>Măng Non</a:t>
            </a:r>
            <a:endParaRPr lang="vi-VN" sz="1800">
              <a:solidFill>
                <a:schemeClr val="bg1"/>
              </a:solidFill>
              <a:latin typeface="#9Slide07 IcielHoneyCream" pitchFamily="2" charset="0"/>
            </a:endParaRPr>
          </a:p>
        </p:txBody>
      </p:sp>
    </p:spTree>
    <p:extLst>
      <p:ext uri="{BB962C8B-B14F-4D97-AF65-F5344CB8AC3E}">
        <p14:creationId xmlns:p14="http://schemas.microsoft.com/office/powerpoint/2010/main" val="3005112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554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xmlns="" id="{52535283-A082-2511-A820-0A2DF1B96EB1}"/>
              </a:ext>
            </a:extLst>
          </p:cNvPr>
          <p:cNvGrpSpPr/>
          <p:nvPr userDrawn="1"/>
        </p:nvGrpSpPr>
        <p:grpSpPr>
          <a:xfrm>
            <a:off x="3198759" y="1226700"/>
            <a:ext cx="8456873" cy="4404602"/>
            <a:chOff x="0" y="0"/>
            <a:chExt cx="3141603" cy="1636244"/>
          </a:xfrm>
        </p:grpSpPr>
        <p:sp>
          <p:nvSpPr>
            <p:cNvPr id="4" name="Freeform 4">
              <a:extLst>
                <a:ext uri="{FF2B5EF4-FFF2-40B4-BE49-F238E27FC236}">
                  <a16:creationId xmlns:a16="http://schemas.microsoft.com/office/drawing/2014/main" xmlns=""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xmlns="" id="{D6802937-A5AC-7AF6-DDCD-CC3891E683AA}"/>
              </a:ext>
            </a:extLst>
          </p:cNvPr>
          <p:cNvGrpSpPr/>
          <p:nvPr userDrawn="1"/>
        </p:nvGrpSpPr>
        <p:grpSpPr>
          <a:xfrm>
            <a:off x="3665796" y="1545460"/>
            <a:ext cx="7544225" cy="3767083"/>
            <a:chOff x="0" y="0"/>
            <a:chExt cx="2980435" cy="1488231"/>
          </a:xfrm>
        </p:grpSpPr>
        <p:sp>
          <p:nvSpPr>
            <p:cNvPr id="24" name="Freeform 7">
              <a:extLst>
                <a:ext uri="{FF2B5EF4-FFF2-40B4-BE49-F238E27FC236}">
                  <a16:creationId xmlns:a16="http://schemas.microsoft.com/office/drawing/2014/main" xmlns=""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xmlns=""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xmlns=""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10">
            <a:extLst>
              <a:ext uri="{FF2B5EF4-FFF2-40B4-BE49-F238E27FC236}">
                <a16:creationId xmlns:a16="http://schemas.microsoft.com/office/drawing/2014/main" xmlns="" id="{45EF5894-6A6B-C03A-A847-7F146F4A69FA}"/>
              </a:ext>
            </a:extLst>
          </p:cNvPr>
          <p:cNvSpPr/>
          <p:nvPr userDrawn="1"/>
        </p:nvSpPr>
        <p:spPr>
          <a:xfrm>
            <a:off x="2323763"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11">
            <a:extLst>
              <a:ext uri="{FF2B5EF4-FFF2-40B4-BE49-F238E27FC236}">
                <a16:creationId xmlns:a16="http://schemas.microsoft.com/office/drawing/2014/main" xmlns="" id="{5AC03728-CB4B-F7DC-F161-234E7B3ECDB9}"/>
              </a:ext>
            </a:extLst>
          </p:cNvPr>
          <p:cNvSpPr/>
          <p:nvPr userDrawn="1"/>
        </p:nvSpPr>
        <p:spPr>
          <a:xfrm>
            <a:off x="-1652487" y="4739726"/>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12">
            <a:extLst>
              <a:ext uri="{FF2B5EF4-FFF2-40B4-BE49-F238E27FC236}">
                <a16:creationId xmlns:a16="http://schemas.microsoft.com/office/drawing/2014/main" xmlns="" id="{9D053973-F37E-2EFA-347C-BBF19C97AEAA}"/>
              </a:ext>
            </a:extLst>
          </p:cNvPr>
          <p:cNvSpPr/>
          <p:nvPr userDrawn="1"/>
        </p:nvSpPr>
        <p:spPr>
          <a:xfrm>
            <a:off x="1466534"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13">
            <a:extLst>
              <a:ext uri="{FF2B5EF4-FFF2-40B4-BE49-F238E27FC236}">
                <a16:creationId xmlns:a16="http://schemas.microsoft.com/office/drawing/2014/main" xmlns="" id="{CCAE9900-F19A-8B65-50F4-184D22A82D6E}"/>
              </a:ext>
            </a:extLst>
          </p:cNvPr>
          <p:cNvSpPr/>
          <p:nvPr userDrawn="1"/>
        </p:nvSpPr>
        <p:spPr>
          <a:xfrm>
            <a:off x="152446" y="5369040"/>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4">
            <a:extLst>
              <a:ext uri="{FF2B5EF4-FFF2-40B4-BE49-F238E27FC236}">
                <a16:creationId xmlns:a16="http://schemas.microsoft.com/office/drawing/2014/main" xmlns="" id="{A2F70FEF-6186-267E-ADB5-93B5B7696288}"/>
              </a:ext>
            </a:extLst>
          </p:cNvPr>
          <p:cNvSpPr/>
          <p:nvPr userDrawn="1"/>
        </p:nvSpPr>
        <p:spPr>
          <a:xfrm rot="20054087">
            <a:off x="3173452" y="5024800"/>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15">
            <a:extLst>
              <a:ext uri="{FF2B5EF4-FFF2-40B4-BE49-F238E27FC236}">
                <a16:creationId xmlns:a16="http://schemas.microsoft.com/office/drawing/2014/main" xmlns="" id="{AC90E83D-DF60-75B1-C02F-F01EB23B3B5D}"/>
              </a:ext>
            </a:extLst>
          </p:cNvPr>
          <p:cNvSpPr/>
          <p:nvPr userDrawn="1"/>
        </p:nvSpPr>
        <p:spPr>
          <a:xfrm rot="20054087">
            <a:off x="4032065" y="3966748"/>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1363249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F9EE1873-6BAE-D6CD-7D0D-96DFE170720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xmlns="" id="{16C3378C-8A30-2AF5-F577-169DE13ABDBD}"/>
              </a:ext>
            </a:extLst>
          </p:cNvPr>
          <p:cNvSpPr/>
          <p:nvPr userDrawn="1"/>
        </p:nvSpPr>
        <p:spPr>
          <a:xfrm flipH="1">
            <a:off x="-387760" y="1355033"/>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a:extLst>
              <a:ext uri="{FF2B5EF4-FFF2-40B4-BE49-F238E27FC236}">
                <a16:creationId xmlns:a16="http://schemas.microsoft.com/office/drawing/2014/main" xmlns="" id="{CC31B3A1-55D3-F9C2-94A2-7CA1AF2D844F}"/>
              </a:ext>
            </a:extLst>
          </p:cNvPr>
          <p:cNvSpPr/>
          <p:nvPr userDrawn="1"/>
        </p:nvSpPr>
        <p:spPr>
          <a:xfrm rot="5400000">
            <a:off x="5464244" y="-562881"/>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7">
            <a:extLst>
              <a:ext uri="{FF2B5EF4-FFF2-40B4-BE49-F238E27FC236}">
                <a16:creationId xmlns:a16="http://schemas.microsoft.com/office/drawing/2014/main" xmlns="" id="{1EAA0B01-2075-2FCA-ABFF-7A106232FAF7}"/>
              </a:ext>
            </a:extLst>
          </p:cNvPr>
          <p:cNvSpPr/>
          <p:nvPr userDrawn="1"/>
        </p:nvSpPr>
        <p:spPr>
          <a:xfrm flipH="1" flipV="1">
            <a:off x="1808207"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4">
            <a:extLst>
              <a:ext uri="{FF2B5EF4-FFF2-40B4-BE49-F238E27FC236}">
                <a16:creationId xmlns:a16="http://schemas.microsoft.com/office/drawing/2014/main" xmlns="" id="{7175E9BB-22D7-62D7-567C-1319DA3C7BE1}"/>
              </a:ext>
            </a:extLst>
          </p:cNvPr>
          <p:cNvSpPr/>
          <p:nvPr userDrawn="1"/>
        </p:nvSpPr>
        <p:spPr>
          <a:xfrm>
            <a:off x="9663926" y="56154"/>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xmlns="" id="{BBF51089-B4FD-EB2E-E577-C855FEC583FD}"/>
              </a:ext>
            </a:extLst>
          </p:cNvPr>
          <p:cNvSpPr/>
          <p:nvPr userDrawn="1"/>
        </p:nvSpPr>
        <p:spPr>
          <a:xfrm>
            <a:off x="9453687" y="1039528"/>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7" name="Nhóm 36">
            <a:extLst>
              <a:ext uri="{FF2B5EF4-FFF2-40B4-BE49-F238E27FC236}">
                <a16:creationId xmlns:a16="http://schemas.microsoft.com/office/drawing/2014/main" xmlns="" id="{1C24387A-9D72-9344-8153-E0726E2531E6}"/>
              </a:ext>
            </a:extLst>
          </p:cNvPr>
          <p:cNvGrpSpPr/>
          <p:nvPr userDrawn="1"/>
        </p:nvGrpSpPr>
        <p:grpSpPr>
          <a:xfrm>
            <a:off x="2435277" y="2052946"/>
            <a:ext cx="7321449" cy="2806061"/>
            <a:chOff x="2342477" y="2052945"/>
            <a:chExt cx="7321449" cy="2806061"/>
          </a:xfrm>
        </p:grpSpPr>
        <p:sp>
          <p:nvSpPr>
            <p:cNvPr id="25" name="Freeform 16">
              <a:extLst>
                <a:ext uri="{FF2B5EF4-FFF2-40B4-BE49-F238E27FC236}">
                  <a16:creationId xmlns:a16="http://schemas.microsoft.com/office/drawing/2014/main" xmlns=""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17">
              <a:extLst>
                <a:ext uri="{FF2B5EF4-FFF2-40B4-BE49-F238E27FC236}">
                  <a16:creationId xmlns:a16="http://schemas.microsoft.com/office/drawing/2014/main" xmlns=""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7" name="Freeform 5">
            <a:extLst>
              <a:ext uri="{FF2B5EF4-FFF2-40B4-BE49-F238E27FC236}">
                <a16:creationId xmlns:a16="http://schemas.microsoft.com/office/drawing/2014/main" xmlns="" id="{CD14F620-5172-4ADF-3595-22F8EAAEC474}"/>
              </a:ext>
            </a:extLst>
          </p:cNvPr>
          <p:cNvSpPr/>
          <p:nvPr userDrawn="1"/>
        </p:nvSpPr>
        <p:spPr>
          <a:xfrm>
            <a:off x="29061" y="6430173"/>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Freeform 6">
            <a:extLst>
              <a:ext uri="{FF2B5EF4-FFF2-40B4-BE49-F238E27FC236}">
                <a16:creationId xmlns:a16="http://schemas.microsoft.com/office/drawing/2014/main" xmlns="" id="{C768D41B-69BF-6FB2-1AD2-A74AE6CEC07E}"/>
              </a:ext>
            </a:extLst>
          </p:cNvPr>
          <p:cNvSpPr/>
          <p:nvPr userDrawn="1"/>
        </p:nvSpPr>
        <p:spPr>
          <a:xfrm>
            <a:off x="7812434" y="6430173"/>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8">
            <a:extLst>
              <a:ext uri="{FF2B5EF4-FFF2-40B4-BE49-F238E27FC236}">
                <a16:creationId xmlns:a16="http://schemas.microsoft.com/office/drawing/2014/main" xmlns="" id="{75B68B7D-E907-F3E6-BD30-DFA57BB10C5D}"/>
              </a:ext>
            </a:extLst>
          </p:cNvPr>
          <p:cNvSpPr/>
          <p:nvPr userDrawn="1"/>
        </p:nvSpPr>
        <p:spPr>
          <a:xfrm rot="21242940">
            <a:off x="4977512" y="6167972"/>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9">
            <a:extLst>
              <a:ext uri="{FF2B5EF4-FFF2-40B4-BE49-F238E27FC236}">
                <a16:creationId xmlns:a16="http://schemas.microsoft.com/office/drawing/2014/main" xmlns="" id="{3091FEA5-28C0-8161-2811-C9B76C32E3C3}"/>
              </a:ext>
            </a:extLst>
          </p:cNvPr>
          <p:cNvSpPr/>
          <p:nvPr userDrawn="1"/>
        </p:nvSpPr>
        <p:spPr>
          <a:xfrm rot="304721" flipH="1">
            <a:off x="2466502" y="6222584"/>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10">
            <a:extLst>
              <a:ext uri="{FF2B5EF4-FFF2-40B4-BE49-F238E27FC236}">
                <a16:creationId xmlns:a16="http://schemas.microsoft.com/office/drawing/2014/main" xmlns="" id="{CC58D46C-6454-A6E4-24D4-A62C3A12F490}"/>
              </a:ext>
            </a:extLst>
          </p:cNvPr>
          <p:cNvSpPr/>
          <p:nvPr userDrawn="1"/>
        </p:nvSpPr>
        <p:spPr>
          <a:xfrm rot="304721" flipH="1">
            <a:off x="7652290" y="6184543"/>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Freeform 11">
            <a:extLst>
              <a:ext uri="{FF2B5EF4-FFF2-40B4-BE49-F238E27FC236}">
                <a16:creationId xmlns:a16="http://schemas.microsoft.com/office/drawing/2014/main" xmlns="" id="{7C621907-9E55-DA7A-C743-EAA6C1034D7A}"/>
              </a:ext>
            </a:extLst>
          </p:cNvPr>
          <p:cNvSpPr/>
          <p:nvPr userDrawn="1"/>
        </p:nvSpPr>
        <p:spPr>
          <a:xfrm rot="21242940">
            <a:off x="9474635" y="6003415"/>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12">
            <a:extLst>
              <a:ext uri="{FF2B5EF4-FFF2-40B4-BE49-F238E27FC236}">
                <a16:creationId xmlns:a16="http://schemas.microsoft.com/office/drawing/2014/main" xmlns="" id="{B98385D5-3AB9-D853-F9EA-C2C284041F9D}"/>
              </a:ext>
            </a:extLst>
          </p:cNvPr>
          <p:cNvSpPr/>
          <p:nvPr userDrawn="1"/>
        </p:nvSpPr>
        <p:spPr>
          <a:xfrm rot="21242940">
            <a:off x="167387" y="6186993"/>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13">
            <a:extLst>
              <a:ext uri="{FF2B5EF4-FFF2-40B4-BE49-F238E27FC236}">
                <a16:creationId xmlns:a16="http://schemas.microsoft.com/office/drawing/2014/main" xmlns="" id="{2F5F5B28-48CC-DDA3-B9D9-9B85ADD6C0C3}"/>
              </a:ext>
            </a:extLst>
          </p:cNvPr>
          <p:cNvSpPr/>
          <p:nvPr userDrawn="1"/>
        </p:nvSpPr>
        <p:spPr>
          <a:xfrm rot="304721" flipH="1">
            <a:off x="11523586" y="6235290"/>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6" name="Hộp Văn bản 35">
            <a:extLst>
              <a:ext uri="{FF2B5EF4-FFF2-40B4-BE49-F238E27FC236}">
                <a16:creationId xmlns:a16="http://schemas.microsoft.com/office/drawing/2014/main" xmlns="" id="{B3591B09-6B4B-4916-4F6A-D357226B307E}"/>
              </a:ext>
            </a:extLst>
          </p:cNvPr>
          <p:cNvSpPr txBox="1"/>
          <p:nvPr userDrawn="1"/>
        </p:nvSpPr>
        <p:spPr>
          <a:xfrm>
            <a:off x="242837" y="6322089"/>
            <a:ext cx="1019831" cy="369332"/>
          </a:xfrm>
          <a:prstGeom prst="rect">
            <a:avLst/>
          </a:prstGeom>
          <a:noFill/>
        </p:spPr>
        <p:txBody>
          <a:bodyPr wrap="none" rtlCol="0">
            <a:spAutoFit/>
          </a:bodyPr>
          <a:lstStyle/>
          <a:p>
            <a:r>
              <a:rPr lang="en-US" sz="1800">
                <a:solidFill>
                  <a:schemeClr val="bg1"/>
                </a:solidFill>
                <a:latin typeface="#9Slide07 IcielHoneyCream" pitchFamily="2" charset="0"/>
              </a:rPr>
              <a:t>Măng Non</a:t>
            </a:r>
            <a:endParaRPr lang="vi-VN" sz="1800">
              <a:solidFill>
                <a:schemeClr val="bg1"/>
              </a:solidFill>
              <a:latin typeface="#9Slide07 IcielHoneyCream" pitchFamily="2" charset="0"/>
            </a:endParaRPr>
          </a:p>
        </p:txBody>
      </p:sp>
    </p:spTree>
    <p:extLst>
      <p:ext uri="{BB962C8B-B14F-4D97-AF65-F5344CB8AC3E}">
        <p14:creationId xmlns:p14="http://schemas.microsoft.com/office/powerpoint/2010/main" val="3383316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1CEBEE9-AB77-242F-B942-F236F4EA17D8}"/>
              </a:ext>
            </a:extLst>
          </p:cNvPr>
          <p:cNvSpPr>
            <a:spLocks noGrp="1"/>
          </p:cNvSpPr>
          <p:nvPr>
            <p:ph type="title"/>
          </p:nvPr>
        </p:nvSpPr>
        <p:spPr>
          <a:xfrm>
            <a:off x="838200"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139320D-1109-35CE-200E-D74A1A8114A5}"/>
              </a:ext>
            </a:extLst>
          </p:cNvPr>
          <p:cNvSpPr>
            <a:spLocks noGrp="1"/>
          </p:cNvSpPr>
          <p:nvPr>
            <p:ph sz="half" idx="1"/>
          </p:nvPr>
        </p:nvSpPr>
        <p:spPr>
          <a:xfrm>
            <a:off x="838200" y="1825626"/>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1011453A-19A9-F569-0B43-8DA01B655A26}"/>
              </a:ext>
            </a:extLst>
          </p:cNvPr>
          <p:cNvSpPr>
            <a:spLocks noGrp="1"/>
          </p:cNvSpPr>
          <p:nvPr>
            <p:ph sz="half" idx="2"/>
          </p:nvPr>
        </p:nvSpPr>
        <p:spPr>
          <a:xfrm>
            <a:off x="6172200" y="1825626"/>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6937847-7314-3906-1E64-ADB539269A54}"/>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10/04/2025</a:t>
            </a:fld>
            <a:endParaRPr lang="vi-VN"/>
          </a:p>
        </p:txBody>
      </p:sp>
      <p:sp>
        <p:nvSpPr>
          <p:cNvPr id="6" name="Chỗ dành sẵn cho Chân trang 5">
            <a:extLst>
              <a:ext uri="{FF2B5EF4-FFF2-40B4-BE49-F238E27FC236}">
                <a16:creationId xmlns:a16="http://schemas.microsoft.com/office/drawing/2014/main" xmlns="" id="{BEA2EAC8-FD9A-363F-0247-9B5B9658E3B6}"/>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136EDB38-76B0-3B43-92D3-C41E267BEECD}"/>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40720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02A5401-9453-9013-17BA-2DD421EA9A60}"/>
              </a:ext>
            </a:extLst>
          </p:cNvPr>
          <p:cNvSpPr>
            <a:spLocks noGrp="1"/>
          </p:cNvSpPr>
          <p:nvPr>
            <p:ph type="title"/>
          </p:nvPr>
        </p:nvSpPr>
        <p:spPr>
          <a:xfrm>
            <a:off x="839788" y="365126"/>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4B0386E7-06AB-B663-B028-3562C7D03F6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4F6CF88-CCDA-9C5F-DDA3-C161EFDFF219}"/>
              </a:ext>
            </a:extLst>
          </p:cNvPr>
          <p:cNvSpPr>
            <a:spLocks noGrp="1"/>
          </p:cNvSpPr>
          <p:nvPr>
            <p:ph sz="half" idx="2"/>
          </p:nvPr>
        </p:nvSpPr>
        <p:spPr>
          <a:xfrm>
            <a:off x="839789"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18139DA-7E64-071B-391F-AD48DA5E56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22694B2-BDFF-25AF-37BC-710A61ACE1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FE68A2F1-4A89-7AFF-6E7F-831430A60CAE}"/>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10/04/2025</a:t>
            </a:fld>
            <a:endParaRPr lang="vi-VN"/>
          </a:p>
        </p:txBody>
      </p:sp>
      <p:sp>
        <p:nvSpPr>
          <p:cNvPr id="8" name="Chỗ dành sẵn cho Chân trang 7">
            <a:extLst>
              <a:ext uri="{FF2B5EF4-FFF2-40B4-BE49-F238E27FC236}">
                <a16:creationId xmlns:a16="http://schemas.microsoft.com/office/drawing/2014/main" xmlns="" id="{0B6BF818-60EF-E1C8-62C2-449E9A6E50A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CBF5F148-4B9C-3FBA-B997-1CA2D9AA1954}"/>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42853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CE4D5F5-A174-C256-8F2E-8BD0F8AE124B}"/>
              </a:ext>
            </a:extLst>
          </p:cNvPr>
          <p:cNvSpPr>
            <a:spLocks noGrp="1"/>
          </p:cNvSpPr>
          <p:nvPr>
            <p:ph type="title"/>
          </p:nvPr>
        </p:nvSpPr>
        <p:spPr>
          <a:xfrm>
            <a:off x="838200" y="365126"/>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B4400AB5-AC0A-541E-03E5-1C09D070F0D4}"/>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10/04/2025</a:t>
            </a:fld>
            <a:endParaRPr lang="vi-VN"/>
          </a:p>
        </p:txBody>
      </p:sp>
      <p:sp>
        <p:nvSpPr>
          <p:cNvPr id="4" name="Chỗ dành sẵn cho Chân trang 3">
            <a:extLst>
              <a:ext uri="{FF2B5EF4-FFF2-40B4-BE49-F238E27FC236}">
                <a16:creationId xmlns:a16="http://schemas.microsoft.com/office/drawing/2014/main" xmlns="" id="{7F5FFF4C-AC6C-07FF-CB6C-BC0453FED646}"/>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37CEF00E-3C73-B961-A05D-52EF52A4F54B}"/>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212138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xmlns="" id="{184A7784-B18A-B30D-9C18-1034E2F746E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xmlns="" id="{49E9F04C-FEF1-A753-1B16-B84174A6B911}"/>
              </a:ext>
            </a:extLst>
          </p:cNvPr>
          <p:cNvGrpSpPr/>
          <p:nvPr userDrawn="1"/>
        </p:nvGrpSpPr>
        <p:grpSpPr>
          <a:xfrm>
            <a:off x="1096512" y="685802"/>
            <a:ext cx="10065849" cy="4998999"/>
            <a:chOff x="0" y="0"/>
            <a:chExt cx="3976632" cy="1974913"/>
          </a:xfrm>
        </p:grpSpPr>
        <p:sp>
          <p:nvSpPr>
            <p:cNvPr id="25" name="Freeform 4">
              <a:extLst>
                <a:ext uri="{FF2B5EF4-FFF2-40B4-BE49-F238E27FC236}">
                  <a16:creationId xmlns:a16="http://schemas.microsoft.com/office/drawing/2014/main" xmlns=""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xmlns=""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7" name="Group 6">
            <a:extLst>
              <a:ext uri="{FF2B5EF4-FFF2-40B4-BE49-F238E27FC236}">
                <a16:creationId xmlns:a16="http://schemas.microsoft.com/office/drawing/2014/main" xmlns="" id="{96A44597-D9AD-C700-A5A5-8B6187915187}"/>
              </a:ext>
            </a:extLst>
          </p:cNvPr>
          <p:cNvGrpSpPr/>
          <p:nvPr userDrawn="1"/>
        </p:nvGrpSpPr>
        <p:grpSpPr>
          <a:xfrm>
            <a:off x="1355382" y="969094"/>
            <a:ext cx="9548107" cy="4382343"/>
            <a:chOff x="0" y="0"/>
            <a:chExt cx="3772091" cy="1731296"/>
          </a:xfrm>
        </p:grpSpPr>
        <p:sp>
          <p:nvSpPr>
            <p:cNvPr id="28" name="Freeform 7">
              <a:extLst>
                <a:ext uri="{FF2B5EF4-FFF2-40B4-BE49-F238E27FC236}">
                  <a16:creationId xmlns:a16="http://schemas.microsoft.com/office/drawing/2014/main" xmlns=""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xmlns=""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0" name="Freeform 9">
            <a:extLst>
              <a:ext uri="{FF2B5EF4-FFF2-40B4-BE49-F238E27FC236}">
                <a16:creationId xmlns:a16="http://schemas.microsoft.com/office/drawing/2014/main" xmlns="" id="{66677940-5466-2D0D-B8E9-12DA1F3222C4}"/>
              </a:ext>
            </a:extLst>
          </p:cNvPr>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Freeform 10">
            <a:extLst>
              <a:ext uri="{FF2B5EF4-FFF2-40B4-BE49-F238E27FC236}">
                <a16:creationId xmlns:a16="http://schemas.microsoft.com/office/drawing/2014/main" xmlns="" id="{06E4061F-1B63-567E-B164-35CD92CF29D8}"/>
              </a:ext>
            </a:extLst>
          </p:cNvPr>
          <p:cNvSpPr/>
          <p:nvPr userDrawn="1"/>
        </p:nvSpPr>
        <p:spPr>
          <a:xfrm>
            <a:off x="10121039" y="1937059"/>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2" name="Freeform 12">
            <a:extLst>
              <a:ext uri="{FF2B5EF4-FFF2-40B4-BE49-F238E27FC236}">
                <a16:creationId xmlns:a16="http://schemas.microsoft.com/office/drawing/2014/main" xmlns="" id="{8C0729EC-CA45-2810-95F0-A6630DC7EB88}"/>
              </a:ext>
            </a:extLst>
          </p:cNvPr>
          <p:cNvSpPr/>
          <p:nvPr userDrawn="1"/>
        </p:nvSpPr>
        <p:spPr>
          <a:xfrm rot="20985816">
            <a:off x="4608" y="340432"/>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3" name="Freeform 16">
            <a:extLst>
              <a:ext uri="{FF2B5EF4-FFF2-40B4-BE49-F238E27FC236}">
                <a16:creationId xmlns:a16="http://schemas.microsoft.com/office/drawing/2014/main" xmlns="" id="{A8062D30-FE2F-C451-AB06-104467658A10}"/>
              </a:ext>
            </a:extLst>
          </p:cNvPr>
          <p:cNvSpPr/>
          <p:nvPr userDrawn="1"/>
        </p:nvSpPr>
        <p:spPr>
          <a:xfrm>
            <a:off x="4137938" y="-6784"/>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4" name="Freeform 17">
            <a:extLst>
              <a:ext uri="{FF2B5EF4-FFF2-40B4-BE49-F238E27FC236}">
                <a16:creationId xmlns:a16="http://schemas.microsoft.com/office/drawing/2014/main" xmlns="" id="{33511FE9-F246-C29E-C0B1-41F8901111A6}"/>
              </a:ext>
            </a:extLst>
          </p:cNvPr>
          <p:cNvSpPr/>
          <p:nvPr userDrawn="1"/>
        </p:nvSpPr>
        <p:spPr>
          <a:xfrm rot="879877">
            <a:off x="8297815" y="473496"/>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78142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BABFC-BD16-55AE-FF72-6FBBFCBB8E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7F1CEA-11B3-3A66-0B08-2496C0650A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C77DC4-8ADD-140B-19DD-7DCFCF952B6C}"/>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5" name="Footer Placeholder 4">
            <a:extLst>
              <a:ext uri="{FF2B5EF4-FFF2-40B4-BE49-F238E27FC236}">
                <a16:creationId xmlns:a16="http://schemas.microsoft.com/office/drawing/2014/main" xmlns="" id="{162675F4-DC4D-9CA7-4F79-6EE89F16D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6A00FF7-C57E-03B7-C3B8-5A4435D56AF3}"/>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285537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B4FB50B-77AD-9F3A-31AE-E55436D26C81}"/>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E42E39F4-5750-B919-2D76-246D2164E74F}"/>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B3053874-C0C1-8A74-32D6-D5800D2C1CC5}"/>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ACEC2B4-4B67-BEE4-E445-A131A9B99847}"/>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10/04/2025</a:t>
            </a:fld>
            <a:endParaRPr lang="vi-VN"/>
          </a:p>
        </p:txBody>
      </p:sp>
      <p:sp>
        <p:nvSpPr>
          <p:cNvPr id="6" name="Chỗ dành sẵn cho Chân trang 5">
            <a:extLst>
              <a:ext uri="{FF2B5EF4-FFF2-40B4-BE49-F238E27FC236}">
                <a16:creationId xmlns:a16="http://schemas.microsoft.com/office/drawing/2014/main" xmlns="" id="{0134E08D-E866-39D2-7788-CD4408138BB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404A4F53-1FDF-6F82-0B6B-499279EE4FD7}"/>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768288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4B9FCA9-CBDF-FC35-9967-D2EFA05A0C2D}"/>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32603326-FEE9-61F2-0FFB-C0BC627ACF51}"/>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Chỗ dành sẵn cho Văn bản 3">
            <a:extLst>
              <a:ext uri="{FF2B5EF4-FFF2-40B4-BE49-F238E27FC236}">
                <a16:creationId xmlns:a16="http://schemas.microsoft.com/office/drawing/2014/main" xmlns="" id="{3BE491C7-0998-24E4-5D4A-026BEA1BF6B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B4AD46-11F9-C35C-4182-7EFE055D4890}"/>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10/04/2025</a:t>
            </a:fld>
            <a:endParaRPr lang="vi-VN"/>
          </a:p>
        </p:txBody>
      </p:sp>
      <p:sp>
        <p:nvSpPr>
          <p:cNvPr id="6" name="Chỗ dành sẵn cho Chân trang 5">
            <a:extLst>
              <a:ext uri="{FF2B5EF4-FFF2-40B4-BE49-F238E27FC236}">
                <a16:creationId xmlns:a16="http://schemas.microsoft.com/office/drawing/2014/main" xmlns="" id="{AA8F7BCC-12B8-8F73-AE81-E6772C245B12}"/>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5FE89BEB-AF0D-AE73-2DCE-349F1473DBA0}"/>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748366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557CAF9-F72F-15B8-674A-E243BE35FB2E}"/>
              </a:ext>
            </a:extLst>
          </p:cNvPr>
          <p:cNvSpPr>
            <a:spLocks noGrp="1"/>
          </p:cNvSpPr>
          <p:nvPr>
            <p:ph type="title"/>
          </p:nvPr>
        </p:nvSpPr>
        <p:spPr>
          <a:xfrm>
            <a:off x="838200" y="365126"/>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92F2BA89-ADA2-C9C1-CF88-BF3F835D4CF1}"/>
              </a:ext>
            </a:extLst>
          </p:cNvPr>
          <p:cNvSpPr>
            <a:spLocks noGrp="1"/>
          </p:cNvSpPr>
          <p:nvPr>
            <p:ph type="body" orient="vert" idx="1"/>
          </p:nvPr>
        </p:nvSpPr>
        <p:spPr>
          <a:xfrm>
            <a:off x="838200" y="1825626"/>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BB1BA7B-EAA5-83EC-1AD7-DBFC5F83D9C5}"/>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10/04/2025</a:t>
            </a:fld>
            <a:endParaRPr lang="vi-VN"/>
          </a:p>
        </p:txBody>
      </p:sp>
      <p:sp>
        <p:nvSpPr>
          <p:cNvPr id="5" name="Chỗ dành sẵn cho Chân trang 4">
            <a:extLst>
              <a:ext uri="{FF2B5EF4-FFF2-40B4-BE49-F238E27FC236}">
                <a16:creationId xmlns:a16="http://schemas.microsoft.com/office/drawing/2014/main" xmlns="" id="{AB037EE1-BA43-3BB1-3C0A-7E6AB28E5D7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2DDB3A6-7E2D-A7B5-6345-531B38C82323}"/>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473381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E4974453-7B3C-C6DE-FDCF-BA37CFC43B47}"/>
              </a:ext>
            </a:extLst>
          </p:cNvPr>
          <p:cNvSpPr>
            <a:spLocks noGrp="1"/>
          </p:cNvSpPr>
          <p:nvPr>
            <p:ph type="title" orient="vert"/>
          </p:nvPr>
        </p:nvSpPr>
        <p:spPr>
          <a:xfrm>
            <a:off x="8724900" y="365126"/>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4D9AF40D-A8BA-EAF0-21C8-A3118C15A5E5}"/>
              </a:ext>
            </a:extLst>
          </p:cNvPr>
          <p:cNvSpPr>
            <a:spLocks noGrp="1"/>
          </p:cNvSpPr>
          <p:nvPr>
            <p:ph type="body" orient="vert" idx="1"/>
          </p:nvPr>
        </p:nvSpPr>
        <p:spPr>
          <a:xfrm>
            <a:off x="838200" y="365126"/>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8C99412-65AE-EE9C-C9B3-8F4E2CE199BF}"/>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10/04/2025</a:t>
            </a:fld>
            <a:endParaRPr lang="vi-VN"/>
          </a:p>
        </p:txBody>
      </p:sp>
      <p:sp>
        <p:nvSpPr>
          <p:cNvPr id="5" name="Chỗ dành sẵn cho Chân trang 4">
            <a:extLst>
              <a:ext uri="{FF2B5EF4-FFF2-40B4-BE49-F238E27FC236}">
                <a16:creationId xmlns:a16="http://schemas.microsoft.com/office/drawing/2014/main" xmlns="" id="{4DFD0ACF-6B33-4D5F-5BDC-EC46C050934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A49ABB9-AD52-7668-E3EA-E107914389DA}"/>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94895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33908-0CF5-81EC-4F62-ED433A8FB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3F55FB-1D44-109D-DF87-19B5742F56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54B962B-4870-0727-53C4-8DF50B642AC6}"/>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5" name="Footer Placeholder 4">
            <a:extLst>
              <a:ext uri="{FF2B5EF4-FFF2-40B4-BE49-F238E27FC236}">
                <a16:creationId xmlns:a16="http://schemas.microsoft.com/office/drawing/2014/main" xmlns="" id="{0987700E-1658-33EB-F636-FF3311155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D858759-8D0F-FECA-18F6-296C019A8423}"/>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200601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CAA71E-A0DD-E1D5-3796-21B8EDC51F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9D96B9-79D8-2664-CD11-41285E9312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2DA93EE-9D18-3C4B-D94A-0E0E457D7C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A264F62-4C0B-A094-7B6C-923CE2433CA1}"/>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6" name="Footer Placeholder 5">
            <a:extLst>
              <a:ext uri="{FF2B5EF4-FFF2-40B4-BE49-F238E27FC236}">
                <a16:creationId xmlns:a16="http://schemas.microsoft.com/office/drawing/2014/main" xmlns="" id="{95372A79-1100-DDFC-CB12-BF56FF3F2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BAFAA5A-F80A-338D-F3B3-3132240BB37B}"/>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67559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87D43C-D7AA-AE0C-0B4F-59649949246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9CB7D14-B264-8892-99DA-75FF1848A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7300B03-7D40-2035-080D-4A5672AB8EA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CD62AAE-F222-716F-F50A-17F604BB49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CFD8632-F536-24D4-4372-88415C18B0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D5F757C-952A-643C-E32C-0ACEE4D3275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8" name="Footer Placeholder 7">
            <a:extLst>
              <a:ext uri="{FF2B5EF4-FFF2-40B4-BE49-F238E27FC236}">
                <a16:creationId xmlns:a16="http://schemas.microsoft.com/office/drawing/2014/main" xmlns="" id="{5E4FD21F-55B3-9FB3-1AA6-477F56ECC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DB18635-42A1-856B-56A6-EE996CBE2C86}"/>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233110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677EC-3430-CE73-4985-575409BAFF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F517D1F-C640-1C36-E3BF-4F3EB4D3C220}"/>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4" name="Footer Placeholder 3">
            <a:extLst>
              <a:ext uri="{FF2B5EF4-FFF2-40B4-BE49-F238E27FC236}">
                <a16:creationId xmlns:a16="http://schemas.microsoft.com/office/drawing/2014/main" xmlns="" id="{8C064B71-1E68-8B79-8258-7065D38B12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3C1F529-ACBB-D912-9583-167BF833EDCE}"/>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91039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092BFE-8936-6EC9-2FEE-DFD725BF75A9}"/>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3" name="Footer Placeholder 2">
            <a:extLst>
              <a:ext uri="{FF2B5EF4-FFF2-40B4-BE49-F238E27FC236}">
                <a16:creationId xmlns:a16="http://schemas.microsoft.com/office/drawing/2014/main" xmlns="" id="{C91AE827-FE0C-39A0-D665-CCAF8B8390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EC5E7B7-5A0B-7B7C-9C37-773C6AB7DD38}"/>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8672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87161-D14F-7531-3FC8-58C94EAD28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42655DD-BB98-2186-E28A-E6D8EA4B2A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540052-042A-BC4F-8561-AC0D0CE085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48A99A-2726-62F7-CDF8-67CDA8A110C4}"/>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6" name="Footer Placeholder 5">
            <a:extLst>
              <a:ext uri="{FF2B5EF4-FFF2-40B4-BE49-F238E27FC236}">
                <a16:creationId xmlns:a16="http://schemas.microsoft.com/office/drawing/2014/main" xmlns="" id="{3132DF41-7F95-17A7-B631-6EA188C5D4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D003B42-C981-9EAA-80D4-F2C8D6AE88EA}"/>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111563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D8396-09F4-56F7-7BC0-E423248FCE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781397-2719-F1E9-7CCF-68A0F5448E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91DFA4E-6574-3EB8-0E66-2F2B7593CB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B7F34F-B7B8-39EF-B223-EABF0DC5F95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4/10/2025</a:t>
            </a:fld>
            <a:endParaRPr lang="en-US"/>
          </a:p>
        </p:txBody>
      </p:sp>
      <p:sp>
        <p:nvSpPr>
          <p:cNvPr id="6" name="Footer Placeholder 5">
            <a:extLst>
              <a:ext uri="{FF2B5EF4-FFF2-40B4-BE49-F238E27FC236}">
                <a16:creationId xmlns:a16="http://schemas.microsoft.com/office/drawing/2014/main" xmlns="" id="{703435C9-1875-1965-80A4-71210EFD3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92FE18-F7FD-B6D1-D003-BBCE36D6082C}"/>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197829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8530C582-4CCC-3A66-E10B-149A9CA4EA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4072318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14F36812-46AE-3652-8542-85A5017C908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xmlns="" id="{4BE450A7-9A03-B90F-F7AE-1B63DC0B5657}"/>
              </a:ext>
            </a:extLst>
          </p:cNvPr>
          <p:cNvGrpSpPr/>
          <p:nvPr userDrawn="1"/>
        </p:nvGrpSpPr>
        <p:grpSpPr>
          <a:xfrm>
            <a:off x="432901" y="319236"/>
            <a:ext cx="11341741" cy="6219530"/>
            <a:chOff x="0" y="0"/>
            <a:chExt cx="4213288" cy="2310463"/>
          </a:xfrm>
        </p:grpSpPr>
        <p:sp>
          <p:nvSpPr>
            <p:cNvPr id="4" name="Freeform 4">
              <a:extLst>
                <a:ext uri="{FF2B5EF4-FFF2-40B4-BE49-F238E27FC236}">
                  <a16:creationId xmlns:a16="http://schemas.microsoft.com/office/drawing/2014/main" xmlns=""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1773"/>
                </a:lnSpc>
              </a:pPr>
              <a:endParaRPr sz="12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xmlns="" id="{C6F4FEBF-7B48-925A-4598-C75370954D7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9713" y="233040"/>
            <a:ext cx="1459926" cy="1459926"/>
          </a:xfrm>
          <a:prstGeom prst="rect">
            <a:avLst/>
          </a:prstGeom>
        </p:spPr>
      </p:pic>
    </p:spTree>
    <p:extLst>
      <p:ext uri="{BB962C8B-B14F-4D97-AF65-F5344CB8AC3E}">
        <p14:creationId xmlns:p14="http://schemas.microsoft.com/office/powerpoint/2010/main" val="2612703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image" Target="../media/image23.gi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2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2.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18" b="6788"/>
          <a:stretch/>
        </p:blipFill>
        <p:spPr>
          <a:xfrm>
            <a:off x="0" y="-342901"/>
            <a:ext cx="12287250" cy="7429501"/>
          </a:xfrm>
        </p:spPr>
      </p:pic>
      <p:pic>
        <p:nvPicPr>
          <p:cNvPr id="6" name="Picture 5">
            <a:extLst>
              <a:ext uri="{FF2B5EF4-FFF2-40B4-BE49-F238E27FC236}">
                <a16:creationId xmlns:a16="http://schemas.microsoft.com/office/drawing/2014/main" xmlns="" id="{BFE000BC-7EE8-C58D-A867-17543675E743}"/>
              </a:ext>
            </a:extLst>
          </p:cNvPr>
          <p:cNvPicPr>
            <a:picLocks noChangeAspect="1"/>
          </p:cNvPicPr>
          <p:nvPr/>
        </p:nvPicPr>
        <p:blipFill>
          <a:blip r:embed="rId3"/>
          <a:stretch>
            <a:fillRect/>
          </a:stretch>
        </p:blipFill>
        <p:spPr>
          <a:xfrm>
            <a:off x="2208885" y="1321260"/>
            <a:ext cx="7395089" cy="3657917"/>
          </a:xfrm>
          <a:prstGeom prst="rect">
            <a:avLst/>
          </a:prstGeom>
        </p:spPr>
      </p:pic>
    </p:spTree>
    <p:extLst>
      <p:ext uri="{BB962C8B-B14F-4D97-AF65-F5344CB8AC3E}">
        <p14:creationId xmlns:p14="http://schemas.microsoft.com/office/powerpoint/2010/main" val="30406620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2" name="Rectangle: Rounded Corners 1">
            <a:extLst>
              <a:ext uri="{FF2B5EF4-FFF2-40B4-BE49-F238E27FC236}">
                <a16:creationId xmlns:a16="http://schemas.microsoft.com/office/drawing/2014/main" xmlns="" id="{5C085AD9-EE59-A30C-6967-A4BDCB6E714C}"/>
              </a:ext>
            </a:extLst>
          </p:cNvPr>
          <p:cNvSpPr/>
          <p:nvPr/>
        </p:nvSpPr>
        <p:spPr>
          <a:xfrm>
            <a:off x="4025591" y="133815"/>
            <a:ext cx="4783872" cy="70252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Góp</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chỉnh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sửa</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14">
            <a:extLst>
              <a:ext uri="{FF2B5EF4-FFF2-40B4-BE49-F238E27FC236}">
                <a16:creationId xmlns:a16="http://schemas.microsoft.com/office/drawing/2014/main" xmlns="" id="{BE73A64D-1613-735E-F968-CE5D72FC0BF4}"/>
              </a:ext>
            </a:extLst>
          </p:cNvPr>
          <p:cNvSpPr/>
          <p:nvPr/>
        </p:nvSpPr>
        <p:spPr>
          <a:xfrm>
            <a:off x="278780" y="1182030"/>
            <a:ext cx="8002365" cy="2029521"/>
          </a:xfrm>
          <a:prstGeom prst="roundRect">
            <a:avLst/>
          </a:prstGeom>
          <a:solidFill>
            <a:schemeClr val="accent6">
              <a:lumMod val="20000"/>
              <a:lumOff val="80000"/>
            </a:schemeClr>
          </a:solidFill>
          <a:ln w="38100">
            <a:solidFill>
              <a:srgbClr val="FFC000"/>
            </a:solidFill>
            <a:extLst>
              <a:ext uri="{C807C97D-BFC1-408E-A445-0C87EB9F89A2}">
                <ask:lineSketchStyleProps xmlns:ask="http://schemas.microsoft.com/office/drawing/2018/sketchyshapes" xmlns="" sd="102745534">
                  <a:custGeom>
                    <a:avLst/>
                    <a:gdLst>
                      <a:gd name="connsiteX0" fmla="*/ 0 w 7696200"/>
                      <a:gd name="connsiteY0" fmla="*/ 464643 h 2787804"/>
                      <a:gd name="connsiteX1" fmla="*/ 464643 w 7696200"/>
                      <a:gd name="connsiteY1" fmla="*/ 0 h 2787804"/>
                      <a:gd name="connsiteX2" fmla="*/ 7231557 w 7696200"/>
                      <a:gd name="connsiteY2" fmla="*/ 0 h 2787804"/>
                      <a:gd name="connsiteX3" fmla="*/ 7696200 w 7696200"/>
                      <a:gd name="connsiteY3" fmla="*/ 464643 h 2787804"/>
                      <a:gd name="connsiteX4" fmla="*/ 7696200 w 7696200"/>
                      <a:gd name="connsiteY4" fmla="*/ 2323161 h 2787804"/>
                      <a:gd name="connsiteX5" fmla="*/ 7231557 w 7696200"/>
                      <a:gd name="connsiteY5" fmla="*/ 2787804 h 2787804"/>
                      <a:gd name="connsiteX6" fmla="*/ 464643 w 7696200"/>
                      <a:gd name="connsiteY6" fmla="*/ 2787804 h 2787804"/>
                      <a:gd name="connsiteX7" fmla="*/ 0 w 7696200"/>
                      <a:gd name="connsiteY7" fmla="*/ 2323161 h 2787804"/>
                      <a:gd name="connsiteX8" fmla="*/ 0 w 7696200"/>
                      <a:gd name="connsiteY8" fmla="*/ 464643 h 27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2787804" fill="none" extrusionOk="0">
                        <a:moveTo>
                          <a:pt x="0" y="464643"/>
                        </a:moveTo>
                        <a:cubicBezTo>
                          <a:pt x="5690" y="171326"/>
                          <a:pt x="187687" y="11261"/>
                          <a:pt x="464643" y="0"/>
                        </a:cubicBezTo>
                        <a:cubicBezTo>
                          <a:pt x="3352937" y="-73180"/>
                          <a:pt x="5389814" y="86135"/>
                          <a:pt x="7231557" y="0"/>
                        </a:cubicBezTo>
                        <a:cubicBezTo>
                          <a:pt x="7521754" y="9998"/>
                          <a:pt x="7659616" y="191595"/>
                          <a:pt x="7696200" y="464643"/>
                        </a:cubicBezTo>
                        <a:cubicBezTo>
                          <a:pt x="7771078" y="808570"/>
                          <a:pt x="7543451" y="1873266"/>
                          <a:pt x="7696200" y="2323161"/>
                        </a:cubicBezTo>
                        <a:cubicBezTo>
                          <a:pt x="7687308" y="2578809"/>
                          <a:pt x="7510469" y="2759854"/>
                          <a:pt x="7231557" y="2787804"/>
                        </a:cubicBezTo>
                        <a:cubicBezTo>
                          <a:pt x="5649389" y="2832664"/>
                          <a:pt x="2695800" y="2905426"/>
                          <a:pt x="464643" y="2787804"/>
                        </a:cubicBezTo>
                        <a:cubicBezTo>
                          <a:pt x="192493" y="2821085"/>
                          <a:pt x="13717" y="2571863"/>
                          <a:pt x="0" y="2323161"/>
                        </a:cubicBezTo>
                        <a:cubicBezTo>
                          <a:pt x="163753" y="1816997"/>
                          <a:pt x="115543" y="946942"/>
                          <a:pt x="0" y="464643"/>
                        </a:cubicBezTo>
                        <a:close/>
                      </a:path>
                      <a:path w="7696200" h="2787804" stroke="0" extrusionOk="0">
                        <a:moveTo>
                          <a:pt x="0" y="464643"/>
                        </a:moveTo>
                        <a:cubicBezTo>
                          <a:pt x="917" y="213841"/>
                          <a:pt x="201753" y="-7933"/>
                          <a:pt x="464643" y="0"/>
                        </a:cubicBezTo>
                        <a:cubicBezTo>
                          <a:pt x="2876401" y="33707"/>
                          <a:pt x="4590336" y="-162475"/>
                          <a:pt x="7231557" y="0"/>
                        </a:cubicBezTo>
                        <a:cubicBezTo>
                          <a:pt x="7494095" y="-1819"/>
                          <a:pt x="7691297" y="211698"/>
                          <a:pt x="7696200" y="464643"/>
                        </a:cubicBezTo>
                        <a:cubicBezTo>
                          <a:pt x="7742596" y="817131"/>
                          <a:pt x="7712807" y="1511843"/>
                          <a:pt x="7696200" y="2323161"/>
                        </a:cubicBezTo>
                        <a:cubicBezTo>
                          <a:pt x="7712878" y="2593709"/>
                          <a:pt x="7483249" y="2785399"/>
                          <a:pt x="7231557" y="2787804"/>
                        </a:cubicBezTo>
                        <a:cubicBezTo>
                          <a:pt x="4742442" y="2840655"/>
                          <a:pt x="1809848" y="2910086"/>
                          <a:pt x="464643" y="2787804"/>
                        </a:cubicBezTo>
                        <a:cubicBezTo>
                          <a:pt x="215311" y="2827814"/>
                          <a:pt x="36567" y="2583042"/>
                          <a:pt x="0" y="2323161"/>
                        </a:cubicBezTo>
                        <a:cubicBezTo>
                          <a:pt x="-28080" y="1822176"/>
                          <a:pt x="-110041" y="776351"/>
                          <a:pt x="0" y="4646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libri" panose="020F0502020204030204" pitchFamily="34" charset="0"/>
                <a:cs typeface="Calibri" panose="020F0502020204030204" pitchFamily="34" charset="0"/>
              </a:rPr>
              <a:t>Ý kiến phản đối có được nêu rõ ràng không?</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91E847C8-35AD-C0FA-2BBE-5FA6B1B34C41}"/>
              </a:ext>
            </a:extLst>
          </p:cNvPr>
          <p:cNvPicPr>
            <a:picLocks noChangeAspect="1"/>
          </p:cNvPicPr>
          <p:nvPr/>
        </p:nvPicPr>
        <p:blipFill>
          <a:blip r:embed="rId5"/>
          <a:stretch>
            <a:fillRect/>
          </a:stretch>
        </p:blipFill>
        <p:spPr>
          <a:xfrm>
            <a:off x="8279853" y="1595897"/>
            <a:ext cx="4139099" cy="5292000"/>
          </a:xfrm>
          <a:prstGeom prst="rect">
            <a:avLst/>
          </a:prstGeom>
        </p:spPr>
      </p:pic>
      <p:sp>
        <p:nvSpPr>
          <p:cNvPr id="14" name="Rectangle: Rounded Corners 14">
            <a:extLst>
              <a:ext uri="{FF2B5EF4-FFF2-40B4-BE49-F238E27FC236}">
                <a16:creationId xmlns:a16="http://schemas.microsoft.com/office/drawing/2014/main" xmlns="" id="{73FC9281-CB6D-3354-A438-E620C0658EE7}"/>
              </a:ext>
            </a:extLst>
          </p:cNvPr>
          <p:cNvSpPr/>
          <p:nvPr/>
        </p:nvSpPr>
        <p:spPr>
          <a:xfrm>
            <a:off x="417677" y="3746810"/>
            <a:ext cx="7696200" cy="1895707"/>
          </a:xfrm>
          <a:prstGeom prst="roundRect">
            <a:avLst/>
          </a:prstGeom>
          <a:solidFill>
            <a:schemeClr val="accent6">
              <a:lumMod val="20000"/>
              <a:lumOff val="80000"/>
            </a:schemeClr>
          </a:solidFill>
          <a:ln w="38100">
            <a:solidFill>
              <a:srgbClr val="FFC000"/>
            </a:solidFill>
            <a:extLst>
              <a:ext uri="{C807C97D-BFC1-408E-A445-0C87EB9F89A2}">
                <ask:lineSketchStyleProps xmlns:ask="http://schemas.microsoft.com/office/drawing/2018/sketchyshapes" xmlns="" sd="102745534">
                  <a:custGeom>
                    <a:avLst/>
                    <a:gdLst>
                      <a:gd name="connsiteX0" fmla="*/ 0 w 7696200"/>
                      <a:gd name="connsiteY0" fmla="*/ 464643 h 2787804"/>
                      <a:gd name="connsiteX1" fmla="*/ 464643 w 7696200"/>
                      <a:gd name="connsiteY1" fmla="*/ 0 h 2787804"/>
                      <a:gd name="connsiteX2" fmla="*/ 7231557 w 7696200"/>
                      <a:gd name="connsiteY2" fmla="*/ 0 h 2787804"/>
                      <a:gd name="connsiteX3" fmla="*/ 7696200 w 7696200"/>
                      <a:gd name="connsiteY3" fmla="*/ 464643 h 2787804"/>
                      <a:gd name="connsiteX4" fmla="*/ 7696200 w 7696200"/>
                      <a:gd name="connsiteY4" fmla="*/ 2323161 h 2787804"/>
                      <a:gd name="connsiteX5" fmla="*/ 7231557 w 7696200"/>
                      <a:gd name="connsiteY5" fmla="*/ 2787804 h 2787804"/>
                      <a:gd name="connsiteX6" fmla="*/ 464643 w 7696200"/>
                      <a:gd name="connsiteY6" fmla="*/ 2787804 h 2787804"/>
                      <a:gd name="connsiteX7" fmla="*/ 0 w 7696200"/>
                      <a:gd name="connsiteY7" fmla="*/ 2323161 h 2787804"/>
                      <a:gd name="connsiteX8" fmla="*/ 0 w 7696200"/>
                      <a:gd name="connsiteY8" fmla="*/ 464643 h 27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2787804" fill="none" extrusionOk="0">
                        <a:moveTo>
                          <a:pt x="0" y="464643"/>
                        </a:moveTo>
                        <a:cubicBezTo>
                          <a:pt x="5690" y="171326"/>
                          <a:pt x="187687" y="11261"/>
                          <a:pt x="464643" y="0"/>
                        </a:cubicBezTo>
                        <a:cubicBezTo>
                          <a:pt x="3352937" y="-73180"/>
                          <a:pt x="5389814" y="86135"/>
                          <a:pt x="7231557" y="0"/>
                        </a:cubicBezTo>
                        <a:cubicBezTo>
                          <a:pt x="7521754" y="9998"/>
                          <a:pt x="7659616" y="191595"/>
                          <a:pt x="7696200" y="464643"/>
                        </a:cubicBezTo>
                        <a:cubicBezTo>
                          <a:pt x="7771078" y="808570"/>
                          <a:pt x="7543451" y="1873266"/>
                          <a:pt x="7696200" y="2323161"/>
                        </a:cubicBezTo>
                        <a:cubicBezTo>
                          <a:pt x="7687308" y="2578809"/>
                          <a:pt x="7510469" y="2759854"/>
                          <a:pt x="7231557" y="2787804"/>
                        </a:cubicBezTo>
                        <a:cubicBezTo>
                          <a:pt x="5649389" y="2832664"/>
                          <a:pt x="2695800" y="2905426"/>
                          <a:pt x="464643" y="2787804"/>
                        </a:cubicBezTo>
                        <a:cubicBezTo>
                          <a:pt x="192493" y="2821085"/>
                          <a:pt x="13717" y="2571863"/>
                          <a:pt x="0" y="2323161"/>
                        </a:cubicBezTo>
                        <a:cubicBezTo>
                          <a:pt x="163753" y="1816997"/>
                          <a:pt x="115543" y="946942"/>
                          <a:pt x="0" y="464643"/>
                        </a:cubicBezTo>
                        <a:close/>
                      </a:path>
                      <a:path w="7696200" h="2787804" stroke="0" extrusionOk="0">
                        <a:moveTo>
                          <a:pt x="0" y="464643"/>
                        </a:moveTo>
                        <a:cubicBezTo>
                          <a:pt x="917" y="213841"/>
                          <a:pt x="201753" y="-7933"/>
                          <a:pt x="464643" y="0"/>
                        </a:cubicBezTo>
                        <a:cubicBezTo>
                          <a:pt x="2876401" y="33707"/>
                          <a:pt x="4590336" y="-162475"/>
                          <a:pt x="7231557" y="0"/>
                        </a:cubicBezTo>
                        <a:cubicBezTo>
                          <a:pt x="7494095" y="-1819"/>
                          <a:pt x="7691297" y="211698"/>
                          <a:pt x="7696200" y="464643"/>
                        </a:cubicBezTo>
                        <a:cubicBezTo>
                          <a:pt x="7742596" y="817131"/>
                          <a:pt x="7712807" y="1511843"/>
                          <a:pt x="7696200" y="2323161"/>
                        </a:cubicBezTo>
                        <a:cubicBezTo>
                          <a:pt x="7712878" y="2593709"/>
                          <a:pt x="7483249" y="2785399"/>
                          <a:pt x="7231557" y="2787804"/>
                        </a:cubicBezTo>
                        <a:cubicBezTo>
                          <a:pt x="4742442" y="2840655"/>
                          <a:pt x="1809848" y="2910086"/>
                          <a:pt x="464643" y="2787804"/>
                        </a:cubicBezTo>
                        <a:cubicBezTo>
                          <a:pt x="215311" y="2827814"/>
                          <a:pt x="36567" y="2583042"/>
                          <a:pt x="0" y="2323161"/>
                        </a:cubicBezTo>
                        <a:cubicBezTo>
                          <a:pt x="-28080" y="1822176"/>
                          <a:pt x="-110041" y="776351"/>
                          <a:pt x="0" y="4646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libri" panose="020F0502020204030204" pitchFamily="34" charset="0"/>
                <a:cs typeface="Calibri" panose="020F0502020204030204" pitchFamily="34" charset="0"/>
              </a:rPr>
              <a:t>Các lí do phản đối có thuyết phục không?</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77469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667">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667">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1"/>
                                            </p:tgtEl>
                                            <p:attrNameLst>
                                              <p:attrName>r</p:attrName>
                                            </p:attrNameLst>
                                          </p:cBhvr>
                                        </p:animRot>
                                        <p:animRot by="-240000">
                                          <p:cBhvr>
                                            <p:cTn id="15" dur="200" fill="hold">
                                              <p:stCondLst>
                                                <p:cond delay="200"/>
                                              </p:stCondLst>
                                            </p:cTn>
                                            <p:tgtEl>
                                              <p:spTgt spid="11"/>
                                            </p:tgtEl>
                                            <p:attrNameLst>
                                              <p:attrName>r</p:attrName>
                                            </p:attrNameLst>
                                          </p:cBhvr>
                                        </p:animRot>
                                        <p:animRot by="240000">
                                          <p:cBhvr>
                                            <p:cTn id="16" dur="200" fill="hold">
                                              <p:stCondLst>
                                                <p:cond delay="400"/>
                                              </p:stCondLst>
                                            </p:cTn>
                                            <p:tgtEl>
                                              <p:spTgt spid="11"/>
                                            </p:tgtEl>
                                            <p:attrNameLst>
                                              <p:attrName>r</p:attrName>
                                            </p:attrNameLst>
                                          </p:cBhvr>
                                        </p:animRot>
                                        <p:animRot by="-240000">
                                          <p:cBhvr>
                                            <p:cTn id="17" dur="200" fill="hold">
                                              <p:stCondLst>
                                                <p:cond delay="600"/>
                                              </p:stCondLst>
                                            </p:cTn>
                                            <p:tgtEl>
                                              <p:spTgt spid="11"/>
                                            </p:tgtEl>
                                            <p:attrNameLst>
                                              <p:attrName>r</p:attrName>
                                            </p:attrNameLst>
                                          </p:cBhvr>
                                        </p:animRot>
                                        <p:animRot by="120000">
                                          <p:cBhvr>
                                            <p:cTn id="18" dur="200" fill="hold">
                                              <p:stCondLst>
                                                <p:cond delay="800"/>
                                              </p:stCondLst>
                                            </p:cTn>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1"/>
                                            </p:tgtEl>
                                            <p:attrNameLst>
                                              <p:attrName>r</p:attrName>
                                            </p:attrNameLst>
                                          </p:cBhvr>
                                        </p:animRot>
                                        <p:animRot by="-240000">
                                          <p:cBhvr>
                                            <p:cTn id="15" dur="200" fill="hold">
                                              <p:stCondLst>
                                                <p:cond delay="200"/>
                                              </p:stCondLst>
                                            </p:cTn>
                                            <p:tgtEl>
                                              <p:spTgt spid="11"/>
                                            </p:tgtEl>
                                            <p:attrNameLst>
                                              <p:attrName>r</p:attrName>
                                            </p:attrNameLst>
                                          </p:cBhvr>
                                        </p:animRot>
                                        <p:animRot by="240000">
                                          <p:cBhvr>
                                            <p:cTn id="16" dur="200" fill="hold">
                                              <p:stCondLst>
                                                <p:cond delay="400"/>
                                              </p:stCondLst>
                                            </p:cTn>
                                            <p:tgtEl>
                                              <p:spTgt spid="11"/>
                                            </p:tgtEl>
                                            <p:attrNameLst>
                                              <p:attrName>r</p:attrName>
                                            </p:attrNameLst>
                                          </p:cBhvr>
                                        </p:animRot>
                                        <p:animRot by="-240000">
                                          <p:cBhvr>
                                            <p:cTn id="17" dur="200" fill="hold">
                                              <p:stCondLst>
                                                <p:cond delay="600"/>
                                              </p:stCondLst>
                                            </p:cTn>
                                            <p:tgtEl>
                                              <p:spTgt spid="11"/>
                                            </p:tgtEl>
                                            <p:attrNameLst>
                                              <p:attrName>r</p:attrName>
                                            </p:attrNameLst>
                                          </p:cBhvr>
                                        </p:animRot>
                                        <p:animRot by="120000">
                                          <p:cBhvr>
                                            <p:cTn id="18" dur="200" fill="hold">
                                              <p:stCondLst>
                                                <p:cond delay="800"/>
                                              </p:stCondLst>
                                            </p:cTn>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32" name="Picture 31">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1" name="Title 4">
            <a:extLst>
              <a:ext uri="{FF2B5EF4-FFF2-40B4-BE49-F238E27FC236}">
                <a16:creationId xmlns:a16="http://schemas.microsoft.com/office/drawing/2014/main" xmlns=""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16"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xmlns="" id="{A637CF97-7B7D-D909-9A0A-3CE68DE36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0D44B0ED-4D29-D4E7-CC04-78BFFCA300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pic>
        <p:nvPicPr>
          <p:cNvPr id="2" name="Picture 1">
            <a:extLst>
              <a:ext uri="{FF2B5EF4-FFF2-40B4-BE49-F238E27FC236}">
                <a16:creationId xmlns:a16="http://schemas.microsoft.com/office/drawing/2014/main" xmlns="" id="{D0794487-5D26-475A-FE7C-206ECC7125F9}"/>
              </a:ext>
            </a:extLst>
          </p:cNvPr>
          <p:cNvPicPr>
            <a:picLocks noChangeAspect="1"/>
          </p:cNvPicPr>
          <p:nvPr/>
        </p:nvPicPr>
        <p:blipFill>
          <a:blip r:embed="rId10"/>
          <a:stretch>
            <a:fillRect/>
          </a:stretch>
        </p:blipFill>
        <p:spPr>
          <a:xfrm>
            <a:off x="495808" y="1909114"/>
            <a:ext cx="2859272" cy="1121761"/>
          </a:xfrm>
          <a:prstGeom prst="rect">
            <a:avLst/>
          </a:prstGeom>
        </p:spPr>
      </p:pic>
    </p:spTree>
    <p:extLst>
      <p:ext uri="{BB962C8B-B14F-4D97-AF65-F5344CB8AC3E}">
        <p14:creationId xmlns:p14="http://schemas.microsoft.com/office/powerpoint/2010/main" val="3292576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a:extLst>
              <a:ext uri="{FF2B5EF4-FFF2-40B4-BE49-F238E27FC236}">
                <a16:creationId xmlns:a16="http://schemas.microsoft.com/office/drawing/2014/main" xmlns="" id="{C39C1EAB-7E1C-592E-84F2-90FB309D4414}"/>
              </a:ext>
            </a:extLst>
          </p:cNvPr>
          <p:cNvPicPr>
            <a:picLocks noChangeAspect="1"/>
          </p:cNvPicPr>
          <p:nvPr/>
        </p:nvPicPr>
        <p:blipFill>
          <a:blip r:embed="rId3"/>
          <a:stretch>
            <a:fillRect/>
          </a:stretch>
        </p:blipFill>
        <p:spPr>
          <a:xfrm>
            <a:off x="3690646" y="221420"/>
            <a:ext cx="7687722" cy="2712955"/>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5" name="Picture 4">
            <a:extLst>
              <a:ext uri="{FF2B5EF4-FFF2-40B4-BE49-F238E27FC236}">
                <a16:creationId xmlns:a16="http://schemas.microsoft.com/office/drawing/2014/main" xmlns="" id="{2BCDD443-522C-EA11-28E6-D6043CF71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8299"/>
            <a:ext cx="5572125" cy="4067175"/>
          </a:xfrm>
          <a:prstGeom prst="rect">
            <a:avLst/>
          </a:prstGeom>
        </p:spPr>
      </p:pic>
      <p:sp>
        <p:nvSpPr>
          <p:cNvPr id="2" name="Oval Callout 24">
            <a:extLst>
              <a:ext uri="{FF2B5EF4-FFF2-40B4-BE49-F238E27FC236}">
                <a16:creationId xmlns:a16="http://schemas.microsoft.com/office/drawing/2014/main" xmlns="" id="{966A4355-11AA-E5FE-BF91-F8E15F2912C1}"/>
              </a:ext>
            </a:extLst>
          </p:cNvPr>
          <p:cNvSpPr/>
          <p:nvPr/>
        </p:nvSpPr>
        <p:spPr>
          <a:xfrm>
            <a:off x="2676252" y="981307"/>
            <a:ext cx="6087738" cy="2509402"/>
          </a:xfrm>
          <a:prstGeom prst="wedgeEllipseCallout">
            <a:avLst>
              <a:gd name="adj1" fmla="val -48056"/>
              <a:gd name="adj2" fmla="val 55797"/>
            </a:avLst>
          </a:prstGeom>
          <a:solidFill>
            <a:schemeClr val="bg1">
              <a:alpha val="8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black"/>
                </a:solidFill>
                <a:latin typeface="Cambria" panose="02040503050406030204" pitchFamily="18" charset="0"/>
                <a:ea typeface="Cambria" panose="02040503050406030204" pitchFamily="18" charset="0"/>
              </a:rPr>
              <a:t>Trao đổi ý kiến phản đối của em về </a:t>
            </a:r>
          </a:p>
          <a:p>
            <a:pPr lvl="0" algn="ctr">
              <a:defRPr/>
            </a:pPr>
            <a:r>
              <a:rPr lang="vi-VN" sz="3600" b="1" dirty="0">
                <a:solidFill>
                  <a:prstClr val="black"/>
                </a:solidFill>
                <a:latin typeface="Cambria" panose="02040503050406030204" pitchFamily="18" charset="0"/>
                <a:ea typeface="Cambria" panose="02040503050406030204" pitchFamily="18" charset="0"/>
              </a:rPr>
              <a:t>việc sử dụng đồ nhựa dùng một lần.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99443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776F79F1-2571-1682-EDBF-21840FDAE1C8}"/>
              </a:ext>
            </a:extLst>
          </p:cNvPr>
          <p:cNvGrpSpPr/>
          <p:nvPr/>
        </p:nvGrpSpPr>
        <p:grpSpPr>
          <a:xfrm>
            <a:off x="1080655" y="961901"/>
            <a:ext cx="10295906" cy="5284520"/>
            <a:chOff x="2452306" y="2245360"/>
            <a:chExt cx="7287387" cy="3113188"/>
          </a:xfrm>
        </p:grpSpPr>
        <p:sp>
          <p:nvSpPr>
            <p:cNvPr id="7" name="Freeform 10">
              <a:extLst>
                <a:ext uri="{FF2B5EF4-FFF2-40B4-BE49-F238E27FC236}">
                  <a16:creationId xmlns:a16="http://schemas.microsoft.com/office/drawing/2014/main" xmlns=""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914446"/>
              <a:endParaRPr lang="vi-VN">
                <a:solidFill>
                  <a:prstClr val="black"/>
                </a:solidFill>
                <a:latin typeface="Arial" panose="020B0604020202020204" pitchFamily="34" charset="0"/>
              </a:endParaRPr>
            </a:p>
          </p:txBody>
        </p:sp>
        <p:sp>
          <p:nvSpPr>
            <p:cNvPr id="21" name="TextBox 21"/>
            <p:cNvSpPr txBox="1"/>
            <p:nvPr/>
          </p:nvSpPr>
          <p:spPr>
            <a:xfrm>
              <a:off x="2713453" y="2426809"/>
              <a:ext cx="6908274" cy="2931739"/>
            </a:xfrm>
            <a:prstGeom prst="rect">
              <a:avLst/>
            </a:prstGeom>
          </p:spPr>
          <p:txBody>
            <a:bodyPr wrap="square" lIns="0" tIns="0" rIns="0" bIns="0" rtlCol="0" anchor="t">
              <a:spAutoFit/>
            </a:bodyPr>
            <a:lstStyle/>
            <a:p>
              <a:pPr algn="just" defTabSz="914446"/>
              <a:r>
                <a:rPr lang="vi-VN" sz="3600" b="1" dirty="0">
                  <a:latin typeface="Cambria" panose="02040503050406030204" pitchFamily="18" charset="0"/>
                  <a:ea typeface="Cambria" panose="02040503050406030204" pitchFamily="18" charset="0"/>
                </a:rPr>
                <a:t>Việc sử dụng đồ nhựa một lần có thể gây ra nhiều tác hại ảnh hưởng đến môi trường và sức khoẻ:</a:t>
              </a:r>
              <a:endParaRPr lang="en-US" sz="3600" b="1"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Ô nhiễm môi trường</a:t>
              </a:r>
              <a:endParaRPr lang="en-US" sz="3600"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Ảnh hưởng đến động vật và sinh vật biển</a:t>
              </a:r>
              <a:endParaRPr lang="en-US" sz="3600"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Trực tiếp ảnh hưởng đến sức khoẻ của con người</a:t>
              </a:r>
              <a:endParaRPr lang="en-US" sz="3600"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Sử dụng tài nguyên</a:t>
              </a:r>
              <a:endParaRPr lang="en-US" sz="3600"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xmlns=""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6"/>
          <a:stretch>
            <a:fillRect/>
          </a:stretch>
        </p:blipFill>
        <p:spPr>
          <a:xfrm>
            <a:off x="0" y="5907024"/>
            <a:ext cx="12192000" cy="950976"/>
          </a:xfrm>
          <a:prstGeom prst="rect">
            <a:avLst/>
          </a:prstGeom>
        </p:spPr>
      </p:pic>
      <p:pic>
        <p:nvPicPr>
          <p:cNvPr id="2" name="Picture 1">
            <a:extLst>
              <a:ext uri="{FF2B5EF4-FFF2-40B4-BE49-F238E27FC236}">
                <a16:creationId xmlns:a16="http://schemas.microsoft.com/office/drawing/2014/main" xmlns="" id="{B7DD70C2-1322-CF23-00D4-C7BC4AA1DAD0}"/>
              </a:ext>
            </a:extLst>
          </p:cNvPr>
          <p:cNvPicPr>
            <a:picLocks noChangeAspect="1"/>
          </p:cNvPicPr>
          <p:nvPr/>
        </p:nvPicPr>
        <p:blipFill>
          <a:blip r:embed="rId7"/>
          <a:stretch>
            <a:fillRect/>
          </a:stretch>
        </p:blipFill>
        <p:spPr>
          <a:xfrm>
            <a:off x="4289653" y="1335811"/>
            <a:ext cx="3389670" cy="707197"/>
          </a:xfrm>
          <a:prstGeom prst="rect">
            <a:avLst/>
          </a:prstGeom>
        </p:spPr>
      </p:pic>
      <p:pic>
        <p:nvPicPr>
          <p:cNvPr id="7" name="Picture 6">
            <a:extLst>
              <a:ext uri="{FF2B5EF4-FFF2-40B4-BE49-F238E27FC236}">
                <a16:creationId xmlns:a16="http://schemas.microsoft.com/office/drawing/2014/main" xmlns="" id="{825C8CEB-5CE9-4498-4DB4-81EC8336A113}"/>
              </a:ext>
            </a:extLst>
          </p:cNvPr>
          <p:cNvPicPr>
            <a:picLocks noChangeAspect="1"/>
          </p:cNvPicPr>
          <p:nvPr/>
        </p:nvPicPr>
        <p:blipFill>
          <a:blip r:embed="rId8"/>
          <a:stretch>
            <a:fillRect/>
          </a:stretch>
        </p:blipFill>
        <p:spPr>
          <a:xfrm>
            <a:off x="1251673" y="2552053"/>
            <a:ext cx="9736156" cy="1682642"/>
          </a:xfrm>
          <a:prstGeom prst="rect">
            <a:avLst/>
          </a:prstGeom>
        </p:spPr>
      </p:pic>
    </p:spTree>
    <p:extLst>
      <p:ext uri="{BB962C8B-B14F-4D97-AF65-F5344CB8AC3E}">
        <p14:creationId xmlns:p14="http://schemas.microsoft.com/office/powerpoint/2010/main" val="263116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18" b="6788"/>
          <a:stretch/>
        </p:blipFill>
        <p:spPr>
          <a:xfrm>
            <a:off x="0" y="-342901"/>
            <a:ext cx="12287250" cy="7429501"/>
          </a:xfrm>
        </p:spPr>
      </p:pic>
      <p:pic>
        <p:nvPicPr>
          <p:cNvPr id="3" name="Picture 2">
            <a:extLst>
              <a:ext uri="{FF2B5EF4-FFF2-40B4-BE49-F238E27FC236}">
                <a16:creationId xmlns:a16="http://schemas.microsoft.com/office/drawing/2014/main" xmlns="" id="{0DCE1F7B-67EC-7E6D-3987-FF9400E2E5C4}"/>
              </a:ext>
            </a:extLst>
          </p:cNvPr>
          <p:cNvPicPr>
            <a:picLocks noChangeAspect="1"/>
          </p:cNvPicPr>
          <p:nvPr/>
        </p:nvPicPr>
        <p:blipFill>
          <a:blip r:embed="rId3"/>
          <a:stretch>
            <a:fillRect/>
          </a:stretch>
        </p:blipFill>
        <p:spPr>
          <a:xfrm>
            <a:off x="2152086" y="1405416"/>
            <a:ext cx="7419475" cy="3645724"/>
          </a:xfrm>
          <a:prstGeom prst="rect">
            <a:avLst/>
          </a:prstGeom>
        </p:spPr>
      </p:pic>
    </p:spTree>
    <p:extLst>
      <p:ext uri="{BB962C8B-B14F-4D97-AF65-F5344CB8AC3E}">
        <p14:creationId xmlns:p14="http://schemas.microsoft.com/office/powerpoint/2010/main" val="34696790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38" name="Picture 37">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40">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808732" y="5629237"/>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35423" y="5118638"/>
            <a:ext cx="3647787" cy="2092919"/>
          </a:xfrm>
          <a:prstGeom prst="rect">
            <a:avLst/>
          </a:prstGeom>
        </p:spPr>
      </p:pic>
      <p:sp>
        <p:nvSpPr>
          <p:cNvPr id="3" name="TextBox 2"/>
          <p:cNvSpPr txBox="1"/>
          <p:nvPr/>
        </p:nvSpPr>
        <p:spPr>
          <a:xfrm>
            <a:off x="671473" y="1370044"/>
            <a:ext cx="11057536" cy="3477875"/>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Chọn 1 trong 2 đề dưới đây:</a:t>
            </a:r>
          </a:p>
          <a:p>
            <a:pPr algn="just"/>
            <a:r>
              <a:rPr lang="vi-VN" sz="4400" b="1" dirty="0">
                <a:latin typeface="Cambria" panose="02040503050406030204" pitchFamily="18" charset="0"/>
                <a:ea typeface="Cambria" panose="02040503050406030204" pitchFamily="18" charset="0"/>
              </a:rPr>
              <a:t>Đề 1: </a:t>
            </a:r>
            <a:r>
              <a:rPr lang="vi-VN" sz="4400" dirty="0">
                <a:latin typeface="Cambria" panose="02040503050406030204" pitchFamily="18" charset="0"/>
                <a:ea typeface="Cambria" panose="02040503050406030204" pitchFamily="18" charset="0"/>
              </a:rPr>
              <a:t>Viết đoạn văn nêu ý kiến phản đối hiện tượng vứt rác bừa bãi.</a:t>
            </a:r>
          </a:p>
          <a:p>
            <a:pPr algn="just"/>
            <a:r>
              <a:rPr lang="vi-VN" sz="4400" b="1" dirty="0">
                <a:latin typeface="Cambria" panose="02040503050406030204" pitchFamily="18" charset="0"/>
                <a:ea typeface="Cambria" panose="02040503050406030204" pitchFamily="18" charset="0"/>
              </a:rPr>
              <a:t>Đề 2: </a:t>
            </a:r>
            <a:r>
              <a:rPr lang="vi-VN" sz="4400" dirty="0">
                <a:latin typeface="Cambria" panose="02040503050406030204" pitchFamily="18" charset="0"/>
                <a:ea typeface="Cambria" panose="02040503050406030204" pitchFamily="18" charset="0"/>
              </a:rPr>
              <a:t>Viết đoạn văn nêu ý kiến phản đối hiện tượng chen lấn khi xếp hàng.</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550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8A24FA0-7272-6A2F-7B19-5C89AE947F76}"/>
              </a:ext>
            </a:extLst>
          </p:cNvPr>
          <p:cNvGrpSpPr/>
          <p:nvPr/>
        </p:nvGrpSpPr>
        <p:grpSpPr>
          <a:xfrm>
            <a:off x="0" y="248289"/>
            <a:ext cx="12338051" cy="6858000"/>
            <a:chOff x="0" y="248289"/>
            <a:chExt cx="12338051" cy="6858000"/>
          </a:xfrm>
        </p:grpSpPr>
        <p:pic>
          <p:nvPicPr>
            <p:cNvPr id="9" name="Picture 8">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1" y="248289"/>
              <a:ext cx="12192000" cy="6858000"/>
            </a:xfrm>
            <a:prstGeom prst="rect">
              <a:avLst/>
            </a:prstGeom>
          </p:spPr>
        </p:pic>
        <p:pic>
          <p:nvPicPr>
            <p:cNvPr id="10" name="Picture 9">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2" name="Rectangle: Rounded Corners 1">
            <a:extLst>
              <a:ext uri="{FF2B5EF4-FFF2-40B4-BE49-F238E27FC236}">
                <a16:creationId xmlns:a16="http://schemas.microsoft.com/office/drawing/2014/main" xmlns="" id="{5C085AD9-EE59-A30C-6967-A4BDCB6E714C}"/>
              </a:ext>
            </a:extLst>
          </p:cNvPr>
          <p:cNvSpPr/>
          <p:nvPr/>
        </p:nvSpPr>
        <p:spPr>
          <a:xfrm>
            <a:off x="4839629" y="133815"/>
            <a:ext cx="2888165" cy="70252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 name="Nhóm 3">
            <a:extLst>
              <a:ext uri="{FF2B5EF4-FFF2-40B4-BE49-F238E27FC236}">
                <a16:creationId xmlns:a16="http://schemas.microsoft.com/office/drawing/2014/main" xmlns="" id="{6786CDE6-FB74-458B-7122-639F9A888134}"/>
              </a:ext>
            </a:extLst>
          </p:cNvPr>
          <p:cNvGrpSpPr/>
          <p:nvPr/>
        </p:nvGrpSpPr>
        <p:grpSpPr>
          <a:xfrm>
            <a:off x="309749" y="1346262"/>
            <a:ext cx="5817920" cy="2168834"/>
            <a:chOff x="685801" y="4821906"/>
            <a:chExt cx="10877308" cy="1350294"/>
          </a:xfrm>
        </p:grpSpPr>
        <p:sp>
          <p:nvSpPr>
            <p:cNvPr id="5" name="Freeform 21">
              <a:extLst>
                <a:ext uri="{FF2B5EF4-FFF2-40B4-BE49-F238E27FC236}">
                  <a16:creationId xmlns:a16="http://schemas.microsoft.com/office/drawing/2014/main" xmlns="" id="{8EEB1D23-958C-1086-5625-0EDEB2CA717D}"/>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285750" indent="-285750" defTabSz="1371600">
                <a:buFont typeface="Arial" panose="020B0604020202020204" pitchFamily="34" charset="0"/>
                <a:buChar char="•"/>
              </a:pPr>
              <a:endParaRPr lang="en-US" sz="1600">
                <a:solidFill>
                  <a:prstClr val="black"/>
                </a:solidFill>
                <a:latin typeface="Calibri" panose="020F0502020204030204"/>
              </a:endParaRPr>
            </a:p>
          </p:txBody>
        </p:sp>
        <p:sp>
          <p:nvSpPr>
            <p:cNvPr id="11" name="TextBox 24">
              <a:extLst>
                <a:ext uri="{FF2B5EF4-FFF2-40B4-BE49-F238E27FC236}">
                  <a16:creationId xmlns:a16="http://schemas.microsoft.com/office/drawing/2014/main" xmlns="" id="{99CBCB2A-8575-AC0F-ECD5-B431BA895F78}"/>
                </a:ext>
              </a:extLst>
            </p:cNvPr>
            <p:cNvSpPr txBox="1"/>
            <p:nvPr/>
          </p:nvSpPr>
          <p:spPr>
            <a:xfrm>
              <a:off x="847321" y="4969214"/>
              <a:ext cx="10552200" cy="961068"/>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3600" dirty="0">
                  <a:solidFill>
                    <a:srgbClr val="000000"/>
                  </a:solidFill>
                  <a:latin typeface="Cambria"/>
                </a:rPr>
                <a:t>a. Lựa chọn sự việc, hiện tượng mà em muốn bày tỏ ý kiến phản đối.</a:t>
              </a:r>
            </a:p>
          </p:txBody>
        </p:sp>
      </p:grpSp>
      <p:grpSp>
        <p:nvGrpSpPr>
          <p:cNvPr id="12" name="Nhóm 3">
            <a:extLst>
              <a:ext uri="{FF2B5EF4-FFF2-40B4-BE49-F238E27FC236}">
                <a16:creationId xmlns:a16="http://schemas.microsoft.com/office/drawing/2014/main" xmlns="" id="{B56BF8D3-3E8F-BCA9-CBAA-8F689097A9DD}"/>
              </a:ext>
            </a:extLst>
          </p:cNvPr>
          <p:cNvGrpSpPr/>
          <p:nvPr/>
        </p:nvGrpSpPr>
        <p:grpSpPr>
          <a:xfrm>
            <a:off x="6247411" y="1381886"/>
            <a:ext cx="5817920" cy="4805157"/>
            <a:chOff x="685801" y="4821906"/>
            <a:chExt cx="10877308" cy="1871875"/>
          </a:xfrm>
        </p:grpSpPr>
        <p:sp>
          <p:nvSpPr>
            <p:cNvPr id="14" name="Freeform 21">
              <a:extLst>
                <a:ext uri="{FF2B5EF4-FFF2-40B4-BE49-F238E27FC236}">
                  <a16:creationId xmlns:a16="http://schemas.microsoft.com/office/drawing/2014/main" xmlns="" id="{514A5A39-313B-4534-E54C-513F63FF4CF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285750" indent="-285750" defTabSz="1371600">
                <a:buFont typeface="Arial" panose="020B0604020202020204" pitchFamily="34" charset="0"/>
                <a:buChar char="•"/>
              </a:pPr>
              <a:endParaRPr lang="en-US" sz="1600">
                <a:solidFill>
                  <a:prstClr val="black"/>
                </a:solidFill>
                <a:latin typeface="Calibri" panose="020F0502020204030204"/>
              </a:endParaRPr>
            </a:p>
          </p:txBody>
        </p:sp>
        <p:sp>
          <p:nvSpPr>
            <p:cNvPr id="15" name="TextBox 24">
              <a:extLst>
                <a:ext uri="{FF2B5EF4-FFF2-40B4-BE49-F238E27FC236}">
                  <a16:creationId xmlns:a16="http://schemas.microsoft.com/office/drawing/2014/main" xmlns="" id="{6C8501C9-3EBA-A3D6-2630-CBD5C959844C}"/>
                </a:ext>
              </a:extLst>
            </p:cNvPr>
            <p:cNvSpPr txBox="1"/>
            <p:nvPr/>
          </p:nvSpPr>
          <p:spPr>
            <a:xfrm>
              <a:off x="847321" y="4969214"/>
              <a:ext cx="10552200" cy="1724567"/>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3600" dirty="0">
                  <a:solidFill>
                    <a:srgbClr val="000000"/>
                  </a:solidFill>
                  <a:latin typeface="Cambria"/>
                </a:rPr>
                <a:t>b. Tìm trong sách báo in, mạng in-tơ-nét,... những thông tin liên quan đến sự việc, hiện tượng cho đề bài em đã chọn.</a:t>
              </a:r>
            </a:p>
          </p:txBody>
        </p:sp>
      </p:grpSp>
      <p:grpSp>
        <p:nvGrpSpPr>
          <p:cNvPr id="16" name="Nhóm 3">
            <a:extLst>
              <a:ext uri="{FF2B5EF4-FFF2-40B4-BE49-F238E27FC236}">
                <a16:creationId xmlns:a16="http://schemas.microsoft.com/office/drawing/2014/main" xmlns="" id="{7A0B08D4-1555-B524-66FD-AE35609BC77F}"/>
              </a:ext>
            </a:extLst>
          </p:cNvPr>
          <p:cNvGrpSpPr/>
          <p:nvPr/>
        </p:nvGrpSpPr>
        <p:grpSpPr>
          <a:xfrm>
            <a:off x="511629" y="4184464"/>
            <a:ext cx="5817920" cy="1598819"/>
            <a:chOff x="685801" y="4821906"/>
            <a:chExt cx="10877308" cy="1350294"/>
          </a:xfrm>
        </p:grpSpPr>
        <p:sp>
          <p:nvSpPr>
            <p:cNvPr id="17" name="Freeform 21">
              <a:extLst>
                <a:ext uri="{FF2B5EF4-FFF2-40B4-BE49-F238E27FC236}">
                  <a16:creationId xmlns:a16="http://schemas.microsoft.com/office/drawing/2014/main" xmlns="" id="{17F807D2-17AC-53E3-E54C-678880A26CEB}"/>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285750" indent="-285750" defTabSz="1371600">
                <a:buFont typeface="Arial" panose="020B0604020202020204" pitchFamily="34" charset="0"/>
                <a:buChar char="•"/>
              </a:pPr>
              <a:endParaRPr lang="en-US" sz="1600">
                <a:solidFill>
                  <a:prstClr val="black"/>
                </a:solidFill>
                <a:latin typeface="Calibri" panose="020F0502020204030204"/>
              </a:endParaRPr>
            </a:p>
          </p:txBody>
        </p:sp>
        <p:sp>
          <p:nvSpPr>
            <p:cNvPr id="18" name="TextBox 24">
              <a:extLst>
                <a:ext uri="{FF2B5EF4-FFF2-40B4-BE49-F238E27FC236}">
                  <a16:creationId xmlns:a16="http://schemas.microsoft.com/office/drawing/2014/main" xmlns="" id="{D9A6F967-3271-632C-AA3D-419845005036}"/>
                </a:ext>
              </a:extLst>
            </p:cNvPr>
            <p:cNvSpPr txBox="1"/>
            <p:nvPr/>
          </p:nvSpPr>
          <p:spPr>
            <a:xfrm>
              <a:off x="847321" y="4969214"/>
              <a:ext cx="10552200" cy="689827"/>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3600" dirty="0">
                  <a:solidFill>
                    <a:srgbClr val="000000"/>
                  </a:solidFill>
                  <a:latin typeface="Cambria"/>
                </a:rPr>
                <a:t>c. Ghi chép những thông tin cần thiết.</a:t>
              </a:r>
            </a:p>
          </p:txBody>
        </p:sp>
      </p:grpSp>
    </p:spTree>
    <p:extLst>
      <p:ext uri="{BB962C8B-B14F-4D97-AF65-F5344CB8AC3E}">
        <p14:creationId xmlns:p14="http://schemas.microsoft.com/office/powerpoint/2010/main" val="4155397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ln>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5C085AD9-EE59-A30C-6967-A4BDCB6E714C}"/>
              </a:ext>
            </a:extLst>
          </p:cNvPr>
          <p:cNvSpPr/>
          <p:nvPr/>
        </p:nvSpPr>
        <p:spPr>
          <a:xfrm>
            <a:off x="4839629" y="133815"/>
            <a:ext cx="2888165" cy="70252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84A7F3AD-9EFA-85D2-BEDD-5C078A3982F0}"/>
              </a:ext>
            </a:extLst>
          </p:cNvPr>
          <p:cNvSpPr txBox="1"/>
          <p:nvPr/>
        </p:nvSpPr>
        <p:spPr>
          <a:xfrm>
            <a:off x="747132" y="780587"/>
            <a:ext cx="185110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 </a:t>
            </a:r>
          </a:p>
        </p:txBody>
      </p:sp>
      <p:pic>
        <p:nvPicPr>
          <p:cNvPr id="11" name="Picture 10">
            <a:extLst>
              <a:ext uri="{FF2B5EF4-FFF2-40B4-BE49-F238E27FC236}">
                <a16:creationId xmlns:a16="http://schemas.microsoft.com/office/drawing/2014/main" xmlns="" id="{423F96ED-3F5C-8A2F-62F9-BFE570672355}"/>
              </a:ext>
            </a:extLst>
          </p:cNvPr>
          <p:cNvPicPr>
            <a:picLocks noChangeAspect="1"/>
          </p:cNvPicPr>
          <p:nvPr/>
        </p:nvPicPr>
        <p:blipFill>
          <a:blip r:embed="rId4"/>
          <a:stretch>
            <a:fillRect/>
          </a:stretch>
        </p:blipFill>
        <p:spPr>
          <a:xfrm>
            <a:off x="999382" y="1380074"/>
            <a:ext cx="9949667" cy="1389559"/>
          </a:xfrm>
          <a:prstGeom prst="rect">
            <a:avLst/>
          </a:prstGeom>
        </p:spPr>
      </p:pic>
      <p:pic>
        <p:nvPicPr>
          <p:cNvPr id="16" name="Picture 15">
            <a:extLst>
              <a:ext uri="{FF2B5EF4-FFF2-40B4-BE49-F238E27FC236}">
                <a16:creationId xmlns:a16="http://schemas.microsoft.com/office/drawing/2014/main" xmlns="" id="{EC531CE5-D942-EF73-A6BF-A27343BBCCE6}"/>
              </a:ext>
            </a:extLst>
          </p:cNvPr>
          <p:cNvPicPr>
            <a:picLocks noChangeAspect="1"/>
          </p:cNvPicPr>
          <p:nvPr/>
        </p:nvPicPr>
        <p:blipFill>
          <a:blip r:embed="rId5"/>
          <a:stretch>
            <a:fillRect/>
          </a:stretch>
        </p:blipFill>
        <p:spPr>
          <a:xfrm>
            <a:off x="1360653" y="2961284"/>
            <a:ext cx="9766168" cy="1895723"/>
          </a:xfrm>
          <a:prstGeom prst="rect">
            <a:avLst/>
          </a:prstGeom>
        </p:spPr>
      </p:pic>
      <p:pic>
        <p:nvPicPr>
          <p:cNvPr id="18" name="Picture 17">
            <a:extLst>
              <a:ext uri="{FF2B5EF4-FFF2-40B4-BE49-F238E27FC236}">
                <a16:creationId xmlns:a16="http://schemas.microsoft.com/office/drawing/2014/main" xmlns="" id="{E35EC625-24C0-F572-3218-1F08436D00AA}"/>
              </a:ext>
            </a:extLst>
          </p:cNvPr>
          <p:cNvPicPr>
            <a:picLocks noChangeAspect="1"/>
          </p:cNvPicPr>
          <p:nvPr/>
        </p:nvPicPr>
        <p:blipFill>
          <a:blip r:embed="rId6"/>
          <a:stretch>
            <a:fillRect/>
          </a:stretch>
        </p:blipFill>
        <p:spPr>
          <a:xfrm>
            <a:off x="1455593" y="4971121"/>
            <a:ext cx="9612210" cy="1407428"/>
          </a:xfrm>
          <a:prstGeom prst="rect">
            <a:avLst/>
          </a:prstGeom>
        </p:spPr>
      </p:pic>
    </p:spTree>
    <p:extLst>
      <p:ext uri="{BB962C8B-B14F-4D97-AF65-F5344CB8AC3E}">
        <p14:creationId xmlns:p14="http://schemas.microsoft.com/office/powerpoint/2010/main" val="40132058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31CFDE25-9EC7-168A-EF69-93A2596905EC}"/>
              </a:ext>
            </a:extLst>
          </p:cNvPr>
          <p:cNvSpPr txBox="1"/>
          <p:nvPr/>
        </p:nvSpPr>
        <p:spPr>
          <a:xfrm>
            <a:off x="669073" y="156117"/>
            <a:ext cx="11063748" cy="6075509"/>
          </a:xfrm>
          <a:prstGeom prst="rect">
            <a:avLst/>
          </a:prstGeom>
          <a:noFill/>
        </p:spPr>
        <p:txBody>
          <a:bodyPr wrap="square" rtlCol="0">
            <a:spAutoFit/>
          </a:bodyPr>
          <a:lstStyle/>
          <a:p>
            <a:pPr marL="0" marR="0" algn="ctr">
              <a:lnSpc>
                <a:spcPct val="12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Ví</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dụ</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chọn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đề</a:t>
            </a:r>
            <a:r>
              <a:rPr lang="en-US" sz="2400" b="1" dirty="0">
                <a:solidFill>
                  <a:srgbClr val="FF0000"/>
                </a:solidFill>
                <a:effectLst/>
                <a:latin typeface="Cambria" panose="02040503050406030204" pitchFamily="18" charset="0"/>
                <a:ea typeface="Cambria" panose="02040503050406030204" pitchFamily="18" charset="0"/>
              </a:rPr>
              <a:t> 1:</a:t>
            </a:r>
          </a:p>
          <a:p>
            <a:r>
              <a:rPr lang="vi-VN" sz="2400" b="1" i="1" dirty="0">
                <a:latin typeface="Cambria" panose="02040503050406030204" pitchFamily="18" charset="0"/>
                <a:ea typeface="Cambria" panose="02040503050406030204" pitchFamily="18" charset="0"/>
              </a:rPr>
              <a:t>Mở đầu:</a:t>
            </a:r>
            <a:r>
              <a:rPr lang="vi-VN" sz="2400" b="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a:t>
            </a:r>
          </a:p>
          <a:p>
            <a:r>
              <a:rPr lang="vi-VN" sz="2400" b="1" i="1" dirty="0">
                <a:latin typeface="Cambria" panose="02040503050406030204" pitchFamily="18" charset="0"/>
                <a:ea typeface="Cambria" panose="02040503050406030204" pitchFamily="18" charset="0"/>
              </a:rPr>
              <a:t>Triển khai: </a:t>
            </a:r>
            <a:endParaRPr lang="en-US" sz="2400" b="1" i="1" dirty="0" smtClean="0">
              <a:latin typeface="Cambria" panose="02040503050406030204" pitchFamily="18" charset="0"/>
              <a:ea typeface="Cambria" panose="02040503050406030204" pitchFamily="18" charset="0"/>
            </a:endParaRPr>
          </a:p>
          <a:p>
            <a:r>
              <a:rPr lang="en-US" sz="2400" b="1" i="1" dirty="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Đầu </a:t>
            </a:r>
            <a:r>
              <a:rPr lang="vi-VN" sz="2400" dirty="0">
                <a:latin typeface="Cambria" panose="02040503050406030204" pitchFamily="18" charset="0"/>
                <a:ea typeface="Cambria" panose="02040503050406030204" pitchFamily="18" charset="0"/>
              </a:rPr>
              <a:t>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a:t>
            </a:r>
            <a:endParaRPr lang="en-US" sz="2400" dirty="0" smtClean="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Thứ </a:t>
            </a:r>
            <a:r>
              <a:rPr lang="vi-VN" sz="2400" dirty="0">
                <a:latin typeface="Cambria" panose="02040503050406030204" pitchFamily="18" charset="0"/>
                <a:ea typeface="Cambria" panose="02040503050406030204" pitchFamily="18" charset="0"/>
              </a:rPr>
              <a:t>hai, việc xả rác bừa bãi ở khu dân cư sẽ gây ra mùi hôi khiến cư dân cực kỳ khó chịu, kéo theo đó là sự sản sinh các loài vật như ruồi, muỗi, chuột, bọ,…có thể gây cho con người nhiều bệnh nguy hiểm.</a:t>
            </a:r>
          </a:p>
          <a:p>
            <a:r>
              <a:rPr lang="vi-VN" sz="2400" b="1" i="1" dirty="0">
                <a:latin typeface="Cambria" panose="02040503050406030204" pitchFamily="18" charset="0"/>
                <a:ea typeface="Cambria" panose="02040503050406030204" pitchFamily="18" charset="0"/>
              </a:rPr>
              <a:t>Kết thúc: </a:t>
            </a:r>
            <a:r>
              <a:rPr lang="vi-VN" sz="2400" dirty="0">
                <a:latin typeface="Cambria" panose="02040503050406030204" pitchFamily="18" charset="0"/>
                <a:ea typeface="Cambria" panose="02040503050406030204" pitchFamily="18" charset="0"/>
              </a:rPr>
              <a:t>Chúng ta cần nâng cao nhận thức về việc vứt rác bừa bãi, cùng nhau lên tiếng phản đối thói quen không tốt đó. Điều đó giúp cộng đồng thay đổi được suy nghĩ và chấm dứt hành động này.</a:t>
            </a:r>
          </a:p>
        </p:txBody>
      </p:sp>
    </p:spTree>
    <p:extLst>
      <p:ext uri="{BB962C8B-B14F-4D97-AF65-F5344CB8AC3E}">
        <p14:creationId xmlns:p14="http://schemas.microsoft.com/office/powerpoint/2010/main" val="30413349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401</TotalTime>
  <Words>364</Words>
  <Application>Microsoft Office PowerPoint</Application>
  <PresentationFormat>Widescreen</PresentationFormat>
  <Paragraphs>31</Paragraphs>
  <Slides>12</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#9Slide07 IcielHoneyCream</vt:lpstr>
      <vt:lpstr>Aptos</vt:lpstr>
      <vt:lpstr>Aptos Display</vt:lpstr>
      <vt:lpstr>Arial</vt:lpstr>
      <vt:lpstr>Calibri</vt:lpstr>
      <vt:lpstr>Cambria</vt:lpstr>
      <vt:lpstr>Times New Roman</vt:lpstr>
      <vt:lpstr>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Microsoft</cp:lastModifiedBy>
  <cp:revision>48</cp:revision>
  <dcterms:created xsi:type="dcterms:W3CDTF">2023-07-28T01:38:59Z</dcterms:created>
  <dcterms:modified xsi:type="dcterms:W3CDTF">2025-04-10T09:43:36Z</dcterms:modified>
  <cp:category>9Slide.vn</cp:category>
</cp:coreProperties>
</file>