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8" r:id="rId4"/>
    <p:sldId id="256" r:id="rId5"/>
    <p:sldId id="265" r:id="rId6"/>
    <p:sldId id="262" r:id="rId7"/>
    <p:sldId id="270" r:id="rId8"/>
    <p:sldId id="269" r:id="rId9"/>
    <p:sldId id="271" r:id="rId10"/>
    <p:sldId id="279" r:id="rId11"/>
    <p:sldId id="289" r:id="rId12"/>
    <p:sldId id="290" r:id="rId13"/>
    <p:sldId id="291" r:id="rId14"/>
    <p:sldId id="292" r:id="rId15"/>
    <p:sldId id="294" r:id="rId16"/>
    <p:sldId id="293" r:id="rId17"/>
    <p:sldId id="295" r:id="rId18"/>
    <p:sldId id="296" r:id="rId19"/>
    <p:sldId id="297" r:id="rId20"/>
    <p:sldId id="272" r:id="rId21"/>
    <p:sldId id="285" r:id="rId22"/>
    <p:sldId id="298" r:id="rId23"/>
    <p:sldId id="299" r:id="rId24"/>
    <p:sldId id="280" r:id="rId25"/>
    <p:sldId id="284" r:id="rId26"/>
    <p:sldId id="287"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72" d="100"/>
          <a:sy n="72" d="100"/>
        </p:scale>
        <p:origin x="876"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20/05/2025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5</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426</Words>
  <Application>Microsoft Office PowerPoint</Application>
  <PresentationFormat>Widescreen</PresentationFormat>
  <Paragraphs>32</Paragraphs>
  <Slides>24</Slides>
  <Notes>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Aptos</vt:lpstr>
      <vt:lpstr>Aptos Display</vt:lpstr>
      <vt:lpstr>Arial</vt:lpstr>
      <vt:lpstr>Calibri</vt:lpstr>
      <vt:lpstr>Calibri Light</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101</cp:revision>
  <dcterms:created xsi:type="dcterms:W3CDTF">2024-12-26T15:56:47Z</dcterms:created>
  <dcterms:modified xsi:type="dcterms:W3CDTF">2025-05-20T14:05:06Z</dcterms:modified>
</cp:coreProperties>
</file>