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5"/>
  </p:notesMasterIdLst>
  <p:sldIdLst>
    <p:sldId id="258" r:id="rId3"/>
    <p:sldId id="303" r:id="rId4"/>
    <p:sldId id="256" r:id="rId5"/>
    <p:sldId id="259" r:id="rId6"/>
    <p:sldId id="2635" r:id="rId7"/>
    <p:sldId id="2640" r:id="rId8"/>
    <p:sldId id="2636" r:id="rId9"/>
    <p:sldId id="2641" r:id="rId10"/>
    <p:sldId id="2642" r:id="rId11"/>
    <p:sldId id="299" r:id="rId12"/>
    <p:sldId id="2643" r:id="rId13"/>
    <p:sldId id="30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00FF"/>
    <a:srgbClr val="CC00FF"/>
    <a:srgbClr val="F3CF0B"/>
    <a:srgbClr val="8AFBFF"/>
    <a:srgbClr val="F1625E"/>
    <a:srgbClr val="F1635E"/>
    <a:srgbClr val="0092D0"/>
    <a:srgbClr val="50A29C"/>
    <a:srgbClr val="8042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3" autoAdjust="0"/>
    <p:restoredTop sz="93124" autoAdjust="0"/>
  </p:normalViewPr>
  <p:slideViewPr>
    <p:cSldViewPr snapToGrid="0">
      <p:cViewPr varScale="1">
        <p:scale>
          <a:sx n="78" d="100"/>
          <a:sy n="78" d="100"/>
        </p:scale>
        <p:origin x="50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903231-ECDD-4E9E-B030-15456CE8094C}" type="datetimeFigureOut">
              <a:rPr lang="en-US" smtClean="0"/>
              <a:t>5/20/2025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12AC5E-F910-4BCB-BB07-E675E1835FE7}" type="slidenum">
              <a:rPr lang="en-US" smtClean="0"/>
              <a:t>‹#›</a:t>
            </a:fld>
            <a:endParaRPr lang="en-US"/>
          </a:p>
        </p:txBody>
      </p:sp>
    </p:spTree>
    <p:extLst>
      <p:ext uri="{BB962C8B-B14F-4D97-AF65-F5344CB8AC3E}">
        <p14:creationId xmlns:p14="http://schemas.microsoft.com/office/powerpoint/2010/main" val="2974028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869FAB9-253D-4581-B44D-86633EB19BDC}" type="datetimeFigureOut">
              <a:rPr lang="en-US" smtClean="0"/>
              <a:t>5/20/2025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954383A-8C08-4272-A0B2-63321C09E9A8}" type="slidenum">
              <a:rPr lang="en-US" smtClean="0"/>
              <a:t>‹#›</a:t>
            </a:fld>
            <a:endParaRPr lang="en-US"/>
          </a:p>
        </p:txBody>
      </p:sp>
    </p:spTree>
    <p:extLst>
      <p:ext uri="{BB962C8B-B14F-4D97-AF65-F5344CB8AC3E}">
        <p14:creationId xmlns:p14="http://schemas.microsoft.com/office/powerpoint/2010/main" val="1329422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869FAB9-253D-4581-B44D-86633EB19BDC}" type="datetimeFigureOut">
              <a:rPr lang="en-US" smtClean="0"/>
              <a:t>5/20/2025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954383A-8C08-4272-A0B2-63321C09E9A8}" type="slidenum">
              <a:rPr lang="en-US" smtClean="0"/>
              <a:t>‹#›</a:t>
            </a:fld>
            <a:endParaRPr lang="en-US"/>
          </a:p>
        </p:txBody>
      </p:sp>
    </p:spTree>
    <p:extLst>
      <p:ext uri="{BB962C8B-B14F-4D97-AF65-F5344CB8AC3E}">
        <p14:creationId xmlns:p14="http://schemas.microsoft.com/office/powerpoint/2010/main" val="3683541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869FAB9-253D-4581-B44D-86633EB19BDC}" type="datetimeFigureOut">
              <a:rPr lang="en-US" smtClean="0"/>
              <a:t>5/20/2025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954383A-8C08-4272-A0B2-63321C09E9A8}" type="slidenum">
              <a:rPr lang="en-US" smtClean="0"/>
              <a:t>‹#›</a:t>
            </a:fld>
            <a:endParaRPr lang="en-US"/>
          </a:p>
        </p:txBody>
      </p:sp>
    </p:spTree>
    <p:extLst>
      <p:ext uri="{BB962C8B-B14F-4D97-AF65-F5344CB8AC3E}">
        <p14:creationId xmlns:p14="http://schemas.microsoft.com/office/powerpoint/2010/main" val="37507639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836BF-6640-BC28-F5EC-EF01515EA2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9AA23A0-6F4F-5AAB-70B2-30272A1B0627}"/>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95AD2A7-E983-FB4E-988C-B76F0C2800E2}"/>
              </a:ext>
            </a:extLst>
          </p:cNvPr>
          <p:cNvSpPr>
            <a:spLocks noGrp="1"/>
          </p:cNvSpPr>
          <p:nvPr>
            <p:ph type="dt" sz="half" idx="10"/>
          </p:nvPr>
        </p:nvSpPr>
        <p:spPr/>
        <p:txBody>
          <a:bodyPr/>
          <a:lstStyle/>
          <a:p>
            <a:fld id="{22C5AE06-28D5-4F22-973B-2A07B6E547CE}" type="datetimeFigureOut">
              <a:rPr lang="en-US" smtClean="0"/>
              <a:t>5/20/2025</a:t>
            </a:fld>
            <a:endParaRPr lang="en-US"/>
          </a:p>
        </p:txBody>
      </p:sp>
      <p:sp>
        <p:nvSpPr>
          <p:cNvPr id="5" name="Footer Placeholder 4">
            <a:extLst>
              <a:ext uri="{FF2B5EF4-FFF2-40B4-BE49-F238E27FC236}">
                <a16:creationId xmlns:a16="http://schemas.microsoft.com/office/drawing/2014/main" id="{58810C67-4446-5CB6-E777-4B763F942F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BDB124-77EE-35C8-2534-3888AD5EF1FA}"/>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7736891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75023-D8FE-9424-05F3-72AD1D66AB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44973F-1939-17A0-DAC1-786EB94F6E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A9A7BF-7782-9377-A4A5-DFCFE03B6650}"/>
              </a:ext>
            </a:extLst>
          </p:cNvPr>
          <p:cNvSpPr>
            <a:spLocks noGrp="1"/>
          </p:cNvSpPr>
          <p:nvPr>
            <p:ph type="dt" sz="half" idx="10"/>
          </p:nvPr>
        </p:nvSpPr>
        <p:spPr/>
        <p:txBody>
          <a:bodyPr/>
          <a:lstStyle/>
          <a:p>
            <a:fld id="{22C5AE06-28D5-4F22-973B-2A07B6E547CE}" type="datetimeFigureOut">
              <a:rPr lang="en-US" smtClean="0"/>
              <a:t>5/20/2025</a:t>
            </a:fld>
            <a:endParaRPr lang="en-US"/>
          </a:p>
        </p:txBody>
      </p:sp>
      <p:sp>
        <p:nvSpPr>
          <p:cNvPr id="5" name="Footer Placeholder 4">
            <a:extLst>
              <a:ext uri="{FF2B5EF4-FFF2-40B4-BE49-F238E27FC236}">
                <a16:creationId xmlns:a16="http://schemas.microsoft.com/office/drawing/2014/main" id="{4C8E9DAC-5CF7-E141-3A86-5564A68559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E491EC-5DDD-90CA-A905-9C680A9E42E9}"/>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4248963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2EEA4-7ACF-A48F-3624-56F9FFE432F9}"/>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EDB19A1-8BC2-4536-2ED2-FAD9733A7F1F}"/>
              </a:ext>
            </a:extLst>
          </p:cNvPr>
          <p:cNvSpPr>
            <a:spLocks noGrp="1"/>
          </p:cNvSpPr>
          <p:nvPr>
            <p:ph type="body" idx="1"/>
          </p:nvPr>
        </p:nvSpPr>
        <p:spPr>
          <a:xfrm>
            <a:off x="831851" y="4589464"/>
            <a:ext cx="10515600" cy="1500187"/>
          </a:xfrm>
        </p:spPr>
        <p:txBody>
          <a:bodyPr/>
          <a:lstStyle>
            <a:lvl1pPr marL="0" indent="0">
              <a:buNone/>
              <a:defRPr sz="2400">
                <a:solidFill>
                  <a:schemeClr val="tx1">
                    <a:tint val="82000"/>
                  </a:schemeClr>
                </a:solidFill>
              </a:defRPr>
            </a:lvl1pPr>
            <a:lvl2pPr marL="457189" indent="0">
              <a:buNone/>
              <a:defRPr sz="2000">
                <a:solidFill>
                  <a:schemeClr val="tx1">
                    <a:tint val="82000"/>
                  </a:schemeClr>
                </a:solidFill>
              </a:defRPr>
            </a:lvl2pPr>
            <a:lvl3pPr marL="914377" indent="0">
              <a:buNone/>
              <a:defRPr sz="1800">
                <a:solidFill>
                  <a:schemeClr val="tx1">
                    <a:tint val="82000"/>
                  </a:schemeClr>
                </a:solidFill>
              </a:defRPr>
            </a:lvl3pPr>
            <a:lvl4pPr marL="1371566" indent="0">
              <a:buNone/>
              <a:defRPr sz="1600">
                <a:solidFill>
                  <a:schemeClr val="tx1">
                    <a:tint val="82000"/>
                  </a:schemeClr>
                </a:solidFill>
              </a:defRPr>
            </a:lvl4pPr>
            <a:lvl5pPr marL="1828754" indent="0">
              <a:buNone/>
              <a:defRPr sz="1600">
                <a:solidFill>
                  <a:schemeClr val="tx1">
                    <a:tint val="82000"/>
                  </a:schemeClr>
                </a:solidFill>
              </a:defRPr>
            </a:lvl5pPr>
            <a:lvl6pPr marL="2285943" indent="0">
              <a:buNone/>
              <a:defRPr sz="1600">
                <a:solidFill>
                  <a:schemeClr val="tx1">
                    <a:tint val="82000"/>
                  </a:schemeClr>
                </a:solidFill>
              </a:defRPr>
            </a:lvl6pPr>
            <a:lvl7pPr marL="2743131" indent="0">
              <a:buNone/>
              <a:defRPr sz="1600">
                <a:solidFill>
                  <a:schemeClr val="tx1">
                    <a:tint val="82000"/>
                  </a:schemeClr>
                </a:solidFill>
              </a:defRPr>
            </a:lvl7pPr>
            <a:lvl8pPr marL="3200320" indent="0">
              <a:buNone/>
              <a:defRPr sz="1600">
                <a:solidFill>
                  <a:schemeClr val="tx1">
                    <a:tint val="82000"/>
                  </a:schemeClr>
                </a:solidFill>
              </a:defRPr>
            </a:lvl8pPr>
            <a:lvl9pPr marL="3657509"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466304-B197-E91D-96AA-9E4C0C48CC07}"/>
              </a:ext>
            </a:extLst>
          </p:cNvPr>
          <p:cNvSpPr>
            <a:spLocks noGrp="1"/>
          </p:cNvSpPr>
          <p:nvPr>
            <p:ph type="dt" sz="half" idx="10"/>
          </p:nvPr>
        </p:nvSpPr>
        <p:spPr/>
        <p:txBody>
          <a:bodyPr/>
          <a:lstStyle/>
          <a:p>
            <a:fld id="{22C5AE06-28D5-4F22-973B-2A07B6E547CE}" type="datetimeFigureOut">
              <a:rPr lang="en-US" smtClean="0"/>
              <a:t>5/20/2025</a:t>
            </a:fld>
            <a:endParaRPr lang="en-US"/>
          </a:p>
        </p:txBody>
      </p:sp>
      <p:sp>
        <p:nvSpPr>
          <p:cNvPr id="5" name="Footer Placeholder 4">
            <a:extLst>
              <a:ext uri="{FF2B5EF4-FFF2-40B4-BE49-F238E27FC236}">
                <a16:creationId xmlns:a16="http://schemas.microsoft.com/office/drawing/2014/main" id="{5546EA49-8509-0F84-370B-53AAD01EF3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28FA69-3858-5FA2-931A-5EDE255AC23C}"/>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9888943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C0BE5-836B-8978-79EA-4BDF27A6A2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058BC9-1913-A28E-AB7F-66821912A2EE}"/>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8CA3E2-B14B-21D4-0590-A4A2F958EE5A}"/>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F2F11C-BFC4-9B51-4BF9-C48D87ECCEA4}"/>
              </a:ext>
            </a:extLst>
          </p:cNvPr>
          <p:cNvSpPr>
            <a:spLocks noGrp="1"/>
          </p:cNvSpPr>
          <p:nvPr>
            <p:ph type="dt" sz="half" idx="10"/>
          </p:nvPr>
        </p:nvSpPr>
        <p:spPr/>
        <p:txBody>
          <a:bodyPr/>
          <a:lstStyle/>
          <a:p>
            <a:fld id="{22C5AE06-28D5-4F22-973B-2A07B6E547CE}" type="datetimeFigureOut">
              <a:rPr lang="en-US" smtClean="0"/>
              <a:t>5/20/2025</a:t>
            </a:fld>
            <a:endParaRPr lang="en-US"/>
          </a:p>
        </p:txBody>
      </p:sp>
      <p:sp>
        <p:nvSpPr>
          <p:cNvPr id="6" name="Footer Placeholder 5">
            <a:extLst>
              <a:ext uri="{FF2B5EF4-FFF2-40B4-BE49-F238E27FC236}">
                <a16:creationId xmlns:a16="http://schemas.microsoft.com/office/drawing/2014/main" id="{C25C408E-CB87-15DC-319D-936F16E7FE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27C4BB-A375-6B8B-C789-B099A4F89948}"/>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31836412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D2FB5-ACEA-23D3-F5FA-5E5AB5EF68D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DB29F8-2C6F-5A87-F37D-03783C939FE5}"/>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3E7CF6-DB36-3194-8357-AC79DEC51672}"/>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D75393-9048-94BE-6F55-1CA186CA2A77}"/>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FB38E7-CCE6-11AF-EC14-8231E8BF5C86}"/>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A880D7-DD5B-24E3-FEFB-51306CA9DA3F}"/>
              </a:ext>
            </a:extLst>
          </p:cNvPr>
          <p:cNvSpPr>
            <a:spLocks noGrp="1"/>
          </p:cNvSpPr>
          <p:nvPr>
            <p:ph type="dt" sz="half" idx="10"/>
          </p:nvPr>
        </p:nvSpPr>
        <p:spPr/>
        <p:txBody>
          <a:bodyPr/>
          <a:lstStyle/>
          <a:p>
            <a:fld id="{22C5AE06-28D5-4F22-973B-2A07B6E547CE}" type="datetimeFigureOut">
              <a:rPr lang="en-US" smtClean="0"/>
              <a:t>5/20/2025</a:t>
            </a:fld>
            <a:endParaRPr lang="en-US"/>
          </a:p>
        </p:txBody>
      </p:sp>
      <p:sp>
        <p:nvSpPr>
          <p:cNvPr id="8" name="Footer Placeholder 7">
            <a:extLst>
              <a:ext uri="{FF2B5EF4-FFF2-40B4-BE49-F238E27FC236}">
                <a16:creationId xmlns:a16="http://schemas.microsoft.com/office/drawing/2014/main" id="{171F1526-E0D5-1A2F-0DAC-6004DE6DB4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F08F007-BA18-CA05-041F-F034479DD09E}"/>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8696641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88712-CF05-8229-CEF6-2B3ED9EF8C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C17C8D8-2B59-BBE8-0F0C-0E4262C20B51}"/>
              </a:ext>
            </a:extLst>
          </p:cNvPr>
          <p:cNvSpPr>
            <a:spLocks noGrp="1"/>
          </p:cNvSpPr>
          <p:nvPr>
            <p:ph type="dt" sz="half" idx="10"/>
          </p:nvPr>
        </p:nvSpPr>
        <p:spPr/>
        <p:txBody>
          <a:bodyPr/>
          <a:lstStyle/>
          <a:p>
            <a:fld id="{22C5AE06-28D5-4F22-973B-2A07B6E547CE}" type="datetimeFigureOut">
              <a:rPr lang="en-US" smtClean="0"/>
              <a:t>5/20/2025</a:t>
            </a:fld>
            <a:endParaRPr lang="en-US"/>
          </a:p>
        </p:txBody>
      </p:sp>
      <p:sp>
        <p:nvSpPr>
          <p:cNvPr id="4" name="Footer Placeholder 3">
            <a:extLst>
              <a:ext uri="{FF2B5EF4-FFF2-40B4-BE49-F238E27FC236}">
                <a16:creationId xmlns:a16="http://schemas.microsoft.com/office/drawing/2014/main" id="{843F4C14-801A-8AE4-2D33-210A005A773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A49715-5760-F4DA-9D32-FC17BEA7BDBD}"/>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1445868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D12A2A-2AFB-4757-E0EE-45095BF83E71}"/>
              </a:ext>
            </a:extLst>
          </p:cNvPr>
          <p:cNvSpPr>
            <a:spLocks noGrp="1"/>
          </p:cNvSpPr>
          <p:nvPr>
            <p:ph type="dt" sz="half" idx="10"/>
          </p:nvPr>
        </p:nvSpPr>
        <p:spPr/>
        <p:txBody>
          <a:bodyPr/>
          <a:lstStyle/>
          <a:p>
            <a:fld id="{22C5AE06-28D5-4F22-973B-2A07B6E547CE}" type="datetimeFigureOut">
              <a:rPr lang="en-US" smtClean="0"/>
              <a:t>5/20/2025</a:t>
            </a:fld>
            <a:endParaRPr lang="en-US"/>
          </a:p>
        </p:txBody>
      </p:sp>
      <p:sp>
        <p:nvSpPr>
          <p:cNvPr id="3" name="Footer Placeholder 2">
            <a:extLst>
              <a:ext uri="{FF2B5EF4-FFF2-40B4-BE49-F238E27FC236}">
                <a16:creationId xmlns:a16="http://schemas.microsoft.com/office/drawing/2014/main" id="{0D0DE234-3C04-4897-02E9-787073A8D8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BDFF2B-2953-C29A-D141-0074F7EFD9B7}"/>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16562972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564E4-B489-9A64-80F7-03520B8D45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575035-56CA-D083-DF9F-003B64ABBA54}"/>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2A20DF-FDBA-F59C-23D4-3D8CFC80BFFD}"/>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C9766B-51DB-424E-968B-B4B8C6E70286}"/>
              </a:ext>
            </a:extLst>
          </p:cNvPr>
          <p:cNvSpPr>
            <a:spLocks noGrp="1"/>
          </p:cNvSpPr>
          <p:nvPr>
            <p:ph type="dt" sz="half" idx="10"/>
          </p:nvPr>
        </p:nvSpPr>
        <p:spPr/>
        <p:txBody>
          <a:bodyPr/>
          <a:lstStyle/>
          <a:p>
            <a:fld id="{22C5AE06-28D5-4F22-973B-2A07B6E547CE}" type="datetimeFigureOut">
              <a:rPr lang="en-US" smtClean="0"/>
              <a:t>5/20/2025</a:t>
            </a:fld>
            <a:endParaRPr lang="en-US"/>
          </a:p>
        </p:txBody>
      </p:sp>
      <p:sp>
        <p:nvSpPr>
          <p:cNvPr id="6" name="Footer Placeholder 5">
            <a:extLst>
              <a:ext uri="{FF2B5EF4-FFF2-40B4-BE49-F238E27FC236}">
                <a16:creationId xmlns:a16="http://schemas.microsoft.com/office/drawing/2014/main" id="{5D408D19-6CF4-BA1F-64E9-156ECAFA18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6A6803-DF62-EEA9-51F2-B012C1C505D6}"/>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172477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869FAB9-253D-4581-B44D-86633EB19BDC}" type="datetimeFigureOut">
              <a:rPr lang="en-US" smtClean="0"/>
              <a:t>5/20/2025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954383A-8C08-4272-A0B2-63321C09E9A8}" type="slidenum">
              <a:rPr lang="en-US" smtClean="0"/>
              <a:t>‹#›</a:t>
            </a:fld>
            <a:endParaRPr lang="en-US"/>
          </a:p>
        </p:txBody>
      </p:sp>
    </p:spTree>
    <p:extLst>
      <p:ext uri="{BB962C8B-B14F-4D97-AF65-F5344CB8AC3E}">
        <p14:creationId xmlns:p14="http://schemas.microsoft.com/office/powerpoint/2010/main" val="2995634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E9467-FE29-CA2A-E01C-5CA7178D22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1D99E53-0DBF-52F4-052B-BFE84C8A5D5B}"/>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3C5F3B43-A0F5-DB27-CE27-BCABB178D21C}"/>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00FEC5-9C73-4178-F814-FC670B8C8ED3}"/>
              </a:ext>
            </a:extLst>
          </p:cNvPr>
          <p:cNvSpPr>
            <a:spLocks noGrp="1"/>
          </p:cNvSpPr>
          <p:nvPr>
            <p:ph type="dt" sz="half" idx="10"/>
          </p:nvPr>
        </p:nvSpPr>
        <p:spPr/>
        <p:txBody>
          <a:bodyPr/>
          <a:lstStyle/>
          <a:p>
            <a:fld id="{22C5AE06-28D5-4F22-973B-2A07B6E547CE}" type="datetimeFigureOut">
              <a:rPr lang="en-US" smtClean="0"/>
              <a:t>5/20/2025</a:t>
            </a:fld>
            <a:endParaRPr lang="en-US"/>
          </a:p>
        </p:txBody>
      </p:sp>
      <p:sp>
        <p:nvSpPr>
          <p:cNvPr id="6" name="Footer Placeholder 5">
            <a:extLst>
              <a:ext uri="{FF2B5EF4-FFF2-40B4-BE49-F238E27FC236}">
                <a16:creationId xmlns:a16="http://schemas.microsoft.com/office/drawing/2014/main" id="{7D13E09E-5BB1-D466-3D0E-10C356B066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1BB4F4-D225-7D31-ED03-6FC15D7705A5}"/>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9955394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F1417-AEA5-B058-A3B0-F5B78F568C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31F88E-0874-795F-A1F1-C591511842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9F9A4A-320E-D258-1401-7F3646B0CA9E}"/>
              </a:ext>
            </a:extLst>
          </p:cNvPr>
          <p:cNvSpPr>
            <a:spLocks noGrp="1"/>
          </p:cNvSpPr>
          <p:nvPr>
            <p:ph type="dt" sz="half" idx="10"/>
          </p:nvPr>
        </p:nvSpPr>
        <p:spPr/>
        <p:txBody>
          <a:bodyPr/>
          <a:lstStyle/>
          <a:p>
            <a:fld id="{22C5AE06-28D5-4F22-973B-2A07B6E547CE}" type="datetimeFigureOut">
              <a:rPr lang="en-US" smtClean="0"/>
              <a:t>5/20/2025</a:t>
            </a:fld>
            <a:endParaRPr lang="en-US"/>
          </a:p>
        </p:txBody>
      </p:sp>
      <p:sp>
        <p:nvSpPr>
          <p:cNvPr id="5" name="Footer Placeholder 4">
            <a:extLst>
              <a:ext uri="{FF2B5EF4-FFF2-40B4-BE49-F238E27FC236}">
                <a16:creationId xmlns:a16="http://schemas.microsoft.com/office/drawing/2014/main" id="{A5542A4F-A35D-C630-CBE1-9644ADE8AC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BD23B5-FF74-5D98-6EFC-3E4B3CCCBEA9}"/>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15613840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1BBA1F-C4C2-FF94-86DD-C20E376D5704}"/>
              </a:ext>
            </a:extLst>
          </p:cNvPr>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8BBCCC9-ADD3-FED2-D398-30B04D6A6ADE}"/>
              </a:ext>
            </a:extLst>
          </p:cNvPr>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E7DF85-DC5C-8E9D-A517-1D64E1400DDC}"/>
              </a:ext>
            </a:extLst>
          </p:cNvPr>
          <p:cNvSpPr>
            <a:spLocks noGrp="1"/>
          </p:cNvSpPr>
          <p:nvPr>
            <p:ph type="dt" sz="half" idx="10"/>
          </p:nvPr>
        </p:nvSpPr>
        <p:spPr/>
        <p:txBody>
          <a:bodyPr/>
          <a:lstStyle/>
          <a:p>
            <a:fld id="{22C5AE06-28D5-4F22-973B-2A07B6E547CE}" type="datetimeFigureOut">
              <a:rPr lang="en-US" smtClean="0"/>
              <a:t>5/20/2025</a:t>
            </a:fld>
            <a:endParaRPr lang="en-US"/>
          </a:p>
        </p:txBody>
      </p:sp>
      <p:sp>
        <p:nvSpPr>
          <p:cNvPr id="5" name="Footer Placeholder 4">
            <a:extLst>
              <a:ext uri="{FF2B5EF4-FFF2-40B4-BE49-F238E27FC236}">
                <a16:creationId xmlns:a16="http://schemas.microsoft.com/office/drawing/2014/main" id="{C028BDF7-E871-AFE1-B7FD-804D482980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4204D9-B05E-ECEF-DDA6-62A9CA4BB894}"/>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31954919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9176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869FAB9-253D-4581-B44D-86633EB19BDC}" type="datetimeFigureOut">
              <a:rPr lang="en-US" smtClean="0"/>
              <a:t>5/20/2025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954383A-8C08-4272-A0B2-63321C09E9A8}" type="slidenum">
              <a:rPr lang="en-US" smtClean="0"/>
              <a:t>‹#›</a:t>
            </a:fld>
            <a:endParaRPr lang="en-US"/>
          </a:p>
        </p:txBody>
      </p:sp>
      <p:pic>
        <p:nvPicPr>
          <p:cNvPr id="7" name="Picture 6">
            <a:extLst>
              <a:ext uri="{FF2B5EF4-FFF2-40B4-BE49-F238E27FC236}">
                <a16:creationId xmlns:a16="http://schemas.microsoft.com/office/drawing/2014/main" id="{E89DE99C-602F-AB96-8882-2F37568BC9F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16533" y="8552535"/>
            <a:ext cx="1961823" cy="1964594"/>
          </a:xfrm>
          <a:prstGeom prst="rect">
            <a:avLst/>
          </a:prstGeom>
        </p:spPr>
      </p:pic>
    </p:spTree>
    <p:extLst>
      <p:ext uri="{BB962C8B-B14F-4D97-AF65-F5344CB8AC3E}">
        <p14:creationId xmlns:p14="http://schemas.microsoft.com/office/powerpoint/2010/main" val="1436383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869FAB9-253D-4581-B44D-86633EB19BDC}" type="datetimeFigureOut">
              <a:rPr lang="en-US" smtClean="0"/>
              <a:t>5/20/2025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954383A-8C08-4272-A0B2-63321C09E9A8}" type="slidenum">
              <a:rPr lang="en-US" smtClean="0"/>
              <a:t>‹#›</a:t>
            </a:fld>
            <a:endParaRPr lang="en-US"/>
          </a:p>
        </p:txBody>
      </p:sp>
    </p:spTree>
    <p:extLst>
      <p:ext uri="{BB962C8B-B14F-4D97-AF65-F5344CB8AC3E}">
        <p14:creationId xmlns:p14="http://schemas.microsoft.com/office/powerpoint/2010/main" val="258767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F869FAB9-253D-4581-B44D-86633EB19BDC}" type="datetimeFigureOut">
              <a:rPr lang="en-US" smtClean="0"/>
              <a:t>5/20/2025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8954383A-8C08-4272-A0B2-63321C09E9A8}" type="slidenum">
              <a:rPr lang="en-US" smtClean="0"/>
              <a:t>‹#›</a:t>
            </a:fld>
            <a:endParaRPr lang="en-US"/>
          </a:p>
        </p:txBody>
      </p:sp>
    </p:spTree>
    <p:extLst>
      <p:ext uri="{BB962C8B-B14F-4D97-AF65-F5344CB8AC3E}">
        <p14:creationId xmlns:p14="http://schemas.microsoft.com/office/powerpoint/2010/main" val="3540767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F869FAB9-253D-4581-B44D-86633EB19BDC}" type="datetimeFigureOut">
              <a:rPr lang="en-US" smtClean="0"/>
              <a:t>5/20/2025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8954383A-8C08-4272-A0B2-63321C09E9A8}" type="slidenum">
              <a:rPr lang="en-US" smtClean="0"/>
              <a:t>‹#›</a:t>
            </a:fld>
            <a:endParaRPr lang="en-US"/>
          </a:p>
        </p:txBody>
      </p:sp>
    </p:spTree>
    <p:extLst>
      <p:ext uri="{BB962C8B-B14F-4D97-AF65-F5344CB8AC3E}">
        <p14:creationId xmlns:p14="http://schemas.microsoft.com/office/powerpoint/2010/main" val="2346441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F869FAB9-253D-4581-B44D-86633EB19BDC}" type="datetimeFigureOut">
              <a:rPr lang="en-US" smtClean="0"/>
              <a:t>5/20/2025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8954383A-8C08-4272-A0B2-63321C09E9A8}" type="slidenum">
              <a:rPr lang="en-US" smtClean="0"/>
              <a:t>‹#›</a:t>
            </a:fld>
            <a:endParaRPr lang="en-US"/>
          </a:p>
        </p:txBody>
      </p:sp>
    </p:spTree>
    <p:extLst>
      <p:ext uri="{BB962C8B-B14F-4D97-AF65-F5344CB8AC3E}">
        <p14:creationId xmlns:p14="http://schemas.microsoft.com/office/powerpoint/2010/main" val="981537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869FAB9-253D-4581-B44D-86633EB19BDC}" type="datetimeFigureOut">
              <a:rPr lang="en-US" smtClean="0"/>
              <a:t>5/20/2025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954383A-8C08-4272-A0B2-63321C09E9A8}" type="slidenum">
              <a:rPr lang="en-US" smtClean="0"/>
              <a:t>‹#›</a:t>
            </a:fld>
            <a:endParaRPr lang="en-US"/>
          </a:p>
        </p:txBody>
      </p:sp>
    </p:spTree>
    <p:extLst>
      <p:ext uri="{BB962C8B-B14F-4D97-AF65-F5344CB8AC3E}">
        <p14:creationId xmlns:p14="http://schemas.microsoft.com/office/powerpoint/2010/main" val="598363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869FAB9-253D-4581-B44D-86633EB19BDC}" type="datetimeFigureOut">
              <a:rPr lang="en-US" smtClean="0"/>
              <a:t>5/20/2025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954383A-8C08-4272-A0B2-63321C09E9A8}" type="slidenum">
              <a:rPr lang="en-US" smtClean="0"/>
              <a:t>‹#›</a:t>
            </a:fld>
            <a:endParaRPr lang="en-US"/>
          </a:p>
        </p:txBody>
      </p:sp>
    </p:spTree>
    <p:extLst>
      <p:ext uri="{BB962C8B-B14F-4D97-AF65-F5344CB8AC3E}">
        <p14:creationId xmlns:p14="http://schemas.microsoft.com/office/powerpoint/2010/main" val="3148279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circle with white text and a black background&#10;&#10;Description automatically generated">
            <a:extLst>
              <a:ext uri="{FF2B5EF4-FFF2-40B4-BE49-F238E27FC236}">
                <a16:creationId xmlns:a16="http://schemas.microsoft.com/office/drawing/2014/main" id="{F2CBE47D-3450-FDF7-5475-03C56F7BA5ED}"/>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818290" y="178675"/>
            <a:ext cx="1687270" cy="1687270"/>
          </a:xfrm>
          <a:prstGeom prst="rect">
            <a:avLst/>
          </a:prstGeom>
        </p:spPr>
      </p:pic>
    </p:spTree>
    <p:extLst>
      <p:ext uri="{BB962C8B-B14F-4D97-AF65-F5344CB8AC3E}">
        <p14:creationId xmlns:p14="http://schemas.microsoft.com/office/powerpoint/2010/main" val="1542852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9Slide.vn - 2019">
            <a:extLst>
              <a:ext uri="{FF2B5EF4-FFF2-40B4-BE49-F238E27FC236}">
                <a16:creationId xmlns:a16="http://schemas.microsoft.com/office/drawing/2014/main" id="{69138590-66B5-A364-0877-59AB7E26ED4C}"/>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EB1F35BC-FFC4-3130-BFC6-379BC31C3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FC8303-A8B5-07DE-6D52-2103E2AFC22B}"/>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3EDD5A-2F3F-F56C-A720-D57C47980095}"/>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2C5AE06-28D5-4F22-973B-2A07B6E547CE}" type="datetimeFigureOut">
              <a:rPr lang="en-US" smtClean="0"/>
              <a:t>5/20/2025</a:t>
            </a:fld>
            <a:endParaRPr lang="en-US"/>
          </a:p>
        </p:txBody>
      </p:sp>
      <p:sp>
        <p:nvSpPr>
          <p:cNvPr id="5" name="Footer Placeholder 4">
            <a:extLst>
              <a:ext uri="{FF2B5EF4-FFF2-40B4-BE49-F238E27FC236}">
                <a16:creationId xmlns:a16="http://schemas.microsoft.com/office/drawing/2014/main" id="{873E3AD6-5A13-B96C-974D-152D1272FF4C}"/>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054A2CD-8830-B48C-AB38-18EC092D7477}"/>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100D655-8907-4898-8AD2-B8061F3EF3C2}" type="slidenum">
              <a:rPr lang="en-US" smtClean="0"/>
              <a:t>‹#›</a:t>
            </a:fld>
            <a:endParaRPr lang="en-US"/>
          </a:p>
        </p:txBody>
      </p:sp>
      <p:pic>
        <p:nvPicPr>
          <p:cNvPr id="2050" name="Picture 2" descr="Hình ảnh Nền Gia đình, Gia đình Vector Nền Và Tập Tin Tải về Miễn Phí |  Pngtree">
            <a:extLst>
              <a:ext uri="{FF2B5EF4-FFF2-40B4-BE49-F238E27FC236}">
                <a16:creationId xmlns:a16="http://schemas.microsoft.com/office/drawing/2014/main" id="{9026374D-8182-AAD2-240B-2ECFFC81103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1"/>
            <a:ext cx="12192000" cy="690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840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5926" t="22002" r="29209" b="15073"/>
          <a:stretch/>
        </p:blipFill>
        <p:spPr>
          <a:xfrm>
            <a:off x="1951567" y="0"/>
            <a:ext cx="8288866" cy="6539241"/>
          </a:xfrm>
          <a:prstGeom prst="rect">
            <a:avLst/>
          </a:prstGeom>
        </p:spPr>
      </p:pic>
      <p:pic>
        <p:nvPicPr>
          <p:cNvPr id="5" name="Picture 4" descr="A green and red text with white border&#10;&#10;Description automatically generated">
            <a:extLst>
              <a:ext uri="{FF2B5EF4-FFF2-40B4-BE49-F238E27FC236}">
                <a16:creationId xmlns:a16="http://schemas.microsoft.com/office/drawing/2014/main" id="{BD982EAE-10CA-AEAA-8FA6-A584C48C70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7888" y="2499279"/>
            <a:ext cx="6456224" cy="1859441"/>
          </a:xfrm>
          <a:prstGeom prst="rect">
            <a:avLst/>
          </a:prstGeom>
        </p:spPr>
      </p:pic>
    </p:spTree>
    <p:extLst>
      <p:ext uri="{BB962C8B-B14F-4D97-AF65-F5344CB8AC3E}">
        <p14:creationId xmlns:p14="http://schemas.microsoft.com/office/powerpoint/2010/main" val="39381030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47560"/>
          <a:stretch/>
        </p:blipFill>
        <p:spPr>
          <a:xfrm>
            <a:off x="0" y="2055813"/>
            <a:ext cx="3744227" cy="4802187"/>
          </a:xfrm>
          <a:prstGeom prst="rect">
            <a:avLst/>
          </a:prstGeom>
        </p:spPr>
      </p:pic>
      <p:sp>
        <p:nvSpPr>
          <p:cNvPr id="10" name="TextBox 9">
            <a:extLst>
              <a:ext uri="{FF2B5EF4-FFF2-40B4-BE49-F238E27FC236}">
                <a16:creationId xmlns:a16="http://schemas.microsoft.com/office/drawing/2014/main" id="{61A5B373-E6F3-9341-7D28-921813CCDBC4}"/>
              </a:ext>
            </a:extLst>
          </p:cNvPr>
          <p:cNvSpPr txBox="1"/>
          <p:nvPr/>
        </p:nvSpPr>
        <p:spPr>
          <a:xfrm>
            <a:off x="3338623" y="2307265"/>
            <a:ext cx="6368903" cy="2062103"/>
          </a:xfrm>
          <a:prstGeom prst="rect">
            <a:avLst/>
          </a:prstGeom>
          <a:noFill/>
        </p:spPr>
        <p:txBody>
          <a:bodyPr wrap="square" rtlCol="0">
            <a:spAutoFit/>
          </a:bodyPr>
          <a:lstStyle/>
          <a:p>
            <a:pPr algn="ctr"/>
            <a:r>
              <a:rPr lang="en-US" sz="3200" dirty="0">
                <a:latin typeface="Cambria" panose="02040503050406030204" pitchFamily="18" charset="0"/>
                <a:ea typeface="Cambria" panose="02040503050406030204" pitchFamily="18" charset="0"/>
              </a:rPr>
              <a:t>4. </a:t>
            </a:r>
            <a:r>
              <a:rPr lang="en-US" sz="3200" dirty="0" err="1">
                <a:latin typeface="Cambria" panose="02040503050406030204" pitchFamily="18" charset="0"/>
                <a:ea typeface="Cambria" panose="02040503050406030204" pitchFamily="18" charset="0"/>
              </a:rPr>
              <a:t>Chọn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và</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kể</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lại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câu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chuyện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về</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một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nhân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vật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lịch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sử</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của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Triều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Hậu</a:t>
            </a:r>
            <a:r>
              <a:rPr lang="en-US" sz="3200" dirty="0">
                <a:latin typeface="Cambria" panose="02040503050406030204" pitchFamily="18" charset="0"/>
                <a:ea typeface="Cambria" panose="02040503050406030204" pitchFamily="18" charset="0"/>
              </a:rPr>
              <a:t> Lê </a:t>
            </a:r>
            <a:r>
              <a:rPr lang="en-US" sz="3200" dirty="0" err="1">
                <a:latin typeface="Cambria" panose="02040503050406030204" pitchFamily="18" charset="0"/>
                <a:ea typeface="Cambria" panose="02040503050406030204" pitchFamily="18" charset="0"/>
              </a:rPr>
              <a:t>hoặc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Triều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Nguyễn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Bày</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tỏ</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cảm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nghĩ</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của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em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về</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nhân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vật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lịch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sử</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đó</a:t>
            </a:r>
            <a:r>
              <a:rPr lang="en-US" sz="3200"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8624759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ounded Rectangle 9"/>
          <p:cNvSpPr/>
          <p:nvPr/>
        </p:nvSpPr>
        <p:spPr>
          <a:xfrm>
            <a:off x="241558" y="214908"/>
            <a:ext cx="11773657" cy="6537180"/>
          </a:xfrm>
          <a:prstGeom prst="roundRect">
            <a:avLst/>
          </a:prstGeom>
          <a:solidFill>
            <a:schemeClr val="bg1"/>
          </a:solidFill>
          <a:ln w="38100">
            <a:solidFill>
              <a:schemeClr val="tx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36E4B787-04E9-59CD-119C-FF53C48F487C}"/>
              </a:ext>
            </a:extLst>
          </p:cNvPr>
          <p:cNvSpPr txBox="1"/>
          <p:nvPr/>
        </p:nvSpPr>
        <p:spPr>
          <a:xfrm>
            <a:off x="754912" y="302359"/>
            <a:ext cx="10738884" cy="6124754"/>
          </a:xfrm>
          <a:prstGeom prst="rect">
            <a:avLst/>
          </a:prstGeom>
          <a:noFill/>
        </p:spPr>
        <p:txBody>
          <a:bodyPr wrap="square" rtlCol="0">
            <a:spAutoFit/>
          </a:bodyPr>
          <a:lstStyle/>
          <a:p>
            <a:pPr algn="just"/>
            <a:r>
              <a:rPr lang="vi-VN" sz="2800" b="0" i="0" dirty="0">
                <a:solidFill>
                  <a:srgbClr val="000000"/>
                </a:solidFill>
                <a:effectLst/>
                <a:latin typeface="Cambria" panose="02040503050406030204" pitchFamily="18" charset="0"/>
                <a:ea typeface="Cambria" panose="02040503050406030204" pitchFamily="18" charset="0"/>
              </a:rPr>
              <a:t>- Câu chuyện về nhân vật trong khởi nghĩa Lam Sơn của Triều Hậu Lê: Lê Lai đã quên mình cứu chúa:</a:t>
            </a:r>
          </a:p>
          <a:p>
            <a:pPr algn="just"/>
            <a:r>
              <a:rPr lang="vi-VN" sz="2800" b="0" i="0" dirty="0">
                <a:solidFill>
                  <a:srgbClr val="000000"/>
                </a:solidFill>
                <a:effectLst/>
                <a:latin typeface="Cambria" panose="02040503050406030204" pitchFamily="18" charset="0"/>
                <a:ea typeface="Cambria" panose="02040503050406030204" pitchFamily="18" charset="0"/>
              </a:rPr>
              <a:t>+ Vào năm 1418, khi giặc Minh vây kín núi Chí Linh, Lê Lợi đã hỏi các tướng xem ai có thể thay ông mặc hoàng bào, xông ra giết giặc để quân tướng có đường thoát.</a:t>
            </a:r>
          </a:p>
          <a:p>
            <a:pPr algn="just"/>
            <a:r>
              <a:rPr lang="vi-VN" sz="2800" b="0" i="0" dirty="0">
                <a:solidFill>
                  <a:srgbClr val="000000"/>
                </a:solidFill>
                <a:effectLst/>
                <a:latin typeface="Cambria" panose="02040503050406030204" pitchFamily="18" charset="0"/>
                <a:ea typeface="Cambria" panose="02040503050406030204" pitchFamily="18" charset="0"/>
              </a:rPr>
              <a:t>+ Trong lúc các tướng còn im lặng, Lê Lai đã đồng ý mặc áo bào, cưỡi ngựa xông trận, giặc tưởng Lê Lai là Lê Lợi nên vội dồn hết quân vây bắt.</a:t>
            </a:r>
          </a:p>
          <a:p>
            <a:pPr algn="just"/>
            <a:r>
              <a:rPr lang="vi-VN" sz="2800" b="0" i="0" dirty="0">
                <a:solidFill>
                  <a:srgbClr val="000000"/>
                </a:solidFill>
                <a:effectLst/>
                <a:latin typeface="Cambria" panose="02040503050406030204" pitchFamily="18" charset="0"/>
                <a:ea typeface="Cambria" panose="02040503050406030204" pitchFamily="18" charset="0"/>
              </a:rPr>
              <a:t>+ Sau đó, Lê lợi cùng nghĩa quân rút khỏi vòng vây, từng bước khôi phục lực lượng, tiếp tục khởi nghĩa.</a:t>
            </a:r>
          </a:p>
          <a:p>
            <a:pPr algn="just"/>
            <a:r>
              <a:rPr lang="vi-VN" sz="2800" b="0" i="0" dirty="0">
                <a:solidFill>
                  <a:srgbClr val="000000"/>
                </a:solidFill>
                <a:effectLst/>
                <a:latin typeface="Cambria" panose="02040503050406030204" pitchFamily="18" charset="0"/>
                <a:ea typeface="Cambria" panose="02040503050406030204" pitchFamily="18" charset="0"/>
              </a:rPr>
              <a:t>- Qua câu chuyện cảm động trên, em thấy được tấm lòng trung quân, chí khí cao cả, cương trực, giàu lòng yêu nước và căm thù giặc của Lê Lai, từ đó thêm tự hào về những nhân vật lịch sử anh dũng đã hi sinh bản thân mình trong công cuộc đánh bại giặc ngoại xâm.</a:t>
            </a:r>
          </a:p>
        </p:txBody>
      </p:sp>
    </p:spTree>
    <p:extLst>
      <p:ext uri="{BB962C8B-B14F-4D97-AF65-F5344CB8AC3E}">
        <p14:creationId xmlns:p14="http://schemas.microsoft.com/office/powerpoint/2010/main" val="41481322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46194"/>
          <a:stretch/>
        </p:blipFill>
        <p:spPr>
          <a:xfrm>
            <a:off x="0" y="3429000"/>
            <a:ext cx="12192000" cy="3460282"/>
          </a:xfrm>
          <a:prstGeom prst="rect">
            <a:avLst/>
          </a:prstGeom>
        </p:spPr>
      </p:pic>
      <p:sp>
        <p:nvSpPr>
          <p:cNvPr id="3" name="Content Placeholder 2">
            <a:extLst>
              <a:ext uri="{FF2B5EF4-FFF2-40B4-BE49-F238E27FC236}">
                <a16:creationId xmlns:a16="http://schemas.microsoft.com/office/drawing/2014/main" id="{C372F7ED-15EF-D038-912A-2E8198732C34}"/>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DDA1E29F-53B3-2B13-07CE-C2F61E0A3B39}"/>
              </a:ext>
            </a:extLst>
          </p:cNvPr>
          <p:cNvPicPr>
            <a:picLocks noChangeAspect="1"/>
          </p:cNvPicPr>
          <p:nvPr/>
        </p:nvPicPr>
        <p:blipFill>
          <a:blip r:embed="rId4"/>
          <a:stretch>
            <a:fillRect/>
          </a:stretch>
        </p:blipFill>
        <p:spPr>
          <a:xfrm>
            <a:off x="2072000" y="1185735"/>
            <a:ext cx="8218120" cy="3444539"/>
          </a:xfrm>
          <a:prstGeom prst="rect">
            <a:avLst/>
          </a:prstGeom>
        </p:spPr>
      </p:pic>
    </p:spTree>
    <p:extLst>
      <p:ext uri="{BB962C8B-B14F-4D97-AF65-F5344CB8AC3E}">
        <p14:creationId xmlns:p14="http://schemas.microsoft.com/office/powerpoint/2010/main" val="105717888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63300" b="60045"/>
          <a:stretch/>
        </p:blipFill>
        <p:spPr>
          <a:xfrm>
            <a:off x="3261635" y="192858"/>
            <a:ext cx="8349117" cy="4177123"/>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r="57239" b="20090"/>
          <a:stretch/>
        </p:blipFill>
        <p:spPr>
          <a:xfrm>
            <a:off x="0" y="3048800"/>
            <a:ext cx="3623734" cy="3809200"/>
          </a:xfrm>
          <a:prstGeom prst="rect">
            <a:avLst/>
          </a:prstGeom>
        </p:spPr>
      </p:pic>
      <p:sp>
        <p:nvSpPr>
          <p:cNvPr id="7" name="TextBox 6">
            <a:extLst>
              <a:ext uri="{FF2B5EF4-FFF2-40B4-BE49-F238E27FC236}">
                <a16:creationId xmlns:a16="http://schemas.microsoft.com/office/drawing/2014/main" id="{F2282F9D-D07A-8CAB-8979-F08529A3AE85}"/>
              </a:ext>
            </a:extLst>
          </p:cNvPr>
          <p:cNvSpPr txBox="1"/>
          <p:nvPr/>
        </p:nvSpPr>
        <p:spPr>
          <a:xfrm>
            <a:off x="3615070" y="882502"/>
            <a:ext cx="7804297" cy="769441"/>
          </a:xfrm>
          <a:prstGeom prst="rect">
            <a:avLst/>
          </a:prstGeom>
          <a:noFill/>
        </p:spPr>
        <p:txBody>
          <a:bodyPr wrap="square" rtlCol="0">
            <a:spAutoFit/>
          </a:bodyPr>
          <a:lstStyle/>
          <a:p>
            <a:pPr marL="571500" indent="-571500">
              <a:buFont typeface="Arial" panose="020B0604020202020204" pitchFamily="34" charset="0"/>
              <a:buChar char="•"/>
            </a:pPr>
            <a:r>
              <a:rPr lang="en-US" sz="4400" b="1" dirty="0" err="1">
                <a:solidFill>
                  <a:schemeClr val="bg1"/>
                </a:solidFill>
                <a:latin typeface="Cambria" panose="02040503050406030204" pitchFamily="18" charset="0"/>
                <a:ea typeface="Cambria" panose="02040503050406030204" pitchFamily="18" charset="0"/>
              </a:rPr>
              <a:t>Bài</a:t>
            </a:r>
            <a:r>
              <a:rPr lang="en-US" sz="4400" b="1" dirty="0">
                <a:solidFill>
                  <a:schemeClr val="bg1"/>
                </a:solidFill>
                <a:latin typeface="Cambria" panose="02040503050406030204" pitchFamily="18" charset="0"/>
                <a:ea typeface="Cambria" panose="02040503050406030204" pitchFamily="18" charset="0"/>
              </a:rPr>
              <a:t> </a:t>
            </a:r>
            <a:r>
              <a:rPr lang="en-US" sz="4400" b="1" dirty="0" err="1">
                <a:solidFill>
                  <a:schemeClr val="bg1"/>
                </a:solidFill>
                <a:latin typeface="Cambria" panose="02040503050406030204" pitchFamily="18" charset="0"/>
                <a:ea typeface="Cambria" panose="02040503050406030204" pitchFamily="18" charset="0"/>
              </a:rPr>
              <a:t>hát</a:t>
            </a:r>
            <a:r>
              <a:rPr lang="en-US" sz="4400" b="1" dirty="0">
                <a:solidFill>
                  <a:schemeClr val="bg1"/>
                </a:solidFill>
                <a:latin typeface="Cambria" panose="02040503050406030204" pitchFamily="18" charset="0"/>
                <a:ea typeface="Cambria" panose="02040503050406030204" pitchFamily="18" charset="0"/>
              </a:rPr>
              <a:t> </a:t>
            </a:r>
            <a:r>
              <a:rPr lang="en-US" sz="4400" b="1" dirty="0" err="1">
                <a:solidFill>
                  <a:schemeClr val="bg1"/>
                </a:solidFill>
                <a:latin typeface="Cambria" panose="02040503050406030204" pitchFamily="18" charset="0"/>
                <a:ea typeface="Cambria" panose="02040503050406030204" pitchFamily="18" charset="0"/>
              </a:rPr>
              <a:t>nói</a:t>
            </a:r>
            <a:r>
              <a:rPr lang="en-US" sz="4400" b="1" dirty="0">
                <a:solidFill>
                  <a:schemeClr val="bg1"/>
                </a:solidFill>
                <a:latin typeface="Cambria" panose="02040503050406030204" pitchFamily="18" charset="0"/>
                <a:ea typeface="Cambria" panose="02040503050406030204" pitchFamily="18" charset="0"/>
              </a:rPr>
              <a:t> </a:t>
            </a:r>
            <a:r>
              <a:rPr lang="en-US" sz="4400" b="1" dirty="0" err="1">
                <a:solidFill>
                  <a:schemeClr val="bg1"/>
                </a:solidFill>
                <a:latin typeface="Cambria" panose="02040503050406030204" pitchFamily="18" charset="0"/>
                <a:ea typeface="Cambria" panose="02040503050406030204" pitchFamily="18" charset="0"/>
              </a:rPr>
              <a:t>về</a:t>
            </a:r>
            <a:r>
              <a:rPr lang="en-US" sz="4400" b="1" dirty="0">
                <a:solidFill>
                  <a:schemeClr val="bg1"/>
                </a:solidFill>
                <a:latin typeface="Cambria" panose="02040503050406030204" pitchFamily="18" charset="0"/>
                <a:ea typeface="Cambria" panose="02040503050406030204" pitchFamily="18" charset="0"/>
              </a:rPr>
              <a:t> </a:t>
            </a:r>
            <a:r>
              <a:rPr lang="en-US" sz="4400" b="1" dirty="0" err="1">
                <a:solidFill>
                  <a:schemeClr val="bg1"/>
                </a:solidFill>
                <a:latin typeface="Cambria" panose="02040503050406030204" pitchFamily="18" charset="0"/>
                <a:ea typeface="Cambria" panose="02040503050406030204" pitchFamily="18" charset="0"/>
              </a:rPr>
              <a:t>nội</a:t>
            </a:r>
            <a:r>
              <a:rPr lang="en-US" sz="4400" b="1" dirty="0">
                <a:solidFill>
                  <a:schemeClr val="bg1"/>
                </a:solidFill>
                <a:latin typeface="Cambria" panose="02040503050406030204" pitchFamily="18" charset="0"/>
                <a:ea typeface="Cambria" panose="02040503050406030204" pitchFamily="18" charset="0"/>
              </a:rPr>
              <a:t> dung </a:t>
            </a:r>
            <a:r>
              <a:rPr lang="en-US" sz="4400" b="1" dirty="0" err="1">
                <a:solidFill>
                  <a:schemeClr val="bg1"/>
                </a:solidFill>
                <a:latin typeface="Cambria" panose="02040503050406030204" pitchFamily="18" charset="0"/>
                <a:ea typeface="Cambria" panose="02040503050406030204" pitchFamily="18" charset="0"/>
              </a:rPr>
              <a:t>gì</a:t>
            </a:r>
            <a:r>
              <a:rPr lang="en-US" sz="4400" b="1" dirty="0">
                <a:solidFill>
                  <a:schemeClr val="bg1"/>
                </a:solidFill>
                <a:latin typeface="Cambria" panose="02040503050406030204" pitchFamily="18" charset="0"/>
                <a:ea typeface="Cambria" panose="02040503050406030204" pitchFamily="18" charset="0"/>
              </a:rPr>
              <a:t>?</a:t>
            </a:r>
          </a:p>
        </p:txBody>
      </p:sp>
      <p:sp>
        <p:nvSpPr>
          <p:cNvPr id="8" name="TextBox 7">
            <a:extLst>
              <a:ext uri="{FF2B5EF4-FFF2-40B4-BE49-F238E27FC236}">
                <a16:creationId xmlns:a16="http://schemas.microsoft.com/office/drawing/2014/main" id="{97D26670-5B62-EFC4-EE73-B91F3A89BF7C}"/>
              </a:ext>
            </a:extLst>
          </p:cNvPr>
          <p:cNvSpPr txBox="1"/>
          <p:nvPr/>
        </p:nvSpPr>
        <p:spPr>
          <a:xfrm>
            <a:off x="3604438" y="1828800"/>
            <a:ext cx="7368363" cy="1446550"/>
          </a:xfrm>
          <a:prstGeom prst="rect">
            <a:avLst/>
          </a:prstGeom>
          <a:noFill/>
        </p:spPr>
        <p:txBody>
          <a:bodyPr wrap="square" rtlCol="0">
            <a:spAutoFit/>
          </a:bodyPr>
          <a:lstStyle/>
          <a:p>
            <a:pPr marL="571500" indent="-571500" algn="just">
              <a:buFont typeface="Arial" panose="020B0604020202020204" pitchFamily="34" charset="0"/>
              <a:buChar char="•"/>
            </a:pPr>
            <a:r>
              <a:rPr lang="en-US" sz="4400" b="1" dirty="0">
                <a:solidFill>
                  <a:schemeClr val="bg1"/>
                </a:solidFill>
                <a:latin typeface="Cambria" panose="02040503050406030204" pitchFamily="18" charset="0"/>
                <a:ea typeface="Cambria" panose="02040503050406030204" pitchFamily="18" charset="0"/>
              </a:rPr>
              <a:t>Em </a:t>
            </a:r>
            <a:r>
              <a:rPr lang="en-US" sz="4400" b="1" dirty="0" err="1">
                <a:solidFill>
                  <a:schemeClr val="bg1"/>
                </a:solidFill>
                <a:latin typeface="Cambria" panose="02040503050406030204" pitchFamily="18" charset="0"/>
                <a:ea typeface="Cambria" panose="02040503050406030204" pitchFamily="18" charset="0"/>
              </a:rPr>
              <a:t>có</a:t>
            </a:r>
            <a:r>
              <a:rPr lang="en-US" sz="4400" b="1" dirty="0">
                <a:solidFill>
                  <a:schemeClr val="bg1"/>
                </a:solidFill>
                <a:latin typeface="Cambria" panose="02040503050406030204" pitchFamily="18" charset="0"/>
                <a:ea typeface="Cambria" panose="02040503050406030204" pitchFamily="18" charset="0"/>
              </a:rPr>
              <a:t> </a:t>
            </a:r>
            <a:r>
              <a:rPr lang="en-US" sz="4400" b="1" dirty="0" err="1">
                <a:solidFill>
                  <a:schemeClr val="bg1"/>
                </a:solidFill>
                <a:latin typeface="Cambria" panose="02040503050406030204" pitchFamily="18" charset="0"/>
                <a:ea typeface="Cambria" panose="02040503050406030204" pitchFamily="18" charset="0"/>
              </a:rPr>
              <a:t>cảm</a:t>
            </a:r>
            <a:r>
              <a:rPr lang="en-US" sz="4400" b="1" dirty="0">
                <a:solidFill>
                  <a:schemeClr val="bg1"/>
                </a:solidFill>
                <a:latin typeface="Cambria" panose="02040503050406030204" pitchFamily="18" charset="0"/>
                <a:ea typeface="Cambria" panose="02040503050406030204" pitchFamily="18" charset="0"/>
              </a:rPr>
              <a:t> </a:t>
            </a:r>
            <a:r>
              <a:rPr lang="en-US" sz="4400" b="1" dirty="0" err="1">
                <a:solidFill>
                  <a:schemeClr val="bg1"/>
                </a:solidFill>
                <a:latin typeface="Cambria" panose="02040503050406030204" pitchFamily="18" charset="0"/>
                <a:ea typeface="Cambria" panose="02040503050406030204" pitchFamily="18" charset="0"/>
              </a:rPr>
              <a:t>nhận</a:t>
            </a:r>
            <a:r>
              <a:rPr lang="en-US" sz="4400" b="1" dirty="0">
                <a:solidFill>
                  <a:schemeClr val="bg1"/>
                </a:solidFill>
                <a:latin typeface="Cambria" panose="02040503050406030204" pitchFamily="18" charset="0"/>
                <a:ea typeface="Cambria" panose="02040503050406030204" pitchFamily="18" charset="0"/>
              </a:rPr>
              <a:t> </a:t>
            </a:r>
            <a:r>
              <a:rPr lang="en-US" sz="4400" b="1" dirty="0" err="1">
                <a:solidFill>
                  <a:schemeClr val="bg1"/>
                </a:solidFill>
                <a:latin typeface="Cambria" panose="02040503050406030204" pitchFamily="18" charset="0"/>
                <a:ea typeface="Cambria" panose="02040503050406030204" pitchFamily="18" charset="0"/>
              </a:rPr>
              <a:t>gì</a:t>
            </a:r>
            <a:r>
              <a:rPr lang="en-US" sz="4400" b="1" dirty="0">
                <a:solidFill>
                  <a:schemeClr val="bg1"/>
                </a:solidFill>
                <a:latin typeface="Cambria" panose="02040503050406030204" pitchFamily="18" charset="0"/>
                <a:ea typeface="Cambria" panose="02040503050406030204" pitchFamily="18" charset="0"/>
              </a:rPr>
              <a:t> </a:t>
            </a:r>
            <a:r>
              <a:rPr lang="en-US" sz="4400" b="1" dirty="0" err="1">
                <a:solidFill>
                  <a:schemeClr val="bg1"/>
                </a:solidFill>
                <a:latin typeface="Cambria" panose="02040503050406030204" pitchFamily="18" charset="0"/>
                <a:ea typeface="Cambria" panose="02040503050406030204" pitchFamily="18" charset="0"/>
              </a:rPr>
              <a:t>khi</a:t>
            </a:r>
            <a:r>
              <a:rPr lang="en-US" sz="4400" b="1" dirty="0">
                <a:solidFill>
                  <a:schemeClr val="bg1"/>
                </a:solidFill>
                <a:latin typeface="Cambria" panose="02040503050406030204" pitchFamily="18" charset="0"/>
                <a:ea typeface="Cambria" panose="02040503050406030204" pitchFamily="18" charset="0"/>
              </a:rPr>
              <a:t> </a:t>
            </a:r>
            <a:r>
              <a:rPr lang="en-US" sz="4400" b="1" dirty="0" err="1">
                <a:solidFill>
                  <a:schemeClr val="bg1"/>
                </a:solidFill>
                <a:latin typeface="Cambria" panose="02040503050406030204" pitchFamily="18" charset="0"/>
                <a:ea typeface="Cambria" panose="02040503050406030204" pitchFamily="18" charset="0"/>
              </a:rPr>
              <a:t>nghe</a:t>
            </a:r>
            <a:r>
              <a:rPr lang="en-US" sz="4400" b="1" dirty="0">
                <a:solidFill>
                  <a:schemeClr val="bg1"/>
                </a:solidFill>
                <a:latin typeface="Cambria" panose="02040503050406030204" pitchFamily="18" charset="0"/>
                <a:ea typeface="Cambria" panose="02040503050406030204" pitchFamily="18" charset="0"/>
              </a:rPr>
              <a:t> </a:t>
            </a:r>
            <a:r>
              <a:rPr lang="en-US" sz="4400" b="1" dirty="0" err="1">
                <a:solidFill>
                  <a:schemeClr val="bg1"/>
                </a:solidFill>
                <a:latin typeface="Cambria" panose="02040503050406030204" pitchFamily="18" charset="0"/>
                <a:ea typeface="Cambria" panose="02040503050406030204" pitchFamily="18" charset="0"/>
              </a:rPr>
              <a:t>bài</a:t>
            </a:r>
            <a:r>
              <a:rPr lang="en-US" sz="4400" b="1" dirty="0">
                <a:solidFill>
                  <a:schemeClr val="bg1"/>
                </a:solidFill>
                <a:latin typeface="Cambria" panose="02040503050406030204" pitchFamily="18" charset="0"/>
                <a:ea typeface="Cambria" panose="02040503050406030204" pitchFamily="18" charset="0"/>
              </a:rPr>
              <a:t> </a:t>
            </a:r>
            <a:r>
              <a:rPr lang="en-US" sz="4400" b="1" dirty="0" err="1">
                <a:solidFill>
                  <a:schemeClr val="bg1"/>
                </a:solidFill>
                <a:latin typeface="Cambria" panose="02040503050406030204" pitchFamily="18" charset="0"/>
                <a:ea typeface="Cambria" panose="02040503050406030204" pitchFamily="18" charset="0"/>
              </a:rPr>
              <a:t>hát</a:t>
            </a:r>
            <a:r>
              <a:rPr lang="en-US" sz="4400" b="1" dirty="0">
                <a:solidFill>
                  <a:schemeClr val="bg1"/>
                </a:solidFill>
                <a:latin typeface="Cambria" panose="02040503050406030204" pitchFamily="18" charset="0"/>
                <a:ea typeface="Cambria" panose="02040503050406030204" pitchFamily="18" charset="0"/>
              </a:rPr>
              <a:t> </a:t>
            </a:r>
            <a:r>
              <a:rPr lang="en-US" sz="4400" b="1" dirty="0" err="1">
                <a:solidFill>
                  <a:schemeClr val="bg1"/>
                </a:solidFill>
                <a:latin typeface="Cambria" panose="02040503050406030204" pitchFamily="18" charset="0"/>
                <a:ea typeface="Cambria" panose="02040503050406030204" pitchFamily="18" charset="0"/>
              </a:rPr>
              <a:t>này</a:t>
            </a:r>
            <a:r>
              <a:rPr lang="en-US" sz="4400" b="1" dirty="0">
                <a:solidFill>
                  <a:schemeClr val="bg1"/>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30984782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down)">
                                      <p:cBhvr>
                                        <p:cTn id="15" dur="500"/>
                                        <p:tgtEl>
                                          <p:spTgt spid="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wipe(down)">
                                      <p:cBhvr>
                                        <p:cTn id="20"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000401" y="240949"/>
            <a:ext cx="8191198" cy="646331"/>
          </a:xfrm>
          <a:prstGeom prst="rect">
            <a:avLst/>
          </a:prstGeom>
          <a:noFill/>
        </p:spPr>
        <p:txBody>
          <a:bodyPr wrap="square" rtlCol="0">
            <a:spAutoFit/>
          </a:bodyPr>
          <a:lstStyle/>
          <a:p>
            <a:pPr algn="ctr"/>
            <a:r>
              <a:rPr lang="en-US" sz="3600" b="1" dirty="0" err="1"/>
              <a:t>Thứ</a:t>
            </a:r>
            <a:r>
              <a:rPr lang="en-US" sz="3600" b="1" dirty="0"/>
              <a:t>……. </a:t>
            </a:r>
            <a:r>
              <a:rPr lang="en-US" sz="3600" b="1" dirty="0" err="1"/>
              <a:t>ngày</a:t>
            </a:r>
            <a:r>
              <a:rPr lang="en-US" sz="3600" b="1" dirty="0"/>
              <a:t>……. </a:t>
            </a:r>
            <a:r>
              <a:rPr lang="en-US" sz="3600" b="1" dirty="0" err="1"/>
              <a:t>tháng</a:t>
            </a:r>
            <a:r>
              <a:rPr lang="en-US" sz="3600" b="1" dirty="0"/>
              <a:t>…… </a:t>
            </a:r>
            <a:r>
              <a:rPr lang="en-US" sz="3600" b="1" dirty="0" err="1"/>
              <a:t>năm</a:t>
            </a:r>
            <a:endParaRPr lang="en-US" sz="3600" b="1" dirty="0"/>
          </a:p>
        </p:txBody>
      </p:sp>
      <p:pic>
        <p:nvPicPr>
          <p:cNvPr id="5" name="Picture 4">
            <a:extLst>
              <a:ext uri="{FF2B5EF4-FFF2-40B4-BE49-F238E27FC236}">
                <a16:creationId xmlns:a16="http://schemas.microsoft.com/office/drawing/2014/main" id="{BD8E47AC-D5B7-4EB5-9358-485F8F6DFEA7}"/>
              </a:ext>
            </a:extLst>
          </p:cNvPr>
          <p:cNvPicPr>
            <a:picLocks noChangeAspect="1"/>
          </p:cNvPicPr>
          <p:nvPr/>
        </p:nvPicPr>
        <p:blipFill>
          <a:blip r:embed="rId3"/>
          <a:stretch>
            <a:fillRect/>
          </a:stretch>
        </p:blipFill>
        <p:spPr>
          <a:xfrm>
            <a:off x="4396082" y="973785"/>
            <a:ext cx="3450635" cy="1176630"/>
          </a:xfrm>
          <a:prstGeom prst="rect">
            <a:avLst/>
          </a:prstGeom>
        </p:spPr>
      </p:pic>
      <p:pic>
        <p:nvPicPr>
          <p:cNvPr id="6" name="Picture 5">
            <a:extLst>
              <a:ext uri="{FF2B5EF4-FFF2-40B4-BE49-F238E27FC236}">
                <a16:creationId xmlns:a16="http://schemas.microsoft.com/office/drawing/2014/main" id="{5CD49810-E9E1-62E1-A07D-6AC403324AE7}"/>
              </a:ext>
            </a:extLst>
          </p:cNvPr>
          <p:cNvPicPr>
            <a:picLocks noChangeAspect="1"/>
          </p:cNvPicPr>
          <p:nvPr/>
        </p:nvPicPr>
        <p:blipFill>
          <a:blip r:embed="rId4"/>
          <a:stretch>
            <a:fillRect/>
          </a:stretch>
        </p:blipFill>
        <p:spPr>
          <a:xfrm>
            <a:off x="2193465" y="1566347"/>
            <a:ext cx="8151058" cy="3700593"/>
          </a:xfrm>
          <a:prstGeom prst="rect">
            <a:avLst/>
          </a:prstGeom>
        </p:spPr>
      </p:pic>
    </p:spTree>
    <p:extLst>
      <p:ext uri="{BB962C8B-B14F-4D97-AF65-F5344CB8AC3E}">
        <p14:creationId xmlns:p14="http://schemas.microsoft.com/office/powerpoint/2010/main" val="6794383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ounded Rectangle 9"/>
          <p:cNvSpPr/>
          <p:nvPr/>
        </p:nvSpPr>
        <p:spPr>
          <a:xfrm>
            <a:off x="241558" y="214908"/>
            <a:ext cx="11773657" cy="6537180"/>
          </a:xfrm>
          <a:prstGeom prst="roundRect">
            <a:avLst/>
          </a:prstGeom>
          <a:solidFill>
            <a:schemeClr val="bg1">
              <a:alpha val="83000"/>
            </a:schemeClr>
          </a:solidFill>
          <a:ln w="38100">
            <a:solidFill>
              <a:schemeClr val="tx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03928" y="482676"/>
            <a:ext cx="10953664" cy="1569660"/>
          </a:xfrm>
          <a:prstGeom prst="rect">
            <a:avLst/>
          </a:prstGeom>
          <a:noFill/>
        </p:spPr>
        <p:txBody>
          <a:bodyPr wrap="square" rtlCol="0">
            <a:spAutoFit/>
          </a:bodyPr>
          <a:lstStyle/>
          <a:p>
            <a:pPr algn="just"/>
            <a:r>
              <a:rPr lang="en-US" sz="3200" b="1" dirty="0">
                <a:solidFill>
                  <a:srgbClr val="002060"/>
                </a:solidFill>
                <a:latin typeface="Cambria" panose="02040503050406030204" pitchFamily="18" charset="0"/>
                <a:ea typeface="Cambria" panose="02040503050406030204" pitchFamily="18" charset="0"/>
              </a:rPr>
              <a:t>1. H</a:t>
            </a:r>
            <a:r>
              <a:rPr lang="vi-VN" sz="3200" b="1" dirty="0">
                <a:solidFill>
                  <a:srgbClr val="002060"/>
                </a:solidFill>
                <a:latin typeface="Cambria" panose="02040503050406030204" pitchFamily="18" charset="0"/>
                <a:ea typeface="Cambria" panose="02040503050406030204" pitchFamily="18" charset="0"/>
              </a:rPr>
              <a:t>oàn thành bảng (theo gợi ý dưới đây vào vở) về một số nét chính về lịch sử Việt Nam dưới Triều Hậu Lê và Triều Nguyễn.</a:t>
            </a:r>
            <a:endParaRPr lang="en-US" sz="3200" b="1" dirty="0">
              <a:solidFill>
                <a:srgbClr val="002060"/>
              </a:solidFill>
              <a:latin typeface="Cambria" panose="02040503050406030204" pitchFamily="18" charset="0"/>
              <a:ea typeface="Cambria" panose="02040503050406030204" pitchFamily="18" charset="0"/>
            </a:endParaRPr>
          </a:p>
        </p:txBody>
      </p:sp>
      <p:pic>
        <p:nvPicPr>
          <p:cNvPr id="22" name="Picture 21"/>
          <p:cNvPicPr>
            <a:picLocks noChangeAspect="1"/>
          </p:cNvPicPr>
          <p:nvPr/>
        </p:nvPicPr>
        <p:blipFill rotWithShape="1">
          <a:blip r:embed="rId3" cstate="print">
            <a:extLst>
              <a:ext uri="{28A0092B-C50C-407E-A947-70E740481C1C}">
                <a14:useLocalDpi xmlns:a14="http://schemas.microsoft.com/office/drawing/2010/main" val="0"/>
              </a:ext>
            </a:extLst>
          </a:blip>
          <a:srcRect l="47952" t="30370" r="33866" b="29670"/>
          <a:stretch/>
        </p:blipFill>
        <p:spPr>
          <a:xfrm>
            <a:off x="11531657" y="253253"/>
            <a:ext cx="823638" cy="1018233"/>
          </a:xfrm>
          <a:prstGeom prst="rect">
            <a:avLst/>
          </a:prstGeom>
        </p:spPr>
      </p:pic>
      <p:graphicFrame>
        <p:nvGraphicFramePr>
          <p:cNvPr id="2" name="Table 1">
            <a:extLst>
              <a:ext uri="{FF2B5EF4-FFF2-40B4-BE49-F238E27FC236}">
                <a16:creationId xmlns:a16="http://schemas.microsoft.com/office/drawing/2014/main" id="{D6CD5F51-4751-FCB6-FBA8-A3DF5C1431B9}"/>
              </a:ext>
            </a:extLst>
          </p:cNvPr>
          <p:cNvGraphicFramePr>
            <a:graphicFrameLocks noGrp="1"/>
          </p:cNvGraphicFramePr>
          <p:nvPr>
            <p:extLst>
              <p:ext uri="{D42A27DB-BD31-4B8C-83A1-F6EECF244321}">
                <p14:modId xmlns:p14="http://schemas.microsoft.com/office/powerpoint/2010/main" val="3382165461"/>
              </p:ext>
            </p:extLst>
          </p:nvPr>
        </p:nvGraphicFramePr>
        <p:xfrm>
          <a:off x="806302" y="2212897"/>
          <a:ext cx="10515600" cy="3518050"/>
        </p:xfrm>
        <a:graphic>
          <a:graphicData uri="http://schemas.openxmlformats.org/drawingml/2006/table">
            <a:tbl>
              <a:tblPr/>
              <a:tblGrid>
                <a:gridCol w="1862470">
                  <a:extLst>
                    <a:ext uri="{9D8B030D-6E8A-4147-A177-3AD203B41FA5}">
                      <a16:colId xmlns:a16="http://schemas.microsoft.com/office/drawing/2014/main" val="3189875631"/>
                    </a:ext>
                  </a:extLst>
                </a:gridCol>
                <a:gridCol w="2679405">
                  <a:extLst>
                    <a:ext uri="{9D8B030D-6E8A-4147-A177-3AD203B41FA5}">
                      <a16:colId xmlns:a16="http://schemas.microsoft.com/office/drawing/2014/main" val="3857657827"/>
                    </a:ext>
                  </a:extLst>
                </a:gridCol>
                <a:gridCol w="5973725">
                  <a:extLst>
                    <a:ext uri="{9D8B030D-6E8A-4147-A177-3AD203B41FA5}">
                      <a16:colId xmlns:a16="http://schemas.microsoft.com/office/drawing/2014/main" val="3403863560"/>
                    </a:ext>
                  </a:extLst>
                </a:gridCol>
              </a:tblGrid>
              <a:tr h="1055415">
                <a:tc>
                  <a:txBody>
                    <a:bodyPr/>
                    <a:lstStyle/>
                    <a:p>
                      <a:pPr algn="ctr"/>
                      <a:r>
                        <a:rPr lang="en-US" sz="3600" b="1" dirty="0">
                          <a:solidFill>
                            <a:srgbClr val="000000"/>
                          </a:solidFill>
                          <a:effectLst/>
                          <a:latin typeface="Cambria" panose="02040503050406030204" pitchFamily="18" charset="0"/>
                          <a:ea typeface="Cambria" panose="02040503050406030204" pitchFamily="18" charset="0"/>
                        </a:rPr>
                        <a:t>STT</a:t>
                      </a:r>
                      <a:endParaRPr lang="en-US" sz="36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US" sz="3600" b="1" dirty="0" err="1">
                          <a:solidFill>
                            <a:srgbClr val="000000"/>
                          </a:solidFill>
                          <a:effectLst/>
                          <a:latin typeface="Cambria" panose="02040503050406030204" pitchFamily="18" charset="0"/>
                          <a:ea typeface="Cambria" panose="02040503050406030204" pitchFamily="18" charset="0"/>
                        </a:rPr>
                        <a:t>Triều</a:t>
                      </a:r>
                      <a:r>
                        <a:rPr lang="en-US" sz="3600" b="1" dirty="0">
                          <a:solidFill>
                            <a:srgbClr val="000000"/>
                          </a:solidFill>
                          <a:effectLst/>
                          <a:latin typeface="Cambria" panose="02040503050406030204" pitchFamily="18" charset="0"/>
                          <a:ea typeface="Cambria" panose="02040503050406030204" pitchFamily="18" charset="0"/>
                        </a:rPr>
                        <a:t> </a:t>
                      </a:r>
                      <a:r>
                        <a:rPr lang="en-US" sz="3600" b="1" dirty="0" err="1">
                          <a:solidFill>
                            <a:srgbClr val="000000"/>
                          </a:solidFill>
                          <a:effectLst/>
                          <a:latin typeface="Cambria" panose="02040503050406030204" pitchFamily="18" charset="0"/>
                          <a:ea typeface="Cambria" panose="02040503050406030204" pitchFamily="18" charset="0"/>
                        </a:rPr>
                        <a:t>đại</a:t>
                      </a:r>
                      <a:endParaRPr lang="en-US" sz="36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US" sz="3600" b="1" dirty="0" err="1">
                          <a:solidFill>
                            <a:srgbClr val="000000"/>
                          </a:solidFill>
                          <a:effectLst/>
                          <a:latin typeface="Cambria" panose="02040503050406030204" pitchFamily="18" charset="0"/>
                          <a:ea typeface="Cambria" panose="02040503050406030204" pitchFamily="18" charset="0"/>
                        </a:rPr>
                        <a:t>Một</a:t>
                      </a:r>
                      <a:r>
                        <a:rPr lang="en-US" sz="3600" b="1" dirty="0">
                          <a:solidFill>
                            <a:srgbClr val="000000"/>
                          </a:solidFill>
                          <a:effectLst/>
                          <a:latin typeface="Cambria" panose="02040503050406030204" pitchFamily="18" charset="0"/>
                          <a:ea typeface="Cambria" panose="02040503050406030204" pitchFamily="18" charset="0"/>
                        </a:rPr>
                        <a:t> </a:t>
                      </a:r>
                      <a:r>
                        <a:rPr lang="en-US" sz="3600" b="1" dirty="0" err="1">
                          <a:solidFill>
                            <a:srgbClr val="000000"/>
                          </a:solidFill>
                          <a:effectLst/>
                          <a:latin typeface="Cambria" panose="02040503050406030204" pitchFamily="18" charset="0"/>
                          <a:ea typeface="Cambria" panose="02040503050406030204" pitchFamily="18" charset="0"/>
                        </a:rPr>
                        <a:t>số</a:t>
                      </a:r>
                      <a:r>
                        <a:rPr lang="en-US" sz="3600" b="1" dirty="0">
                          <a:solidFill>
                            <a:srgbClr val="000000"/>
                          </a:solidFill>
                          <a:effectLst/>
                          <a:latin typeface="Cambria" panose="02040503050406030204" pitchFamily="18" charset="0"/>
                          <a:ea typeface="Cambria" panose="02040503050406030204" pitchFamily="18" charset="0"/>
                        </a:rPr>
                        <a:t> </a:t>
                      </a:r>
                      <a:r>
                        <a:rPr lang="en-US" sz="3600" b="1" dirty="0" err="1">
                          <a:solidFill>
                            <a:srgbClr val="000000"/>
                          </a:solidFill>
                          <a:effectLst/>
                          <a:latin typeface="Cambria" panose="02040503050406030204" pitchFamily="18" charset="0"/>
                          <a:ea typeface="Cambria" panose="02040503050406030204" pitchFamily="18" charset="0"/>
                        </a:rPr>
                        <a:t>nét</a:t>
                      </a:r>
                      <a:r>
                        <a:rPr lang="en-US" sz="3600" b="1" dirty="0">
                          <a:solidFill>
                            <a:srgbClr val="000000"/>
                          </a:solidFill>
                          <a:effectLst/>
                          <a:latin typeface="Cambria" panose="02040503050406030204" pitchFamily="18" charset="0"/>
                          <a:ea typeface="Cambria" panose="02040503050406030204" pitchFamily="18" charset="0"/>
                        </a:rPr>
                        <a:t> </a:t>
                      </a:r>
                      <a:r>
                        <a:rPr lang="en-US" sz="3600" b="1" dirty="0" err="1">
                          <a:solidFill>
                            <a:srgbClr val="000000"/>
                          </a:solidFill>
                          <a:effectLst/>
                          <a:latin typeface="Cambria" panose="02040503050406030204" pitchFamily="18" charset="0"/>
                          <a:ea typeface="Cambria" panose="02040503050406030204" pitchFamily="18" charset="0"/>
                        </a:rPr>
                        <a:t>chính</a:t>
                      </a:r>
                      <a:r>
                        <a:rPr lang="en-US" sz="3600" b="1" dirty="0">
                          <a:solidFill>
                            <a:srgbClr val="000000"/>
                          </a:solidFill>
                          <a:effectLst/>
                          <a:latin typeface="Cambria" panose="02040503050406030204" pitchFamily="18" charset="0"/>
                          <a:ea typeface="Cambria" panose="02040503050406030204" pitchFamily="18" charset="0"/>
                        </a:rPr>
                        <a:t> </a:t>
                      </a:r>
                      <a:r>
                        <a:rPr lang="en-US" sz="3600" b="1" dirty="0" err="1">
                          <a:solidFill>
                            <a:srgbClr val="000000"/>
                          </a:solidFill>
                          <a:effectLst/>
                          <a:latin typeface="Cambria" panose="02040503050406030204" pitchFamily="18" charset="0"/>
                          <a:ea typeface="Cambria" panose="02040503050406030204" pitchFamily="18" charset="0"/>
                        </a:rPr>
                        <a:t>về</a:t>
                      </a:r>
                      <a:r>
                        <a:rPr lang="en-US" sz="3600" b="1" dirty="0">
                          <a:solidFill>
                            <a:srgbClr val="000000"/>
                          </a:solidFill>
                          <a:effectLst/>
                          <a:latin typeface="Cambria" panose="02040503050406030204" pitchFamily="18" charset="0"/>
                          <a:ea typeface="Cambria" panose="02040503050406030204" pitchFamily="18" charset="0"/>
                        </a:rPr>
                        <a:t> </a:t>
                      </a:r>
                      <a:r>
                        <a:rPr lang="en-US" sz="3600" b="1" dirty="0" err="1">
                          <a:solidFill>
                            <a:srgbClr val="000000"/>
                          </a:solidFill>
                          <a:effectLst/>
                          <a:latin typeface="Cambria" panose="02040503050406030204" pitchFamily="18" charset="0"/>
                          <a:ea typeface="Cambria" panose="02040503050406030204" pitchFamily="18" charset="0"/>
                        </a:rPr>
                        <a:t>lịch</a:t>
                      </a:r>
                      <a:r>
                        <a:rPr lang="en-US" sz="3600" b="1" dirty="0">
                          <a:solidFill>
                            <a:srgbClr val="000000"/>
                          </a:solidFill>
                          <a:effectLst/>
                          <a:latin typeface="Cambria" panose="02040503050406030204" pitchFamily="18" charset="0"/>
                          <a:ea typeface="Cambria" panose="02040503050406030204" pitchFamily="18" charset="0"/>
                        </a:rPr>
                        <a:t> </a:t>
                      </a:r>
                      <a:r>
                        <a:rPr lang="en-US" sz="3600" b="1" dirty="0" err="1">
                          <a:solidFill>
                            <a:srgbClr val="000000"/>
                          </a:solidFill>
                          <a:effectLst/>
                          <a:latin typeface="Cambria" panose="02040503050406030204" pitchFamily="18" charset="0"/>
                          <a:ea typeface="Cambria" panose="02040503050406030204" pitchFamily="18" charset="0"/>
                        </a:rPr>
                        <a:t>sử</a:t>
                      </a:r>
                      <a:endParaRPr lang="en-US" sz="36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565419798"/>
                  </a:ext>
                </a:extLst>
              </a:tr>
              <a:tr h="1055415">
                <a:tc>
                  <a:txBody>
                    <a:bodyPr/>
                    <a:lstStyle/>
                    <a:p>
                      <a:pPr algn="just"/>
                      <a:r>
                        <a:rPr lang="en-US" sz="3600" dirty="0">
                          <a:solidFill>
                            <a:srgbClr val="000000"/>
                          </a:solidFill>
                          <a:effectLst/>
                          <a:latin typeface="Cambria" panose="02040503050406030204" pitchFamily="18" charset="0"/>
                          <a:ea typeface="Cambria" panose="02040503050406030204" pitchFamily="18"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r>
                        <a:rPr lang="en-US" sz="3600" dirty="0" err="1">
                          <a:solidFill>
                            <a:srgbClr val="000000"/>
                          </a:solidFill>
                          <a:effectLst/>
                          <a:latin typeface="Cambria" panose="02040503050406030204" pitchFamily="18" charset="0"/>
                          <a:ea typeface="Cambria" panose="02040503050406030204" pitchFamily="18" charset="0"/>
                        </a:rPr>
                        <a:t>Triều</a:t>
                      </a:r>
                      <a:r>
                        <a:rPr lang="en-US" sz="3600" dirty="0">
                          <a:solidFill>
                            <a:srgbClr val="000000"/>
                          </a:solidFill>
                          <a:effectLst/>
                          <a:latin typeface="Cambria" panose="02040503050406030204" pitchFamily="18" charset="0"/>
                          <a:ea typeface="Cambria" panose="02040503050406030204" pitchFamily="18" charset="0"/>
                        </a:rPr>
                        <a:t> </a:t>
                      </a:r>
                      <a:r>
                        <a:rPr lang="en-US" sz="3600" dirty="0" err="1">
                          <a:solidFill>
                            <a:srgbClr val="000000"/>
                          </a:solidFill>
                          <a:effectLst/>
                          <a:latin typeface="Cambria" panose="02040503050406030204" pitchFamily="18" charset="0"/>
                          <a:ea typeface="Cambria" panose="02040503050406030204" pitchFamily="18" charset="0"/>
                        </a:rPr>
                        <a:t>Hậu</a:t>
                      </a:r>
                      <a:r>
                        <a:rPr lang="en-US" sz="3600" dirty="0">
                          <a:solidFill>
                            <a:srgbClr val="000000"/>
                          </a:solidFill>
                          <a:effectLst/>
                          <a:latin typeface="Cambria" panose="02040503050406030204" pitchFamily="18" charset="0"/>
                          <a:ea typeface="Cambria" panose="02040503050406030204" pitchFamily="18" charset="0"/>
                        </a:rPr>
                        <a:t> Lê</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r>
                        <a:rPr lang="en-US" sz="3600">
                          <a:solidFill>
                            <a:srgbClr val="000000"/>
                          </a:solidFill>
                          <a:effectLst/>
                          <a:latin typeface="Cambria" panose="02040503050406030204" pitchFamily="18" charset="0"/>
                          <a:ea typeface="Cambria" panose="02040503050406030204" pitchFamily="18" charset="0"/>
                        </a:rPr>
                        <a:t>- Vẽ bản đồ Hồng Đức.</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05190278"/>
                  </a:ext>
                </a:extLst>
              </a:tr>
              <a:tr h="1407220">
                <a:tc>
                  <a:txBody>
                    <a:bodyPr/>
                    <a:lstStyle/>
                    <a:p>
                      <a:pPr algn="just"/>
                      <a:r>
                        <a:rPr lang="en-US" sz="3600">
                          <a:solidFill>
                            <a:srgbClr val="000000"/>
                          </a:solidFill>
                          <a:effectLst/>
                          <a:latin typeface="Cambria" panose="02040503050406030204" pitchFamily="18" charset="0"/>
                          <a:ea typeface="Cambria" panose="02040503050406030204" pitchFamily="18"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r>
                        <a:rPr lang="en-US" sz="3600" dirty="0" err="1">
                          <a:solidFill>
                            <a:srgbClr val="000000"/>
                          </a:solidFill>
                          <a:effectLst/>
                          <a:latin typeface="Cambria" panose="02040503050406030204" pitchFamily="18" charset="0"/>
                          <a:ea typeface="Cambria" panose="02040503050406030204" pitchFamily="18" charset="0"/>
                        </a:rPr>
                        <a:t>Triều</a:t>
                      </a:r>
                      <a:r>
                        <a:rPr lang="en-US" sz="3600" dirty="0">
                          <a:solidFill>
                            <a:srgbClr val="000000"/>
                          </a:solidFill>
                          <a:effectLst/>
                          <a:latin typeface="Cambria" panose="02040503050406030204" pitchFamily="18" charset="0"/>
                          <a:ea typeface="Cambria" panose="02040503050406030204" pitchFamily="18" charset="0"/>
                        </a:rPr>
                        <a:t> </a:t>
                      </a:r>
                      <a:r>
                        <a:rPr lang="en-US" sz="3600" dirty="0" err="1">
                          <a:solidFill>
                            <a:srgbClr val="000000"/>
                          </a:solidFill>
                          <a:effectLst/>
                          <a:latin typeface="Cambria" panose="02040503050406030204" pitchFamily="18" charset="0"/>
                          <a:ea typeface="Cambria" panose="02040503050406030204" pitchFamily="18" charset="0"/>
                        </a:rPr>
                        <a:t>Nguyễn</a:t>
                      </a:r>
                      <a:endParaRPr lang="en-US" sz="36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36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88429460"/>
                  </a:ext>
                </a:extLst>
              </a:tr>
            </a:tbl>
          </a:graphicData>
        </a:graphic>
      </p:graphicFrame>
      <p:sp>
        <p:nvSpPr>
          <p:cNvPr id="3" name="Rectangle 1">
            <a:extLst>
              <a:ext uri="{FF2B5EF4-FFF2-40B4-BE49-F238E27FC236}">
                <a16:creationId xmlns:a16="http://schemas.microsoft.com/office/drawing/2014/main" id="{EF4BFEEC-8C61-84BB-975A-63DCAB0E3FDA}"/>
              </a:ext>
            </a:extLst>
          </p:cNvPr>
          <p:cNvSpPr>
            <a:spLocks noChangeArrowheads="1"/>
          </p:cNvSpPr>
          <p:nvPr/>
        </p:nvSpPr>
        <p:spPr bwMode="auto">
          <a:xfrm>
            <a:off x="838200" y="33607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175659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ounded Rectangle 9"/>
          <p:cNvSpPr/>
          <p:nvPr/>
        </p:nvSpPr>
        <p:spPr>
          <a:xfrm>
            <a:off x="241558" y="214908"/>
            <a:ext cx="11773657" cy="6537180"/>
          </a:xfrm>
          <a:prstGeom prst="roundRect">
            <a:avLst/>
          </a:prstGeom>
          <a:solidFill>
            <a:schemeClr val="bg1">
              <a:alpha val="97000"/>
            </a:schemeClr>
          </a:solidFill>
          <a:ln w="38100">
            <a:solidFill>
              <a:schemeClr val="tx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 name="Table 1">
            <a:extLst>
              <a:ext uri="{FF2B5EF4-FFF2-40B4-BE49-F238E27FC236}">
                <a16:creationId xmlns:a16="http://schemas.microsoft.com/office/drawing/2014/main" id="{C9B92285-6DC7-E3C2-9FB1-74A5C775EA17}"/>
              </a:ext>
            </a:extLst>
          </p:cNvPr>
          <p:cNvGraphicFramePr>
            <a:graphicFrameLocks noGrp="1"/>
          </p:cNvGraphicFramePr>
          <p:nvPr>
            <p:extLst>
              <p:ext uri="{D42A27DB-BD31-4B8C-83A1-F6EECF244321}">
                <p14:modId xmlns:p14="http://schemas.microsoft.com/office/powerpoint/2010/main" val="2565945171"/>
              </p:ext>
            </p:extLst>
          </p:nvPr>
        </p:nvGraphicFramePr>
        <p:xfrm>
          <a:off x="1073888" y="871871"/>
          <a:ext cx="9983973" cy="4710221"/>
        </p:xfrm>
        <a:graphic>
          <a:graphicData uri="http://schemas.openxmlformats.org/drawingml/2006/table">
            <a:tbl>
              <a:tblPr firstRow="1" firstCol="1" bandRow="1">
                <a:tableStyleId>{5C22544A-7EE6-4342-B048-85BDC9FD1C3A}</a:tableStyleId>
              </a:tblPr>
              <a:tblGrid>
                <a:gridCol w="1217460">
                  <a:extLst>
                    <a:ext uri="{9D8B030D-6E8A-4147-A177-3AD203B41FA5}">
                      <a16:colId xmlns:a16="http://schemas.microsoft.com/office/drawing/2014/main" val="1227050089"/>
                    </a:ext>
                  </a:extLst>
                </a:gridCol>
                <a:gridCol w="2574230">
                  <a:extLst>
                    <a:ext uri="{9D8B030D-6E8A-4147-A177-3AD203B41FA5}">
                      <a16:colId xmlns:a16="http://schemas.microsoft.com/office/drawing/2014/main" val="1648837997"/>
                    </a:ext>
                  </a:extLst>
                </a:gridCol>
                <a:gridCol w="6192283">
                  <a:extLst>
                    <a:ext uri="{9D8B030D-6E8A-4147-A177-3AD203B41FA5}">
                      <a16:colId xmlns:a16="http://schemas.microsoft.com/office/drawing/2014/main" val="2900067611"/>
                    </a:ext>
                  </a:extLst>
                </a:gridCol>
              </a:tblGrid>
              <a:tr h="933215">
                <a:tc>
                  <a:txBody>
                    <a:bodyPr/>
                    <a:lstStyle/>
                    <a:p>
                      <a:pPr marL="0" marR="0" algn="ctr">
                        <a:lnSpc>
                          <a:spcPct val="115000"/>
                        </a:lnSpc>
                        <a:spcBef>
                          <a:spcPts val="0"/>
                        </a:spcBef>
                        <a:spcAft>
                          <a:spcPts val="0"/>
                        </a:spcAft>
                      </a:pPr>
                      <a:r>
                        <a:rPr lang="en-US" sz="3200" dirty="0">
                          <a:effectLst/>
                          <a:latin typeface="Cambria" panose="02040503050406030204" pitchFamily="18" charset="0"/>
                          <a:ea typeface="Cambria" panose="02040503050406030204" pitchFamily="18" charset="0"/>
                        </a:rPr>
                        <a:t>STT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algn="ctr">
                        <a:lnSpc>
                          <a:spcPct val="115000"/>
                        </a:lnSpc>
                        <a:spcBef>
                          <a:spcPts val="0"/>
                        </a:spcBef>
                        <a:spcAft>
                          <a:spcPts val="0"/>
                        </a:spcAft>
                      </a:pPr>
                      <a:r>
                        <a:rPr lang="en-US" sz="3200" dirty="0" err="1">
                          <a:effectLst/>
                          <a:latin typeface="Cambria" panose="02040503050406030204" pitchFamily="18" charset="0"/>
                          <a:ea typeface="Cambria" panose="02040503050406030204" pitchFamily="18" charset="0"/>
                        </a:rPr>
                        <a:t>Triều</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đại</a:t>
                      </a:r>
                      <a:endParaRPr lang="en-US" sz="32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algn="ctr">
                        <a:lnSpc>
                          <a:spcPct val="115000"/>
                        </a:lnSpc>
                        <a:spcBef>
                          <a:spcPts val="0"/>
                        </a:spcBef>
                        <a:spcAft>
                          <a:spcPts val="0"/>
                        </a:spcAft>
                      </a:pPr>
                      <a:r>
                        <a:rPr lang="en-US" sz="3200" dirty="0" err="1">
                          <a:effectLst/>
                          <a:latin typeface="Cambria" panose="02040503050406030204" pitchFamily="18" charset="0"/>
                          <a:ea typeface="Cambria" panose="02040503050406030204" pitchFamily="18" charset="0"/>
                        </a:rPr>
                        <a:t>Một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số</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nét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chính</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về</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lịch</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sử</a:t>
                      </a:r>
                      <a:endParaRPr lang="en-US" sz="32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3934981528"/>
                  </a:ext>
                </a:extLst>
              </a:tr>
              <a:tr h="1888503">
                <a:tc>
                  <a:txBody>
                    <a:bodyPr/>
                    <a:lstStyle/>
                    <a:p>
                      <a:pPr marL="0" marR="0" algn="just">
                        <a:lnSpc>
                          <a:spcPct val="115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rPr>
                        <a:t>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0"/>
                        </a:spcAft>
                      </a:pPr>
                      <a:r>
                        <a:rPr lang="en-US" sz="3200" dirty="0" err="1">
                          <a:solidFill>
                            <a:srgbClr val="002060"/>
                          </a:solidFill>
                          <a:effectLst/>
                          <a:latin typeface="Cambria" panose="02040503050406030204" pitchFamily="18" charset="0"/>
                          <a:ea typeface="Cambria" panose="02040503050406030204" pitchFamily="18" charset="0"/>
                        </a:rPr>
                        <a:t>Triều</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Hậu</a:t>
                      </a:r>
                      <a:r>
                        <a:rPr lang="en-US" sz="3200" dirty="0">
                          <a:solidFill>
                            <a:srgbClr val="002060"/>
                          </a:solidFill>
                          <a:effectLst/>
                          <a:latin typeface="Cambria" panose="02040503050406030204" pitchFamily="18" charset="0"/>
                          <a:ea typeface="Cambria" panose="02040503050406030204" pitchFamily="18" charset="0"/>
                        </a:rPr>
                        <a:t> Lê</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tabLst>
                          <a:tab pos="236855" algn="l"/>
                        </a:tabLst>
                      </a:pPr>
                      <a:r>
                        <a:rPr lang="en-US" sz="3200" dirty="0">
                          <a:solidFill>
                            <a:srgbClr val="002060"/>
                          </a:solidFill>
                          <a:effectLst/>
                          <a:latin typeface="Cambria" panose="02040503050406030204" pitchFamily="18" charset="0"/>
                          <a:ea typeface="Cambria" panose="02040503050406030204" pitchFamily="18" charset="0"/>
                        </a:rPr>
                        <a:t>- </a:t>
                      </a:r>
                      <a:r>
                        <a:rPr lang="vi-VN" sz="3200" dirty="0">
                          <a:solidFill>
                            <a:srgbClr val="002060"/>
                          </a:solidFill>
                          <a:effectLst/>
                          <a:latin typeface="Cambria" panose="02040503050406030204" pitchFamily="18" charset="0"/>
                          <a:ea typeface="Cambria" panose="02040503050406030204" pitchFamily="18" charset="0"/>
                        </a:rPr>
                        <a:t>Vẽ bản đổ Hồng Đức</a:t>
                      </a:r>
                      <a:endParaRPr lang="en-US" sz="3200" dirty="0">
                        <a:solidFill>
                          <a:srgbClr val="002060"/>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rPr>
                        <a:t>- </a:t>
                      </a:r>
                      <a:r>
                        <a:rPr lang="vi-VN" sz="3200" dirty="0">
                          <a:solidFill>
                            <a:srgbClr val="002060"/>
                          </a:solidFill>
                          <a:effectLst/>
                          <a:latin typeface="Cambria" panose="02040503050406030204" pitchFamily="18" charset="0"/>
                          <a:ea typeface="Cambria" panose="02040503050406030204" pitchFamily="18" charset="0"/>
                        </a:rPr>
                        <a:t>Coi trọng và khuyến khích phát triển nông nghiệp</a:t>
                      </a:r>
                      <a:endParaRPr lang="en-US" sz="3200"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4855024"/>
                  </a:ext>
                </a:extLst>
              </a:tr>
              <a:tr h="1888503">
                <a:tc>
                  <a:txBody>
                    <a:bodyPr/>
                    <a:lstStyle/>
                    <a:p>
                      <a:pPr marL="0" marR="0" algn="just">
                        <a:lnSpc>
                          <a:spcPct val="115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rPr>
                        <a:t>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Triều Nguyễn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tabLst>
                          <a:tab pos="240030" algn="l"/>
                        </a:tabLst>
                      </a:pPr>
                      <a:r>
                        <a:rPr lang="en-US" sz="3200" dirty="0">
                          <a:solidFill>
                            <a:srgbClr val="002060"/>
                          </a:solidFill>
                          <a:effectLst/>
                          <a:latin typeface="Cambria" panose="02040503050406030204" pitchFamily="18" charset="0"/>
                          <a:ea typeface="Cambria" panose="02040503050406030204" pitchFamily="18" charset="0"/>
                        </a:rPr>
                        <a:t>- </a:t>
                      </a:r>
                      <a:r>
                        <a:rPr lang="vi-VN" sz="3200" dirty="0">
                          <a:solidFill>
                            <a:srgbClr val="002060"/>
                          </a:solidFill>
                          <a:effectLst/>
                          <a:latin typeface="Cambria" panose="02040503050406030204" pitchFamily="18" charset="0"/>
                          <a:ea typeface="Cambria" panose="02040503050406030204" pitchFamily="18" charset="0"/>
                        </a:rPr>
                        <a:t>Ban hành bộ Hoàng Việt luật lệ</a:t>
                      </a:r>
                      <a:endParaRPr lang="en-US" sz="3200" dirty="0">
                        <a:solidFill>
                          <a:srgbClr val="002060"/>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r>
                        <a:rPr lang="vi-VN" sz="3200" dirty="0">
                          <a:solidFill>
                            <a:srgbClr val="002060"/>
                          </a:solidFill>
                          <a:effectLst/>
                          <a:latin typeface="Cambria" panose="02040503050406030204" pitchFamily="18" charset="0"/>
                          <a:ea typeface="Cambria" panose="02040503050406030204" pitchFamily="18" charset="0"/>
                        </a:rPr>
                        <a:t>- Vẽ bản đồ hành chính</a:t>
                      </a:r>
                      <a:endParaRPr lang="en-US" sz="3200"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69994650"/>
                  </a:ext>
                </a:extLst>
              </a:tr>
            </a:tbl>
          </a:graphicData>
        </a:graphic>
      </p:graphicFrame>
    </p:spTree>
    <p:extLst>
      <p:ext uri="{BB962C8B-B14F-4D97-AF65-F5344CB8AC3E}">
        <p14:creationId xmlns:p14="http://schemas.microsoft.com/office/powerpoint/2010/main" val="8657123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ounded Rectangle 9"/>
          <p:cNvSpPr/>
          <p:nvPr/>
        </p:nvSpPr>
        <p:spPr>
          <a:xfrm>
            <a:off x="241558" y="214908"/>
            <a:ext cx="11773657" cy="6537180"/>
          </a:xfrm>
          <a:prstGeom prst="roundRect">
            <a:avLst/>
          </a:prstGeom>
          <a:solidFill>
            <a:schemeClr val="bg1">
              <a:alpha val="83000"/>
            </a:schemeClr>
          </a:solidFill>
          <a:ln w="38100">
            <a:solidFill>
              <a:schemeClr val="tx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603928" y="482676"/>
            <a:ext cx="10953664"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2. </a:t>
            </a: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Hãy vẽ và hoàn thành trục thời gian (theo gợi ý dưới đây vào vở) thể hiện một số sự kiện tiêu biểu của lịch sử Việt Nam từ 1945 đến nay.</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22" name="Picture 21"/>
          <p:cNvPicPr>
            <a:picLocks noChangeAspect="1"/>
          </p:cNvPicPr>
          <p:nvPr/>
        </p:nvPicPr>
        <p:blipFill rotWithShape="1">
          <a:blip r:embed="rId3" cstate="print">
            <a:extLst>
              <a:ext uri="{28A0092B-C50C-407E-A947-70E740481C1C}">
                <a14:useLocalDpi xmlns:a14="http://schemas.microsoft.com/office/drawing/2010/main" val="0"/>
              </a:ext>
            </a:extLst>
          </a:blip>
          <a:srcRect l="47952" t="30370" r="33866" b="29670"/>
          <a:stretch/>
        </p:blipFill>
        <p:spPr>
          <a:xfrm>
            <a:off x="11531657" y="253253"/>
            <a:ext cx="823638" cy="1018233"/>
          </a:xfrm>
          <a:prstGeom prst="rect">
            <a:avLst/>
          </a:prstGeom>
        </p:spPr>
      </p:pic>
      <p:sp>
        <p:nvSpPr>
          <p:cNvPr id="3" name="Rectangle 1">
            <a:extLst>
              <a:ext uri="{FF2B5EF4-FFF2-40B4-BE49-F238E27FC236}">
                <a16:creationId xmlns:a16="http://schemas.microsoft.com/office/drawing/2014/main" id="{EF4BFEEC-8C61-84BB-975A-63DCAB0E3FDA}"/>
              </a:ext>
            </a:extLst>
          </p:cNvPr>
          <p:cNvSpPr>
            <a:spLocks noChangeArrowheads="1"/>
          </p:cNvSpPr>
          <p:nvPr/>
        </p:nvSpPr>
        <p:spPr bwMode="auto">
          <a:xfrm>
            <a:off x="838200" y="33607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r>
            <a:b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b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5" name="Picture 4">
            <a:extLst>
              <a:ext uri="{FF2B5EF4-FFF2-40B4-BE49-F238E27FC236}">
                <a16:creationId xmlns:a16="http://schemas.microsoft.com/office/drawing/2014/main" id="{61DC734E-B68A-0E8F-96AD-44719C4EDCC4}"/>
              </a:ext>
            </a:extLst>
          </p:cNvPr>
          <p:cNvPicPr>
            <a:picLocks noChangeAspect="1"/>
          </p:cNvPicPr>
          <p:nvPr/>
        </p:nvPicPr>
        <p:blipFill>
          <a:blip r:embed="rId4"/>
          <a:stretch>
            <a:fillRect/>
          </a:stretch>
        </p:blipFill>
        <p:spPr>
          <a:xfrm>
            <a:off x="574157" y="2790165"/>
            <a:ext cx="11288233" cy="2914512"/>
          </a:xfrm>
          <a:prstGeom prst="rect">
            <a:avLst/>
          </a:prstGeom>
        </p:spPr>
      </p:pic>
      <p:sp>
        <p:nvSpPr>
          <p:cNvPr id="6" name="Rectangle 5">
            <a:extLst>
              <a:ext uri="{FF2B5EF4-FFF2-40B4-BE49-F238E27FC236}">
                <a16:creationId xmlns:a16="http://schemas.microsoft.com/office/drawing/2014/main" id="{8B8D9400-2BD7-4384-2FD0-CDAB5BEA3F16}"/>
              </a:ext>
            </a:extLst>
          </p:cNvPr>
          <p:cNvSpPr/>
          <p:nvPr/>
        </p:nvSpPr>
        <p:spPr>
          <a:xfrm>
            <a:off x="4401879" y="2945219"/>
            <a:ext cx="2126512" cy="1275907"/>
          </a:xfrm>
          <a:prstGeom prst="rect">
            <a:avLst/>
          </a:prstGeom>
          <a:ln w="7620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err="1">
                <a:solidFill>
                  <a:srgbClr val="FF0000"/>
                </a:solidFill>
                <a:latin typeface="Cambria" panose="02040503050406030204" pitchFamily="18" charset="0"/>
                <a:ea typeface="Cambria" panose="02040503050406030204" pitchFamily="18" charset="0"/>
              </a:rPr>
              <a:t>Chiến</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dịch</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Điện</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Biên</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Phủ</a:t>
            </a:r>
            <a:endParaRPr lang="en-US" sz="2400" b="1" dirty="0">
              <a:solidFill>
                <a:srgbClr val="FF0000"/>
              </a:solidFill>
              <a:latin typeface="Cambria" panose="02040503050406030204" pitchFamily="18" charset="0"/>
              <a:ea typeface="Cambria" panose="02040503050406030204" pitchFamily="18" charset="0"/>
            </a:endParaRPr>
          </a:p>
        </p:txBody>
      </p:sp>
      <p:sp>
        <p:nvSpPr>
          <p:cNvPr id="7" name="Rectangle 6">
            <a:extLst>
              <a:ext uri="{FF2B5EF4-FFF2-40B4-BE49-F238E27FC236}">
                <a16:creationId xmlns:a16="http://schemas.microsoft.com/office/drawing/2014/main" id="{39E5A867-BD97-D8D0-F833-EAD4C1710757}"/>
              </a:ext>
            </a:extLst>
          </p:cNvPr>
          <p:cNvSpPr/>
          <p:nvPr/>
        </p:nvSpPr>
        <p:spPr>
          <a:xfrm>
            <a:off x="7134447" y="2923954"/>
            <a:ext cx="2126512" cy="1275907"/>
          </a:xfrm>
          <a:prstGeom prst="rect">
            <a:avLst/>
          </a:prstGeom>
          <a:ln w="7620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a:solidFill>
                  <a:srgbClr val="FF0000"/>
                </a:solidFill>
                <a:latin typeface="Cambria" panose="02040503050406030204" pitchFamily="18" charset="0"/>
                <a:ea typeface="Cambria" panose="02040503050406030204" pitchFamily="18" charset="0"/>
              </a:rPr>
              <a:t>Chiến dịch Hồ Chí Minh</a:t>
            </a:r>
            <a:endParaRPr lang="en-US" sz="2400" b="1" dirty="0">
              <a:solidFill>
                <a:srgbClr val="FF0000"/>
              </a:solidFill>
              <a:latin typeface="Cambria" panose="02040503050406030204" pitchFamily="18" charset="0"/>
              <a:ea typeface="Cambria" panose="02040503050406030204" pitchFamily="18" charset="0"/>
            </a:endParaRPr>
          </a:p>
        </p:txBody>
      </p:sp>
      <p:sp>
        <p:nvSpPr>
          <p:cNvPr id="8" name="Rectangle 7">
            <a:extLst>
              <a:ext uri="{FF2B5EF4-FFF2-40B4-BE49-F238E27FC236}">
                <a16:creationId xmlns:a16="http://schemas.microsoft.com/office/drawing/2014/main" id="{289356CA-D4E7-ED96-5894-0A5FCE2F474F}"/>
              </a:ext>
            </a:extLst>
          </p:cNvPr>
          <p:cNvSpPr/>
          <p:nvPr/>
        </p:nvSpPr>
        <p:spPr>
          <a:xfrm>
            <a:off x="9813851" y="2892056"/>
            <a:ext cx="2126512" cy="1275907"/>
          </a:xfrm>
          <a:prstGeom prst="rect">
            <a:avLst/>
          </a:prstGeom>
          <a:ln w="7620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vi-VN" sz="2400" b="1">
                <a:solidFill>
                  <a:srgbClr val="FF0000"/>
                </a:solidFill>
                <a:latin typeface="Cambria" panose="02040503050406030204" pitchFamily="18" charset="0"/>
                <a:ea typeface="Cambria" panose="02040503050406030204" pitchFamily="18" charset="0"/>
              </a:rPr>
              <a:t>Đất nước đổi mới.</a:t>
            </a:r>
            <a:endParaRPr lang="en-US" sz="24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49693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ounded Rectangle 9"/>
          <p:cNvSpPr/>
          <p:nvPr/>
        </p:nvSpPr>
        <p:spPr>
          <a:xfrm>
            <a:off x="241558" y="214908"/>
            <a:ext cx="11773657" cy="6537180"/>
          </a:xfrm>
          <a:prstGeom prst="roundRect">
            <a:avLst/>
          </a:prstGeom>
          <a:solidFill>
            <a:schemeClr val="bg1"/>
          </a:solidFill>
          <a:ln w="38100">
            <a:solidFill>
              <a:schemeClr val="tx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Picture 21"/>
          <p:cNvPicPr>
            <a:picLocks noChangeAspect="1"/>
          </p:cNvPicPr>
          <p:nvPr/>
        </p:nvPicPr>
        <p:blipFill rotWithShape="1">
          <a:blip r:embed="rId3" cstate="print">
            <a:extLst>
              <a:ext uri="{28A0092B-C50C-407E-A947-70E740481C1C}">
                <a14:useLocalDpi xmlns:a14="http://schemas.microsoft.com/office/drawing/2010/main" val="0"/>
              </a:ext>
            </a:extLst>
          </a:blip>
          <a:srcRect l="47952" t="30370" r="33866" b="29670"/>
          <a:stretch/>
        </p:blipFill>
        <p:spPr>
          <a:xfrm>
            <a:off x="11279970" y="5733854"/>
            <a:ext cx="823638" cy="1018233"/>
          </a:xfrm>
          <a:prstGeom prst="rect">
            <a:avLst/>
          </a:prstGeom>
        </p:spPr>
      </p:pic>
      <p:sp>
        <p:nvSpPr>
          <p:cNvPr id="2" name="TextBox 1">
            <a:extLst>
              <a:ext uri="{FF2B5EF4-FFF2-40B4-BE49-F238E27FC236}">
                <a16:creationId xmlns:a16="http://schemas.microsoft.com/office/drawing/2014/main" id="{02408ACD-0B16-59F8-00B2-B32137DEFF98}"/>
              </a:ext>
            </a:extLst>
          </p:cNvPr>
          <p:cNvSpPr txBox="1"/>
          <p:nvPr/>
        </p:nvSpPr>
        <p:spPr>
          <a:xfrm>
            <a:off x="914400" y="531628"/>
            <a:ext cx="10334847" cy="1077218"/>
          </a:xfrm>
          <a:prstGeom prst="rect">
            <a:avLst/>
          </a:prstGeom>
          <a:noFill/>
        </p:spPr>
        <p:txBody>
          <a:bodyPr wrap="square" rtlCol="0">
            <a:spAutoFit/>
          </a:bodyPr>
          <a:lstStyle/>
          <a:p>
            <a:pPr algn="just"/>
            <a:r>
              <a:rPr lang="en-US" sz="3200" b="1" dirty="0">
                <a:latin typeface="Cambria" panose="02040503050406030204" pitchFamily="18" charset="0"/>
                <a:ea typeface="Cambria" panose="02040503050406030204" pitchFamily="18" charset="0"/>
              </a:rPr>
              <a:t>3. </a:t>
            </a:r>
            <a:r>
              <a:rPr lang="en-US" sz="3200" b="1" dirty="0" err="1">
                <a:latin typeface="Cambria" panose="02040503050406030204" pitchFamily="18" charset="0"/>
                <a:ea typeface="Cambria" panose="02040503050406030204" pitchFamily="18" charset="0"/>
              </a:rPr>
              <a:t>Lựa</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chọn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thông</a:t>
            </a:r>
            <a:r>
              <a:rPr lang="en-US" sz="3200" b="1" dirty="0">
                <a:latin typeface="Cambria" panose="02040503050406030204" pitchFamily="18" charset="0"/>
                <a:ea typeface="Cambria" panose="02040503050406030204" pitchFamily="18" charset="0"/>
              </a:rPr>
              <a:t> tin </a:t>
            </a:r>
            <a:r>
              <a:rPr lang="en-US" sz="3200" b="1" dirty="0" err="1">
                <a:latin typeface="Cambria" panose="02040503050406030204" pitchFamily="18" charset="0"/>
                <a:ea typeface="Cambria" panose="02040503050406030204" pitchFamily="18" charset="0"/>
              </a:rPr>
              <a:t>cho</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phù</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hợp</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với</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Triều</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Hậu</a:t>
            </a:r>
            <a:r>
              <a:rPr lang="en-US" sz="3200" b="1" dirty="0">
                <a:latin typeface="Cambria" panose="02040503050406030204" pitchFamily="18" charset="0"/>
                <a:ea typeface="Cambria" panose="02040503050406030204" pitchFamily="18" charset="0"/>
              </a:rPr>
              <a:t> Lê </a:t>
            </a:r>
            <a:r>
              <a:rPr lang="en-US" sz="3200" b="1" dirty="0" err="1">
                <a:latin typeface="Cambria" panose="02040503050406030204" pitchFamily="18" charset="0"/>
                <a:ea typeface="Cambria" panose="02040503050406030204" pitchFamily="18" charset="0"/>
              </a:rPr>
              <a:t>và</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Triều</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Nguyễn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sau</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đó</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ghi</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kết</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quả</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vào</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vở</a:t>
            </a:r>
            <a:r>
              <a:rPr lang="en-US" sz="3200" b="1" dirty="0">
                <a:latin typeface="Cambria" panose="02040503050406030204" pitchFamily="18" charset="0"/>
                <a:ea typeface="Cambria" panose="02040503050406030204" pitchFamily="18" charset="0"/>
              </a:rPr>
              <a:t>.</a:t>
            </a:r>
          </a:p>
        </p:txBody>
      </p:sp>
      <p:pic>
        <p:nvPicPr>
          <p:cNvPr id="5" name="Picture 4">
            <a:extLst>
              <a:ext uri="{FF2B5EF4-FFF2-40B4-BE49-F238E27FC236}">
                <a16:creationId xmlns:a16="http://schemas.microsoft.com/office/drawing/2014/main" id="{75E14C28-B7E6-24BA-E19B-6B4A1F4C1811}"/>
              </a:ext>
            </a:extLst>
          </p:cNvPr>
          <p:cNvPicPr>
            <a:picLocks noChangeAspect="1"/>
          </p:cNvPicPr>
          <p:nvPr/>
        </p:nvPicPr>
        <p:blipFill>
          <a:blip r:embed="rId4"/>
          <a:stretch>
            <a:fillRect/>
          </a:stretch>
        </p:blipFill>
        <p:spPr>
          <a:xfrm>
            <a:off x="1889605" y="1614930"/>
            <a:ext cx="8391525" cy="4733925"/>
          </a:xfrm>
          <a:prstGeom prst="rect">
            <a:avLst/>
          </a:prstGeom>
        </p:spPr>
      </p:pic>
    </p:spTree>
    <p:extLst>
      <p:ext uri="{BB962C8B-B14F-4D97-AF65-F5344CB8AC3E}">
        <p14:creationId xmlns:p14="http://schemas.microsoft.com/office/powerpoint/2010/main" val="17285617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ounded Rectangle 9"/>
          <p:cNvSpPr/>
          <p:nvPr/>
        </p:nvSpPr>
        <p:spPr>
          <a:xfrm>
            <a:off x="241558" y="214908"/>
            <a:ext cx="11773657" cy="6537180"/>
          </a:xfrm>
          <a:prstGeom prst="roundRect">
            <a:avLst/>
          </a:prstGeom>
          <a:solidFill>
            <a:schemeClr val="bg1"/>
          </a:solidFill>
          <a:ln w="38100">
            <a:solidFill>
              <a:schemeClr val="tx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Picture 21"/>
          <p:cNvPicPr>
            <a:picLocks noChangeAspect="1"/>
          </p:cNvPicPr>
          <p:nvPr/>
        </p:nvPicPr>
        <p:blipFill rotWithShape="1">
          <a:blip r:embed="rId3" cstate="print">
            <a:extLst>
              <a:ext uri="{28A0092B-C50C-407E-A947-70E740481C1C}">
                <a14:useLocalDpi xmlns:a14="http://schemas.microsoft.com/office/drawing/2010/main" val="0"/>
              </a:ext>
            </a:extLst>
          </a:blip>
          <a:srcRect l="47952" t="30370" r="33866" b="29670"/>
          <a:stretch/>
        </p:blipFill>
        <p:spPr>
          <a:xfrm>
            <a:off x="11279970" y="5733854"/>
            <a:ext cx="823638" cy="1018233"/>
          </a:xfrm>
          <a:prstGeom prst="rect">
            <a:avLst/>
          </a:prstGeom>
        </p:spPr>
      </p:pic>
      <p:graphicFrame>
        <p:nvGraphicFramePr>
          <p:cNvPr id="3" name="Table 2">
            <a:extLst>
              <a:ext uri="{FF2B5EF4-FFF2-40B4-BE49-F238E27FC236}">
                <a16:creationId xmlns:a16="http://schemas.microsoft.com/office/drawing/2014/main" id="{82A841FA-8CFF-371F-949A-17AA628D7C49}"/>
              </a:ext>
            </a:extLst>
          </p:cNvPr>
          <p:cNvGraphicFramePr>
            <a:graphicFrameLocks noGrp="1"/>
          </p:cNvGraphicFramePr>
          <p:nvPr>
            <p:extLst>
              <p:ext uri="{D42A27DB-BD31-4B8C-83A1-F6EECF244321}">
                <p14:modId xmlns:p14="http://schemas.microsoft.com/office/powerpoint/2010/main" val="3868462553"/>
              </p:ext>
            </p:extLst>
          </p:nvPr>
        </p:nvGraphicFramePr>
        <p:xfrm>
          <a:off x="818708" y="467830"/>
          <a:ext cx="10802678" cy="6139942"/>
        </p:xfrm>
        <a:graphic>
          <a:graphicData uri="http://schemas.openxmlformats.org/drawingml/2006/table">
            <a:tbl>
              <a:tblPr firstRow="1" firstCol="1" bandRow="1">
                <a:tableStyleId>{5C22544A-7EE6-4342-B048-85BDC9FD1C3A}</a:tableStyleId>
              </a:tblPr>
              <a:tblGrid>
                <a:gridCol w="5400246">
                  <a:extLst>
                    <a:ext uri="{9D8B030D-6E8A-4147-A177-3AD203B41FA5}">
                      <a16:colId xmlns:a16="http://schemas.microsoft.com/office/drawing/2014/main" val="2957474369"/>
                    </a:ext>
                  </a:extLst>
                </a:gridCol>
                <a:gridCol w="5402432">
                  <a:extLst>
                    <a:ext uri="{9D8B030D-6E8A-4147-A177-3AD203B41FA5}">
                      <a16:colId xmlns:a16="http://schemas.microsoft.com/office/drawing/2014/main" val="3318303922"/>
                    </a:ext>
                  </a:extLst>
                </a:gridCol>
              </a:tblGrid>
              <a:tr h="882142">
                <a:tc>
                  <a:txBody>
                    <a:bodyPr/>
                    <a:lstStyle/>
                    <a:p>
                      <a:pPr marL="0" marR="0" algn="ctr">
                        <a:lnSpc>
                          <a:spcPct val="115000"/>
                        </a:lnSpc>
                        <a:spcBef>
                          <a:spcPts val="0"/>
                        </a:spcBef>
                        <a:spcAft>
                          <a:spcPts val="0"/>
                        </a:spcAft>
                      </a:pPr>
                      <a:r>
                        <a:rPr lang="en-US" sz="3600" dirty="0" err="1">
                          <a:solidFill>
                            <a:srgbClr val="002060"/>
                          </a:solidFill>
                          <a:effectLst/>
                          <a:latin typeface="Cambria" panose="02040503050406030204" pitchFamily="18" charset="0"/>
                          <a:ea typeface="Cambria" panose="02040503050406030204" pitchFamily="18" charset="0"/>
                        </a:rPr>
                        <a:t>Triều</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Hậu</a:t>
                      </a:r>
                      <a:r>
                        <a:rPr lang="en-US" sz="3600" dirty="0">
                          <a:solidFill>
                            <a:srgbClr val="002060"/>
                          </a:solidFill>
                          <a:effectLst/>
                          <a:latin typeface="Cambria" panose="02040503050406030204" pitchFamily="18" charset="0"/>
                          <a:ea typeface="Cambria" panose="02040503050406030204" pitchFamily="18" charset="0"/>
                        </a:rPr>
                        <a:t> Lê</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algn="ctr">
                        <a:lnSpc>
                          <a:spcPct val="115000"/>
                        </a:lnSpc>
                        <a:spcBef>
                          <a:spcPts val="0"/>
                        </a:spcBef>
                        <a:spcAft>
                          <a:spcPts val="0"/>
                        </a:spcAft>
                      </a:pPr>
                      <a:r>
                        <a:rPr lang="en-US" sz="3600" dirty="0" err="1">
                          <a:solidFill>
                            <a:srgbClr val="002060"/>
                          </a:solidFill>
                          <a:effectLst/>
                          <a:latin typeface="Cambria" panose="02040503050406030204" pitchFamily="18" charset="0"/>
                          <a:ea typeface="Cambria" panose="02040503050406030204" pitchFamily="18" charset="0"/>
                        </a:rPr>
                        <a:t>Triều</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Nguyễn</a:t>
                      </a:r>
                      <a:endParaRPr lang="en-US" sz="3600"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3438371553"/>
                  </a:ext>
                </a:extLst>
              </a:tr>
              <a:tr h="359509">
                <a:tc>
                  <a:txBody>
                    <a:bodyPr/>
                    <a:lstStyle/>
                    <a:p>
                      <a:pPr marL="342900" indent="-342900" algn="just">
                        <a:buAutoNum type="arabicPeriod"/>
                      </a:pPr>
                      <a:r>
                        <a:rPr lang="vi-VN" sz="2800" dirty="0">
                          <a:solidFill>
                            <a:srgbClr val="002060"/>
                          </a:solidFill>
                          <a:effectLst/>
                          <a:latin typeface="Cambria" panose="02040503050406030204" pitchFamily="18" charset="0"/>
                          <a:ea typeface="Cambria" panose="02040503050406030204" pitchFamily="18" charset="0"/>
                        </a:rPr>
                        <a:t>Khởi nghĩa Lam Sơn</a:t>
                      </a:r>
                      <a:endParaRPr lang="en-US" sz="2800" dirty="0">
                        <a:solidFill>
                          <a:srgbClr val="002060"/>
                        </a:solidFill>
                        <a:effectLst/>
                        <a:latin typeface="Cambria" panose="02040503050406030204" pitchFamily="18" charset="0"/>
                        <a:ea typeface="Cambria" panose="02040503050406030204" pitchFamily="18" charset="0"/>
                      </a:endParaRPr>
                    </a:p>
                    <a:p>
                      <a:pPr marL="0" indent="0" algn="just">
                        <a:buNone/>
                      </a:pPr>
                      <a:r>
                        <a:rPr lang="en-US" sz="2800" dirty="0">
                          <a:solidFill>
                            <a:srgbClr val="002060"/>
                          </a:solidFill>
                          <a:effectLst/>
                          <a:latin typeface="Cambria" panose="02040503050406030204" pitchFamily="18" charset="0"/>
                          <a:ea typeface="Cambria" panose="02040503050406030204" pitchFamily="18" charset="0"/>
                        </a:rPr>
                        <a:t>4. </a:t>
                      </a:r>
                      <a:r>
                        <a:rPr lang="en-US" sz="2800" dirty="0" err="1">
                          <a:solidFill>
                            <a:srgbClr val="002060"/>
                          </a:solidFill>
                          <a:effectLst/>
                          <a:latin typeface="Cambria" panose="02040503050406030204" pitchFamily="18" charset="0"/>
                          <a:ea typeface="Cambria" panose="02040503050406030204" pitchFamily="18" charset="0"/>
                        </a:rPr>
                        <a:t>Quốc</a:t>
                      </a:r>
                      <a:r>
                        <a:rPr lang="en-US" sz="2800" dirty="0">
                          <a:solidFill>
                            <a:srgbClr val="002060"/>
                          </a:solidFill>
                          <a:effectLst/>
                          <a:latin typeface="Cambria" panose="02040503050406030204" pitchFamily="18" charset="0"/>
                          <a:ea typeface="Cambria" panose="02040503050406030204" pitchFamily="18" charset="0"/>
                        </a:rPr>
                        <a:t> </a:t>
                      </a:r>
                      <a:r>
                        <a:rPr lang="en-US" sz="2800" dirty="0" err="1">
                          <a:solidFill>
                            <a:srgbClr val="002060"/>
                          </a:solidFill>
                          <a:effectLst/>
                          <a:latin typeface="Cambria" panose="02040503050406030204" pitchFamily="18" charset="0"/>
                          <a:ea typeface="Cambria" panose="02040503050406030204" pitchFamily="18" charset="0"/>
                        </a:rPr>
                        <a:t>triều</a:t>
                      </a:r>
                      <a:r>
                        <a:rPr lang="en-US" sz="2800" dirty="0">
                          <a:solidFill>
                            <a:srgbClr val="002060"/>
                          </a:solidFill>
                          <a:effectLst/>
                          <a:latin typeface="Cambria" panose="02040503050406030204" pitchFamily="18" charset="0"/>
                          <a:ea typeface="Cambria" panose="02040503050406030204" pitchFamily="18" charset="0"/>
                        </a:rPr>
                        <a:t> </a:t>
                      </a:r>
                      <a:r>
                        <a:rPr lang="en-US" sz="2800" dirty="0" err="1">
                          <a:solidFill>
                            <a:srgbClr val="002060"/>
                          </a:solidFill>
                          <a:effectLst/>
                          <a:latin typeface="Cambria" panose="02040503050406030204" pitchFamily="18" charset="0"/>
                          <a:ea typeface="Cambria" panose="02040503050406030204" pitchFamily="18" charset="0"/>
                        </a:rPr>
                        <a:t>hình</a:t>
                      </a:r>
                      <a:r>
                        <a:rPr lang="en-US" sz="2800" dirty="0">
                          <a:solidFill>
                            <a:srgbClr val="002060"/>
                          </a:solidFill>
                          <a:effectLst/>
                          <a:latin typeface="Cambria" panose="02040503050406030204" pitchFamily="18" charset="0"/>
                          <a:ea typeface="Cambria" panose="02040503050406030204" pitchFamily="18" charset="0"/>
                        </a:rPr>
                        <a:t> </a:t>
                      </a:r>
                      <a:r>
                        <a:rPr lang="en-US" sz="2800" dirty="0" err="1">
                          <a:solidFill>
                            <a:srgbClr val="002060"/>
                          </a:solidFill>
                          <a:effectLst/>
                          <a:latin typeface="Cambria" panose="02040503050406030204" pitchFamily="18" charset="0"/>
                          <a:ea typeface="Cambria" panose="02040503050406030204" pitchFamily="18" charset="0"/>
                        </a:rPr>
                        <a:t>luật</a:t>
                      </a:r>
                      <a:endParaRPr lang="en-US" sz="2800" dirty="0">
                        <a:solidFill>
                          <a:srgbClr val="002060"/>
                        </a:solidFill>
                        <a:effectLst/>
                        <a:latin typeface="Cambria" panose="02040503050406030204" pitchFamily="18" charset="0"/>
                        <a:ea typeface="Cambria" panose="02040503050406030204" pitchFamily="18" charset="0"/>
                      </a:endParaRPr>
                    </a:p>
                    <a:p>
                      <a:pPr marL="0" indent="0" algn="just">
                        <a:buNone/>
                      </a:pPr>
                      <a:r>
                        <a:rPr lang="vi-VN" sz="2800" dirty="0">
                          <a:solidFill>
                            <a:srgbClr val="002060"/>
                          </a:solidFill>
                          <a:effectLst/>
                          <a:latin typeface="Cambria" panose="02040503050406030204" pitchFamily="18" charset="0"/>
                          <a:ea typeface="Cambria" panose="02040503050406030204" pitchFamily="18" charset="0"/>
                        </a:rPr>
                        <a:t>5. Bản đồ Hồng Đức</a:t>
                      </a:r>
                      <a:endParaRPr lang="en-US" sz="2800" dirty="0">
                        <a:solidFill>
                          <a:srgbClr val="002060"/>
                        </a:solidFill>
                        <a:effectLst/>
                        <a:latin typeface="Cambria" panose="02040503050406030204" pitchFamily="18" charset="0"/>
                        <a:ea typeface="Cambria" panose="02040503050406030204" pitchFamily="18" charset="0"/>
                      </a:endParaRPr>
                    </a:p>
                    <a:p>
                      <a:pPr marL="0" indent="0" algn="just">
                        <a:buNone/>
                      </a:pPr>
                      <a:r>
                        <a:rPr lang="vi-VN" sz="2800" dirty="0">
                          <a:solidFill>
                            <a:srgbClr val="002060"/>
                          </a:solidFill>
                          <a:effectLst/>
                          <a:latin typeface="Cambria" panose="02040503050406030204" pitchFamily="18" charset="0"/>
                          <a:ea typeface="Cambria" panose="02040503050406030204" pitchFamily="18" charset="0"/>
                        </a:rPr>
                        <a:t>9. Lê Lợi</a:t>
                      </a:r>
                      <a:endParaRPr lang="en-US" sz="2800" dirty="0">
                        <a:solidFill>
                          <a:srgbClr val="002060"/>
                        </a:solidFill>
                        <a:effectLst/>
                        <a:latin typeface="Cambria" panose="02040503050406030204" pitchFamily="18" charset="0"/>
                        <a:ea typeface="Cambria" panose="02040503050406030204" pitchFamily="18" charset="0"/>
                      </a:endParaRPr>
                    </a:p>
                    <a:p>
                      <a:pPr marL="0" indent="0" algn="just">
                        <a:buNone/>
                      </a:pPr>
                      <a:r>
                        <a:rPr lang="en-US" sz="2800" dirty="0">
                          <a:solidFill>
                            <a:srgbClr val="002060"/>
                          </a:solidFill>
                          <a:effectLst/>
                          <a:latin typeface="Cambria" panose="02040503050406030204" pitchFamily="18" charset="0"/>
                          <a:ea typeface="Cambria" panose="02040503050406030204" pitchFamily="18" charset="0"/>
                        </a:rPr>
                        <a:t>10. </a:t>
                      </a:r>
                      <a:r>
                        <a:rPr lang="en-US" sz="2800" dirty="0" err="1">
                          <a:solidFill>
                            <a:srgbClr val="002060"/>
                          </a:solidFill>
                          <a:effectLst/>
                          <a:latin typeface="Cambria" panose="02040503050406030204" pitchFamily="18" charset="0"/>
                          <a:ea typeface="Cambria" panose="02040503050406030204" pitchFamily="18" charset="0"/>
                        </a:rPr>
                        <a:t>Nguyễn</a:t>
                      </a:r>
                      <a:r>
                        <a:rPr lang="en-US" sz="2800" dirty="0">
                          <a:solidFill>
                            <a:srgbClr val="002060"/>
                          </a:solidFill>
                          <a:effectLst/>
                          <a:latin typeface="Cambria" panose="02040503050406030204" pitchFamily="18" charset="0"/>
                          <a:ea typeface="Cambria" panose="02040503050406030204" pitchFamily="18" charset="0"/>
                        </a:rPr>
                        <a:t> </a:t>
                      </a:r>
                      <a:r>
                        <a:rPr lang="en-US" sz="2800" dirty="0" err="1">
                          <a:solidFill>
                            <a:srgbClr val="002060"/>
                          </a:solidFill>
                          <a:effectLst/>
                          <a:latin typeface="Cambria" panose="02040503050406030204" pitchFamily="18" charset="0"/>
                          <a:ea typeface="Cambria" panose="02040503050406030204" pitchFamily="18" charset="0"/>
                        </a:rPr>
                        <a:t>Trãi</a:t>
                      </a:r>
                      <a:endParaRPr lang="en-US" sz="2800" dirty="0">
                        <a:solidFill>
                          <a:srgbClr val="002060"/>
                        </a:solidFill>
                        <a:effectLst/>
                        <a:latin typeface="Cambria" panose="02040503050406030204" pitchFamily="18" charset="0"/>
                        <a:ea typeface="Cambria" panose="02040503050406030204" pitchFamily="18" charset="0"/>
                      </a:endParaRPr>
                    </a:p>
                    <a:p>
                      <a:pPr marL="0" indent="0" algn="just">
                        <a:buNone/>
                      </a:pPr>
                      <a:r>
                        <a:rPr lang="vi-VN" sz="2800" dirty="0">
                          <a:solidFill>
                            <a:srgbClr val="002060"/>
                          </a:solidFill>
                          <a:effectLst/>
                          <a:latin typeface="Cambria" panose="02040503050406030204" pitchFamily="18" charset="0"/>
                          <a:ea typeface="Cambria" panose="02040503050406030204" pitchFamily="18" charset="0"/>
                        </a:rPr>
                        <a:t>12. Lương Thế Vinh</a:t>
                      </a:r>
                      <a:endParaRPr lang="en-US" sz="2800" dirty="0">
                        <a:solidFill>
                          <a:srgbClr val="002060"/>
                        </a:solidFill>
                        <a:effectLst/>
                        <a:latin typeface="Cambria" panose="02040503050406030204" pitchFamily="18" charset="0"/>
                        <a:ea typeface="Cambria" panose="02040503050406030204" pitchFamily="18" charset="0"/>
                      </a:endParaRPr>
                    </a:p>
                    <a:p>
                      <a:pPr marL="0" indent="0" algn="just">
                        <a:buNone/>
                      </a:pPr>
                      <a:r>
                        <a:rPr lang="vi-VN" sz="2800" dirty="0">
                          <a:solidFill>
                            <a:srgbClr val="002060"/>
                          </a:solidFill>
                          <a:effectLst/>
                          <a:latin typeface="Cambria" panose="02040503050406030204" pitchFamily="18" charset="0"/>
                          <a:ea typeface="Cambria" panose="02040503050406030204" pitchFamily="18" charset="0"/>
                        </a:rPr>
                        <a:t>13. Ngô Sĩ Liên</a:t>
                      </a:r>
                      <a:endParaRPr lang="en-US" sz="2800" dirty="0">
                        <a:solidFill>
                          <a:srgbClr val="002060"/>
                        </a:solidFill>
                        <a:effectLst/>
                        <a:latin typeface="Cambria" panose="02040503050406030204" pitchFamily="18" charset="0"/>
                        <a:ea typeface="Cambria" panose="02040503050406030204" pitchFamily="18" charset="0"/>
                      </a:endParaRPr>
                    </a:p>
                    <a:p>
                      <a:pPr marL="0" indent="0" algn="just">
                        <a:buNone/>
                      </a:pPr>
                      <a:endParaRPr lang="en-US" sz="2000" dirty="0">
                        <a:solidFill>
                          <a:srgbClr val="002060"/>
                        </a:solidFill>
                        <a:effectLst/>
                        <a:latin typeface="Cambria" panose="02040503050406030204" pitchFamily="18" charset="0"/>
                        <a:ea typeface="Cambria" panose="02040503050406030204" pitchFamily="18" charset="0"/>
                      </a:endParaRPr>
                    </a:p>
                    <a:p>
                      <a:pPr marL="0" indent="0" algn="just">
                        <a:buNone/>
                      </a:pPr>
                      <a:endParaRPr lang="en-US" sz="2000" dirty="0">
                        <a:solidFill>
                          <a:srgbClr val="002060"/>
                        </a:solidFill>
                        <a:effectLst/>
                        <a:latin typeface="Cambria" panose="02040503050406030204" pitchFamily="18" charset="0"/>
                        <a:ea typeface="Cambria" panose="02040503050406030204" pitchFamily="18" charset="0"/>
                      </a:endParaRPr>
                    </a:p>
                    <a:p>
                      <a:pPr marL="0" indent="0" algn="just">
                        <a:buNone/>
                      </a:pPr>
                      <a:endParaRPr lang="en-US" sz="2000" dirty="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0"/>
                        </a:spcAft>
                      </a:pPr>
                      <a:r>
                        <a:rPr lang="vi-VN" sz="2400" b="1" dirty="0">
                          <a:solidFill>
                            <a:srgbClr val="002060"/>
                          </a:solidFill>
                          <a:effectLst/>
                          <a:latin typeface="Cambria" panose="02040503050406030204" pitchFamily="18" charset="0"/>
                          <a:ea typeface="Cambria" panose="02040503050406030204" pitchFamily="18" charset="0"/>
                        </a:rPr>
                        <a:t>2. Kháng chiến chống Pháp</a:t>
                      </a:r>
                      <a:endParaRPr lang="en-US" sz="2400" b="1" dirty="0">
                        <a:solidFill>
                          <a:srgbClr val="002060"/>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r>
                        <a:rPr lang="vi-VN" sz="2400" b="1" dirty="0">
                          <a:solidFill>
                            <a:srgbClr val="002060"/>
                          </a:solidFill>
                          <a:effectLst/>
                          <a:latin typeface="Cambria" panose="02040503050406030204" pitchFamily="18" charset="0"/>
                          <a:ea typeface="Cambria" panose="02040503050406030204" pitchFamily="18" charset="0"/>
                        </a:rPr>
                        <a:t>3. Phong trào Cần vương</a:t>
                      </a:r>
                      <a:endParaRPr lang="en-US" sz="2400" b="1" dirty="0">
                        <a:solidFill>
                          <a:srgbClr val="002060"/>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r>
                        <a:rPr lang="vi-VN" sz="2400" b="1" dirty="0">
                          <a:solidFill>
                            <a:srgbClr val="002060"/>
                          </a:solidFill>
                          <a:effectLst/>
                          <a:latin typeface="Cambria" panose="02040503050406030204" pitchFamily="18" charset="0"/>
                          <a:ea typeface="Cambria" panose="02040503050406030204" pitchFamily="18" charset="0"/>
                        </a:rPr>
                        <a:t>6. Thực thi chủ quyền ở quần đảo Hoàng Sa, quần đảo Trường Sa</a:t>
                      </a:r>
                      <a:endParaRPr lang="en-US" sz="2400" b="1" dirty="0">
                        <a:solidFill>
                          <a:srgbClr val="002060"/>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r>
                        <a:rPr lang="en-US" sz="2400" b="1" dirty="0">
                          <a:solidFill>
                            <a:srgbClr val="002060"/>
                          </a:solidFill>
                          <a:effectLst/>
                          <a:latin typeface="Cambria" panose="02040503050406030204" pitchFamily="18" charset="0"/>
                          <a:ea typeface="Cambria" panose="02040503050406030204" pitchFamily="18" charset="0"/>
                        </a:rPr>
                        <a:t>7. Gia Long</a:t>
                      </a:r>
                    </a:p>
                    <a:p>
                      <a:pPr marL="0" marR="0" algn="just">
                        <a:lnSpc>
                          <a:spcPct val="115000"/>
                        </a:lnSpc>
                        <a:spcBef>
                          <a:spcPts val="0"/>
                        </a:spcBef>
                        <a:spcAft>
                          <a:spcPts val="0"/>
                        </a:spcAft>
                      </a:pPr>
                      <a:r>
                        <a:rPr lang="en-US" sz="2400" b="1" dirty="0">
                          <a:solidFill>
                            <a:srgbClr val="002060"/>
                          </a:solidFill>
                          <a:effectLst/>
                          <a:latin typeface="Cambria" panose="02040503050406030204" pitchFamily="18" charset="0"/>
                          <a:ea typeface="Cambria" panose="02040503050406030204" pitchFamily="18" charset="0"/>
                        </a:rPr>
                        <a:t>8. Minh </a:t>
                      </a:r>
                      <a:r>
                        <a:rPr lang="en-US" sz="2400" b="1" dirty="0" err="1">
                          <a:solidFill>
                            <a:srgbClr val="002060"/>
                          </a:solidFill>
                          <a:effectLst/>
                          <a:latin typeface="Cambria" panose="02040503050406030204" pitchFamily="18" charset="0"/>
                          <a:ea typeface="Cambria" panose="02040503050406030204" pitchFamily="18" charset="0"/>
                        </a:rPr>
                        <a:t>Mạng</a:t>
                      </a:r>
                      <a:endParaRPr lang="en-US" sz="2400" b="1" dirty="0">
                        <a:solidFill>
                          <a:srgbClr val="002060"/>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r>
                        <a:rPr lang="en-US" sz="2400" b="1" dirty="0">
                          <a:solidFill>
                            <a:srgbClr val="002060"/>
                          </a:solidFill>
                          <a:effectLst/>
                          <a:latin typeface="Cambria" panose="02040503050406030204" pitchFamily="18" charset="0"/>
                          <a:ea typeface="Cambria" panose="02040503050406030204" pitchFamily="18" charset="0"/>
                        </a:rPr>
                        <a:t>11. </a:t>
                      </a:r>
                      <a:r>
                        <a:rPr lang="en-US" sz="2400" b="1" dirty="0" err="1">
                          <a:solidFill>
                            <a:srgbClr val="002060"/>
                          </a:solidFill>
                          <a:effectLst/>
                          <a:latin typeface="Cambria" panose="02040503050406030204" pitchFamily="18" charset="0"/>
                          <a:ea typeface="Cambria" panose="02040503050406030204" pitchFamily="18" charset="0"/>
                        </a:rPr>
                        <a:t>Nguyễn</a:t>
                      </a:r>
                      <a:r>
                        <a:rPr lang="en-US" sz="2400" b="1" dirty="0">
                          <a:solidFill>
                            <a:srgbClr val="002060"/>
                          </a:solidFill>
                          <a:effectLst/>
                          <a:latin typeface="Cambria" panose="02040503050406030204" pitchFamily="18" charset="0"/>
                          <a:ea typeface="Cambria" panose="02040503050406030204" pitchFamily="18" charset="0"/>
                        </a:rPr>
                        <a:t> </a:t>
                      </a:r>
                      <a:r>
                        <a:rPr lang="en-US" sz="2400" b="1" dirty="0" err="1">
                          <a:solidFill>
                            <a:srgbClr val="002060"/>
                          </a:solidFill>
                          <a:effectLst/>
                          <a:latin typeface="Cambria" panose="02040503050406030204" pitchFamily="18" charset="0"/>
                          <a:ea typeface="Cambria" panose="02040503050406030204" pitchFamily="18" charset="0"/>
                        </a:rPr>
                        <a:t>Công</a:t>
                      </a:r>
                      <a:r>
                        <a:rPr lang="en-US" sz="2400" b="1" dirty="0">
                          <a:solidFill>
                            <a:srgbClr val="002060"/>
                          </a:solidFill>
                          <a:effectLst/>
                          <a:latin typeface="Cambria" panose="02040503050406030204" pitchFamily="18" charset="0"/>
                          <a:ea typeface="Cambria" panose="02040503050406030204" pitchFamily="18" charset="0"/>
                        </a:rPr>
                        <a:t> </a:t>
                      </a:r>
                      <a:r>
                        <a:rPr lang="en-US" sz="2400" b="1" dirty="0" err="1">
                          <a:solidFill>
                            <a:srgbClr val="002060"/>
                          </a:solidFill>
                          <a:effectLst/>
                          <a:latin typeface="Cambria" panose="02040503050406030204" pitchFamily="18" charset="0"/>
                          <a:ea typeface="Cambria" panose="02040503050406030204" pitchFamily="18" charset="0"/>
                        </a:rPr>
                        <a:t>Trứ</a:t>
                      </a:r>
                      <a:endParaRPr lang="en-US" sz="2400" b="1" dirty="0">
                        <a:solidFill>
                          <a:srgbClr val="002060"/>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r>
                        <a:rPr lang="en-US" sz="2400" b="1" dirty="0">
                          <a:solidFill>
                            <a:srgbClr val="002060"/>
                          </a:solidFill>
                          <a:effectLst/>
                          <a:latin typeface="Cambria" panose="02040503050406030204" pitchFamily="18" charset="0"/>
                          <a:ea typeface="Cambria" panose="02040503050406030204" pitchFamily="18" charset="0"/>
                        </a:rPr>
                        <a:t>14. Phan </a:t>
                      </a:r>
                      <a:r>
                        <a:rPr lang="en-US" sz="2400" b="1" dirty="0" err="1">
                          <a:solidFill>
                            <a:srgbClr val="002060"/>
                          </a:solidFill>
                          <a:effectLst/>
                          <a:latin typeface="Cambria" panose="02040503050406030204" pitchFamily="18" charset="0"/>
                          <a:ea typeface="Cambria" panose="02040503050406030204" pitchFamily="18" charset="0"/>
                        </a:rPr>
                        <a:t>Đình</a:t>
                      </a:r>
                      <a:r>
                        <a:rPr lang="en-US" sz="2400" b="1" dirty="0">
                          <a:solidFill>
                            <a:srgbClr val="002060"/>
                          </a:solidFill>
                          <a:effectLst/>
                          <a:latin typeface="Cambria" panose="02040503050406030204" pitchFamily="18" charset="0"/>
                          <a:ea typeface="Cambria" panose="02040503050406030204" pitchFamily="18" charset="0"/>
                        </a:rPr>
                        <a:t> </a:t>
                      </a:r>
                      <a:r>
                        <a:rPr lang="en-US" sz="2400" b="1" dirty="0" err="1">
                          <a:solidFill>
                            <a:srgbClr val="002060"/>
                          </a:solidFill>
                          <a:effectLst/>
                          <a:latin typeface="Cambria" panose="02040503050406030204" pitchFamily="18" charset="0"/>
                          <a:ea typeface="Cambria" panose="02040503050406030204" pitchFamily="18" charset="0"/>
                        </a:rPr>
                        <a:t>Phùng</a:t>
                      </a:r>
                      <a:endParaRPr lang="en-US" sz="2400" b="1" dirty="0">
                        <a:solidFill>
                          <a:srgbClr val="002060"/>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r>
                        <a:rPr lang="en-US" sz="2400" b="1" dirty="0">
                          <a:solidFill>
                            <a:srgbClr val="002060"/>
                          </a:solidFill>
                          <a:effectLst/>
                          <a:latin typeface="Cambria" panose="02040503050406030204" pitchFamily="18" charset="0"/>
                          <a:ea typeface="Cambria" panose="02040503050406030204" pitchFamily="18" charset="0"/>
                        </a:rPr>
                        <a:t>15. </a:t>
                      </a:r>
                      <a:r>
                        <a:rPr lang="en-US" sz="2400" b="1" dirty="0" err="1">
                          <a:solidFill>
                            <a:srgbClr val="002060"/>
                          </a:solidFill>
                          <a:effectLst/>
                          <a:latin typeface="Cambria" panose="02040503050406030204" pitchFamily="18" charset="0"/>
                          <a:ea typeface="Cambria" panose="02040503050406030204" pitchFamily="18" charset="0"/>
                        </a:rPr>
                        <a:t>Hàm</a:t>
                      </a:r>
                      <a:r>
                        <a:rPr lang="en-US" sz="2400" b="1" dirty="0">
                          <a:solidFill>
                            <a:srgbClr val="002060"/>
                          </a:solidFill>
                          <a:effectLst/>
                          <a:latin typeface="Cambria" panose="02040503050406030204" pitchFamily="18" charset="0"/>
                          <a:ea typeface="Cambria" panose="02040503050406030204" pitchFamily="18" charset="0"/>
                        </a:rPr>
                        <a:t> Nghi</a:t>
                      </a:r>
                    </a:p>
                    <a:p>
                      <a:pPr marL="0" marR="0" algn="just">
                        <a:lnSpc>
                          <a:spcPct val="115000"/>
                        </a:lnSpc>
                        <a:spcBef>
                          <a:spcPts val="0"/>
                        </a:spcBef>
                        <a:spcAft>
                          <a:spcPts val="0"/>
                        </a:spcAft>
                      </a:pPr>
                      <a:r>
                        <a:rPr lang="en-US" sz="2400" b="1" dirty="0">
                          <a:solidFill>
                            <a:srgbClr val="002060"/>
                          </a:solidFill>
                          <a:effectLst/>
                          <a:latin typeface="Cambria" panose="02040503050406030204" pitchFamily="18" charset="0"/>
                          <a:ea typeface="Cambria" panose="02040503050406030204" pitchFamily="18" charset="0"/>
                        </a:rPr>
                        <a:t>16. Tôn </a:t>
                      </a:r>
                      <a:r>
                        <a:rPr lang="en-US" sz="2400" b="1" dirty="0" err="1">
                          <a:solidFill>
                            <a:srgbClr val="002060"/>
                          </a:solidFill>
                          <a:effectLst/>
                          <a:latin typeface="Cambria" panose="02040503050406030204" pitchFamily="18" charset="0"/>
                          <a:ea typeface="Cambria" panose="02040503050406030204" pitchFamily="18" charset="0"/>
                        </a:rPr>
                        <a:t>Thất</a:t>
                      </a:r>
                      <a:r>
                        <a:rPr lang="en-US" sz="2400" b="1" dirty="0">
                          <a:solidFill>
                            <a:srgbClr val="002060"/>
                          </a:solidFill>
                          <a:effectLst/>
                          <a:latin typeface="Cambria" panose="02040503050406030204" pitchFamily="18" charset="0"/>
                          <a:ea typeface="Cambria" panose="02040503050406030204" pitchFamily="18" charset="0"/>
                        </a:rPr>
                        <a:t> </a:t>
                      </a:r>
                      <a:r>
                        <a:rPr lang="en-US" sz="2400" b="1" dirty="0" err="1">
                          <a:solidFill>
                            <a:srgbClr val="002060"/>
                          </a:solidFill>
                          <a:effectLst/>
                          <a:latin typeface="Cambria" panose="02040503050406030204" pitchFamily="18" charset="0"/>
                          <a:ea typeface="Cambria" panose="02040503050406030204" pitchFamily="18" charset="0"/>
                        </a:rPr>
                        <a:t>Thuyết</a:t>
                      </a:r>
                      <a:endParaRPr lang="en-US" sz="2400" b="1" dirty="0">
                        <a:solidFill>
                          <a:srgbClr val="002060"/>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endParaRPr lang="vi-VN" sz="2000" dirty="0">
                        <a:solidFill>
                          <a:srgbClr val="002060"/>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endParaRPr lang="en-US" sz="2000" dirty="0">
                        <a:solidFill>
                          <a:srgbClr val="002060"/>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endParaRPr lang="en-US" sz="2000"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7161517"/>
                  </a:ext>
                </a:extLst>
              </a:tr>
            </a:tbl>
          </a:graphicData>
        </a:graphic>
      </p:graphicFrame>
    </p:spTree>
    <p:extLst>
      <p:ext uri="{BB962C8B-B14F-4D97-AF65-F5344CB8AC3E}">
        <p14:creationId xmlns:p14="http://schemas.microsoft.com/office/powerpoint/2010/main" val="39168094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5926" t="22002" r="29209" b="15073"/>
          <a:stretch/>
        </p:blipFill>
        <p:spPr>
          <a:xfrm>
            <a:off x="1951567" y="0"/>
            <a:ext cx="8288866" cy="6539241"/>
          </a:xfrm>
          <a:prstGeom prst="rect">
            <a:avLst/>
          </a:prstGeom>
        </p:spPr>
      </p:pic>
      <p:pic>
        <p:nvPicPr>
          <p:cNvPr id="4" name="Picture 3" descr="A close up of a logo&#10;&#10;Description automatically generated">
            <a:extLst>
              <a:ext uri="{FF2B5EF4-FFF2-40B4-BE49-F238E27FC236}">
                <a16:creationId xmlns:a16="http://schemas.microsoft.com/office/drawing/2014/main" id="{3BE40F3A-BF3F-32D2-148F-B8F1CDDD50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4501" y="2137144"/>
            <a:ext cx="9424620" cy="2714416"/>
          </a:xfrm>
          <a:prstGeom prst="rect">
            <a:avLst/>
          </a:prstGeom>
        </p:spPr>
      </p:pic>
    </p:spTree>
    <p:extLst>
      <p:ext uri="{BB962C8B-B14F-4D97-AF65-F5344CB8AC3E}">
        <p14:creationId xmlns:p14="http://schemas.microsoft.com/office/powerpoint/2010/main" val="29666848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alpha val="95000"/>
          </a:schemeClr>
        </a:solidFill>
        <a:ln w="38100">
          <a:solidFill>
            <a:schemeClr val="tx1"/>
          </a:solidFill>
          <a:prstDash val="lgDashDot"/>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1325</TotalTime>
  <Words>528</Words>
  <Application>Microsoft Office PowerPoint</Application>
  <PresentationFormat>Widescreen</PresentationFormat>
  <Paragraphs>56</Paragraphs>
  <Slides>12</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Aptos</vt:lpstr>
      <vt:lpstr>Aptos Display</vt:lpstr>
      <vt:lpstr>Arial</vt:lpstr>
      <vt:lpstr>Calibri</vt:lpstr>
      <vt:lpstr>Calibri Light</vt:lpstr>
      <vt:lpstr>Cambria</vt:lpstr>
      <vt:lpstr>Office Theme</vt:lpstr>
      <vt:lpstr>2_Custom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 Thao - 0972115126</dc:creator>
  <dc:description>9Slide.vn</dc:description>
  <cp:lastModifiedBy>Admin</cp:lastModifiedBy>
  <cp:revision>190</cp:revision>
  <dcterms:created xsi:type="dcterms:W3CDTF">2023-08-27T05:34:41Z</dcterms:created>
  <dcterms:modified xsi:type="dcterms:W3CDTF">2025-05-20T14:49:25Z</dcterms:modified>
  <cp:category>9Slide.vn</cp:category>
</cp:coreProperties>
</file>