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Lst>
  <p:sldIdLst>
    <p:sldId id="259" r:id="rId5"/>
    <p:sldId id="256" r:id="rId6"/>
    <p:sldId id="261" r:id="rId7"/>
    <p:sldId id="262" r:id="rId8"/>
    <p:sldId id="263" r:id="rId9"/>
    <p:sldId id="264" r:id="rId10"/>
    <p:sldId id="285" r:id="rId11"/>
    <p:sldId id="286" r:id="rId12"/>
    <p:sldId id="260" r:id="rId13"/>
    <p:sldId id="287" r:id="rId14"/>
    <p:sldId id="265" r:id="rId15"/>
    <p:sldId id="280" r:id="rId16"/>
    <p:sldId id="281" r:id="rId17"/>
    <p:sldId id="257" r:id="rId18"/>
    <p:sldId id="288" r:id="rId19"/>
    <p:sldId id="289" r:id="rId20"/>
    <p:sldId id="290" r:id="rId21"/>
    <p:sldId id="291" r:id="rId22"/>
    <p:sldId id="292" r:id="rId23"/>
    <p:sldId id="269" r:id="rId24"/>
    <p:sldId id="284" r:id="rId25"/>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8" d="100"/>
          <a:sy n="78" d="100"/>
        </p:scale>
        <p:origin x="660" y="54"/>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2192"/>
            <a:ext cx="12213752" cy="6845808"/>
          </a:xfrm>
          <a:prstGeom prst="rect">
            <a:avLst/>
          </a:prstGeom>
        </p:spPr>
      </p:pic>
    </p:spTree>
    <p:extLst>
      <p:ext uri="{BB962C8B-B14F-4D97-AF65-F5344CB8AC3E}">
        <p14:creationId xmlns:p14="http://schemas.microsoft.com/office/powerpoint/2010/main" val="158467677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61CFE6E-BEF3-481E-9F1A-037C4BF11B35}" type="datetimeFigureOut">
              <a:rPr lang="vi-VN" smtClean="0"/>
              <a:t>20/05/2025</a:t>
            </a:fld>
            <a:endParaRPr lang="vi-VN"/>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DBFCE114-F7E8-4623-86D4-9B46FC85B9EF}" type="slidenum">
              <a:rPr lang="vi-VN" smtClean="0"/>
              <a:t>‹#›</a:t>
            </a:fld>
            <a:endParaRPr lang="vi-VN"/>
          </a:p>
        </p:txBody>
      </p:sp>
    </p:spTree>
    <p:extLst>
      <p:ext uri="{BB962C8B-B14F-4D97-AF65-F5344CB8AC3E}">
        <p14:creationId xmlns:p14="http://schemas.microsoft.com/office/powerpoint/2010/main" val="167013882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61CFE6E-BEF3-481E-9F1A-037C4BF11B35}" type="datetimeFigureOut">
              <a:rPr lang="vi-VN" smtClean="0"/>
              <a:t>20/05/2025</a:t>
            </a:fld>
            <a:endParaRPr lang="vi-VN"/>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DBFCE114-F7E8-4623-86D4-9B46FC85B9EF}" type="slidenum">
              <a:rPr lang="vi-VN" smtClean="0"/>
              <a:t>‹#›</a:t>
            </a:fld>
            <a:endParaRPr lang="vi-VN"/>
          </a:p>
        </p:txBody>
      </p:sp>
    </p:spTree>
    <p:extLst>
      <p:ext uri="{BB962C8B-B14F-4D97-AF65-F5344CB8AC3E}">
        <p14:creationId xmlns:p14="http://schemas.microsoft.com/office/powerpoint/2010/main" val="134001202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9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E58A353-DD4A-4209-815E-5299344EFDC0}" type="datetimeFigureOut">
              <a:rPr lang="en-US" smtClean="0"/>
              <a:t>5/20/2025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408ABEF-A70D-4BCB-AF60-2F4D6952FD15}" type="slidenum">
              <a:rPr lang="en-US" smtClean="0"/>
              <a:t>‹#›</a:t>
            </a:fld>
            <a:endParaRPr lang="en-US"/>
          </a:p>
        </p:txBody>
      </p:sp>
    </p:spTree>
    <p:extLst>
      <p:ext uri="{BB962C8B-B14F-4D97-AF65-F5344CB8AC3E}">
        <p14:creationId xmlns:p14="http://schemas.microsoft.com/office/powerpoint/2010/main" val="40029220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E58A353-DD4A-4209-815E-5299344EFDC0}" type="datetimeFigureOut">
              <a:rPr lang="en-US" smtClean="0"/>
              <a:t>5/20/2025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408ABEF-A70D-4BCB-AF60-2F4D6952FD15}" type="slidenum">
              <a:rPr lang="en-US" smtClean="0"/>
              <a:t>‹#›</a:t>
            </a:fld>
            <a:endParaRPr lang="en-US"/>
          </a:p>
        </p:txBody>
      </p:sp>
    </p:spTree>
    <p:extLst>
      <p:ext uri="{BB962C8B-B14F-4D97-AF65-F5344CB8AC3E}">
        <p14:creationId xmlns:p14="http://schemas.microsoft.com/office/powerpoint/2010/main" val="22750799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64"/>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E58A353-DD4A-4209-815E-5299344EFDC0}" type="datetimeFigureOut">
              <a:rPr lang="en-US" smtClean="0"/>
              <a:t>5/20/2025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408ABEF-A70D-4BCB-AF60-2F4D6952FD15}" type="slidenum">
              <a:rPr lang="en-US" smtClean="0"/>
              <a:t>‹#›</a:t>
            </a:fld>
            <a:endParaRPr lang="en-US"/>
          </a:p>
        </p:txBody>
      </p:sp>
    </p:spTree>
    <p:extLst>
      <p:ext uri="{BB962C8B-B14F-4D97-AF65-F5344CB8AC3E}">
        <p14:creationId xmlns:p14="http://schemas.microsoft.com/office/powerpoint/2010/main" val="91054661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12800" y="1600206"/>
            <a:ext cx="7213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8229600" y="1600206"/>
            <a:ext cx="7213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E58A353-DD4A-4209-815E-5299344EFDC0}" type="datetimeFigureOut">
              <a:rPr lang="en-US" smtClean="0"/>
              <a:t>5/20/2025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408ABEF-A70D-4BCB-AF60-2F4D6952FD15}" type="slidenum">
              <a:rPr lang="en-US" smtClean="0"/>
              <a:t>‹#›</a:t>
            </a:fld>
            <a:endParaRPr lang="en-US"/>
          </a:p>
        </p:txBody>
      </p:sp>
    </p:spTree>
    <p:extLst>
      <p:ext uri="{BB962C8B-B14F-4D97-AF65-F5344CB8AC3E}">
        <p14:creationId xmlns:p14="http://schemas.microsoft.com/office/powerpoint/2010/main" val="6501994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7"/>
            <a:ext cx="5386917"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426" y="1535117"/>
            <a:ext cx="5389033"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426"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E58A353-DD4A-4209-815E-5299344EFDC0}" type="datetimeFigureOut">
              <a:rPr lang="en-US" smtClean="0"/>
              <a:t>5/20/2025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408ABEF-A70D-4BCB-AF60-2F4D6952FD15}" type="slidenum">
              <a:rPr lang="en-US" smtClean="0"/>
              <a:t>‹#›</a:t>
            </a:fld>
            <a:endParaRPr lang="en-US"/>
          </a:p>
        </p:txBody>
      </p:sp>
    </p:spTree>
    <p:extLst>
      <p:ext uri="{BB962C8B-B14F-4D97-AF65-F5344CB8AC3E}">
        <p14:creationId xmlns:p14="http://schemas.microsoft.com/office/powerpoint/2010/main" val="287926063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E58A353-DD4A-4209-815E-5299344EFDC0}" type="datetimeFigureOut">
              <a:rPr lang="en-US" smtClean="0"/>
              <a:t>5/20/2025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408ABEF-A70D-4BCB-AF60-2F4D6952FD15}" type="slidenum">
              <a:rPr lang="en-US" smtClean="0"/>
              <a:t>‹#›</a:t>
            </a:fld>
            <a:endParaRPr lang="en-US"/>
          </a:p>
        </p:txBody>
      </p:sp>
    </p:spTree>
    <p:extLst>
      <p:ext uri="{BB962C8B-B14F-4D97-AF65-F5344CB8AC3E}">
        <p14:creationId xmlns:p14="http://schemas.microsoft.com/office/powerpoint/2010/main" val="407581515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E58A353-DD4A-4209-815E-5299344EFDC0}" type="datetimeFigureOut">
              <a:rPr lang="en-US" smtClean="0"/>
              <a:t>5/20/2025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408ABEF-A70D-4BCB-AF60-2F4D6952FD15}" type="slidenum">
              <a:rPr lang="en-US" smtClean="0"/>
              <a:t>‹#›</a:t>
            </a:fld>
            <a:endParaRPr lang="en-US"/>
          </a:p>
        </p:txBody>
      </p:sp>
    </p:spTree>
    <p:extLst>
      <p:ext uri="{BB962C8B-B14F-4D97-AF65-F5344CB8AC3E}">
        <p14:creationId xmlns:p14="http://schemas.microsoft.com/office/powerpoint/2010/main" val="400348298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23" y="273068"/>
            <a:ext cx="4011084"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120"/>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23" y="1435104"/>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E58A353-DD4A-4209-815E-5299344EFDC0}" type="datetimeFigureOut">
              <a:rPr lang="en-US" smtClean="0"/>
              <a:t>5/20/2025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408ABEF-A70D-4BCB-AF60-2F4D6952FD15}" type="slidenum">
              <a:rPr lang="en-US" smtClean="0"/>
              <a:t>‹#›</a:t>
            </a:fld>
            <a:endParaRPr lang="en-US"/>
          </a:p>
        </p:txBody>
      </p:sp>
    </p:spTree>
    <p:extLst>
      <p:ext uri="{BB962C8B-B14F-4D97-AF65-F5344CB8AC3E}">
        <p14:creationId xmlns:p14="http://schemas.microsoft.com/office/powerpoint/2010/main" val="35752412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2192"/>
            <a:ext cx="12213752" cy="6845808"/>
          </a:xfrm>
          <a:prstGeom prst="rect">
            <a:avLst/>
          </a:prstGeom>
        </p:spPr>
      </p:pic>
      <p:sp>
        <p:nvSpPr>
          <p:cNvPr id="8" name="Rounded Rectangle 7"/>
          <p:cNvSpPr/>
          <p:nvPr userDrawn="1"/>
        </p:nvSpPr>
        <p:spPr>
          <a:xfrm>
            <a:off x="1031631" y="1978269"/>
            <a:ext cx="10128738" cy="4114800"/>
          </a:xfrm>
          <a:prstGeom prst="roundRect">
            <a:avLst/>
          </a:prstGeom>
          <a:solidFill>
            <a:schemeClr val="bg1"/>
          </a:solidFill>
          <a:ln w="38100">
            <a:solidFill>
              <a:srgbClr val="92D0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235082267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20"/>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65"/>
            <a:ext cx="73152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E58A353-DD4A-4209-815E-5299344EFDC0}" type="datetimeFigureOut">
              <a:rPr lang="en-US" smtClean="0"/>
              <a:t>5/20/2025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408ABEF-A70D-4BCB-AF60-2F4D6952FD15}" type="slidenum">
              <a:rPr lang="en-US" smtClean="0"/>
              <a:t>‹#›</a:t>
            </a:fld>
            <a:endParaRPr lang="en-US"/>
          </a:p>
        </p:txBody>
      </p:sp>
    </p:spTree>
    <p:extLst>
      <p:ext uri="{BB962C8B-B14F-4D97-AF65-F5344CB8AC3E}">
        <p14:creationId xmlns:p14="http://schemas.microsoft.com/office/powerpoint/2010/main" val="202675275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E58A353-DD4A-4209-815E-5299344EFDC0}" type="datetimeFigureOut">
              <a:rPr lang="en-US" smtClean="0"/>
              <a:t>5/20/2025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408ABEF-A70D-4BCB-AF60-2F4D6952FD15}" type="slidenum">
              <a:rPr lang="en-US" smtClean="0"/>
              <a:t>‹#›</a:t>
            </a:fld>
            <a:endParaRPr lang="en-US"/>
          </a:p>
        </p:txBody>
      </p:sp>
    </p:spTree>
    <p:extLst>
      <p:ext uri="{BB962C8B-B14F-4D97-AF65-F5344CB8AC3E}">
        <p14:creationId xmlns:p14="http://schemas.microsoft.com/office/powerpoint/2010/main" val="424448168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785600" y="274699"/>
            <a:ext cx="36576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12800" y="274699"/>
            <a:ext cx="107696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E58A353-DD4A-4209-815E-5299344EFDC0}" type="datetimeFigureOut">
              <a:rPr lang="en-US" smtClean="0"/>
              <a:t>5/20/2025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408ABEF-A70D-4BCB-AF60-2F4D6952FD15}" type="slidenum">
              <a:rPr lang="en-US" smtClean="0"/>
              <a:t>‹#›</a:t>
            </a:fld>
            <a:endParaRPr lang="en-US"/>
          </a:p>
        </p:txBody>
      </p:sp>
    </p:spTree>
    <p:extLst>
      <p:ext uri="{BB962C8B-B14F-4D97-AF65-F5344CB8AC3E}">
        <p14:creationId xmlns:p14="http://schemas.microsoft.com/office/powerpoint/2010/main" val="112224544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95ABF22-5A85-464E-B55C-2D8A6FF5152A}" type="datetimeFigureOut">
              <a:rPr lang="en-US" smtClean="0">
                <a:solidFill>
                  <a:prstClr val="black">
                    <a:tint val="75000"/>
                  </a:prstClr>
                </a:solidFill>
              </a:rPr>
              <a:pPr/>
              <a:t>5/20/2025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7BB007A-7756-4C9A-AE5A-D6ED5788D4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1125330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95ABF22-5A85-464E-B55C-2D8A6FF5152A}" type="datetimeFigureOut">
              <a:rPr lang="en-US" smtClean="0">
                <a:solidFill>
                  <a:prstClr val="black">
                    <a:tint val="75000"/>
                  </a:prstClr>
                </a:solidFill>
              </a:rPr>
              <a:pPr/>
              <a:t>5/20/2025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7BB007A-7756-4C9A-AE5A-D6ED5788D4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0691611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95ABF22-5A85-464E-B55C-2D8A6FF5152A}" type="datetimeFigureOut">
              <a:rPr lang="en-US" smtClean="0">
                <a:solidFill>
                  <a:prstClr val="black">
                    <a:tint val="75000"/>
                  </a:prstClr>
                </a:solidFill>
              </a:rPr>
              <a:pPr/>
              <a:t>5/20/2025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7BB007A-7756-4C9A-AE5A-D6ED5788D4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0805981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95ABF22-5A85-464E-B55C-2D8A6FF5152A}" type="datetimeFigureOut">
              <a:rPr lang="en-US" smtClean="0">
                <a:solidFill>
                  <a:prstClr val="black">
                    <a:tint val="75000"/>
                  </a:prstClr>
                </a:solidFill>
              </a:rPr>
              <a:pPr/>
              <a:t>5/20/2025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7BB007A-7756-4C9A-AE5A-D6ED5788D4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0612858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95ABF22-5A85-464E-B55C-2D8A6FF5152A}" type="datetimeFigureOut">
              <a:rPr lang="en-US" smtClean="0">
                <a:solidFill>
                  <a:prstClr val="black">
                    <a:tint val="75000"/>
                  </a:prstClr>
                </a:solidFill>
              </a:rPr>
              <a:pPr/>
              <a:t>5/20/2025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67BB007A-7756-4C9A-AE5A-D6ED5788D4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7224795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95ABF22-5A85-464E-B55C-2D8A6FF5152A}" type="datetimeFigureOut">
              <a:rPr lang="en-US" smtClean="0">
                <a:solidFill>
                  <a:prstClr val="black">
                    <a:tint val="75000"/>
                  </a:prstClr>
                </a:solidFill>
              </a:rPr>
              <a:pPr/>
              <a:t>5/20/2025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67BB007A-7756-4C9A-AE5A-D6ED5788D4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2227441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95ABF22-5A85-464E-B55C-2D8A6FF5152A}" type="datetimeFigureOut">
              <a:rPr lang="en-US" smtClean="0">
                <a:solidFill>
                  <a:prstClr val="black">
                    <a:tint val="75000"/>
                  </a:prstClr>
                </a:solidFill>
              </a:rPr>
              <a:pPr/>
              <a:t>5/20/2025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67BB007A-7756-4C9A-AE5A-D6ED5788D4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414419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2192"/>
            <a:ext cx="12213752" cy="6845808"/>
          </a:xfrm>
          <a:prstGeom prst="rect">
            <a:avLst/>
          </a:prstGeom>
        </p:spPr>
      </p:pic>
      <p:sp>
        <p:nvSpPr>
          <p:cNvPr id="8" name="Rounded Rectangle 7"/>
          <p:cNvSpPr/>
          <p:nvPr userDrawn="1"/>
        </p:nvSpPr>
        <p:spPr>
          <a:xfrm>
            <a:off x="486508" y="597877"/>
            <a:ext cx="11218985" cy="5776546"/>
          </a:xfrm>
          <a:prstGeom prst="roundRect">
            <a:avLst/>
          </a:prstGeom>
          <a:solidFill>
            <a:schemeClr val="bg1"/>
          </a:solidFill>
          <a:ln w="38100">
            <a:solidFill>
              <a:srgbClr val="92D0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235445063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95ABF22-5A85-464E-B55C-2D8A6FF5152A}" type="datetimeFigureOut">
              <a:rPr lang="en-US" smtClean="0">
                <a:solidFill>
                  <a:prstClr val="black">
                    <a:tint val="75000"/>
                  </a:prstClr>
                </a:solidFill>
              </a:rPr>
              <a:pPr/>
              <a:t>5/20/2025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7BB007A-7756-4C9A-AE5A-D6ED5788D4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380573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95ABF22-5A85-464E-B55C-2D8A6FF5152A}" type="datetimeFigureOut">
              <a:rPr lang="en-US" smtClean="0">
                <a:solidFill>
                  <a:prstClr val="black">
                    <a:tint val="75000"/>
                  </a:prstClr>
                </a:solidFill>
              </a:rPr>
              <a:pPr/>
              <a:t>5/20/2025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7BB007A-7756-4C9A-AE5A-D6ED5788D4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5695018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95ABF22-5A85-464E-B55C-2D8A6FF5152A}" type="datetimeFigureOut">
              <a:rPr lang="en-US" smtClean="0">
                <a:solidFill>
                  <a:prstClr val="black">
                    <a:tint val="75000"/>
                  </a:prstClr>
                </a:solidFill>
              </a:rPr>
              <a:pPr/>
              <a:t>5/20/2025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7BB007A-7756-4C9A-AE5A-D6ED5788D4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7128980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95ABF22-5A85-464E-B55C-2D8A6FF5152A}" type="datetimeFigureOut">
              <a:rPr lang="en-US" smtClean="0">
                <a:solidFill>
                  <a:prstClr val="black">
                    <a:tint val="75000"/>
                  </a:prstClr>
                </a:solidFill>
              </a:rPr>
              <a:pPr/>
              <a:t>5/20/2025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7BB007A-7756-4C9A-AE5A-D6ED5788D4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1035732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p:txBody>
          <a:bodyPr/>
          <a:lstStyle/>
          <a:p>
            <a:fld id="{E69B9EE9-F3BF-4B40-83E7-C9BC68FDDB0E}" type="datetimeFigureOut">
              <a:rPr lang="en-US" smtClean="0"/>
              <a:t>5/20/2025</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3645032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p:txBody>
          <a:bodyPr/>
          <a:lstStyle/>
          <a:p>
            <a:fld id="{E69B9EE9-F3BF-4B40-83E7-C9BC68FDDB0E}" type="datetimeFigureOut">
              <a:rPr lang="en-US" smtClean="0"/>
              <a:t>5/20/2025</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8067161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p:txBody>
          <a:bodyPr/>
          <a:lstStyle/>
          <a:p>
            <a:fld id="{E69B9EE9-F3BF-4B40-83E7-C9BC68FDDB0E}" type="datetimeFigureOut">
              <a:rPr lang="en-US" smtClean="0"/>
              <a:t>5/20/2025</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2203646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p:txBody>
          <a:bodyPr/>
          <a:lstStyle/>
          <a:p>
            <a:fld id="{E69B9EE9-F3BF-4B40-83E7-C9BC68FDDB0E}" type="datetimeFigureOut">
              <a:rPr lang="en-US" smtClean="0"/>
              <a:t>5/20/2025</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5659327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p:txBody>
          <a:bodyPr/>
          <a:lstStyle/>
          <a:p>
            <a:fld id="{E69B9EE9-F3BF-4B40-83E7-C9BC68FDDB0E}" type="datetimeFigureOut">
              <a:rPr lang="en-US" smtClean="0"/>
              <a:t>5/20/2025</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2585551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261CFE6E-BEF3-481E-9F1A-037C4BF11B35}" type="datetimeFigureOut">
              <a:rPr lang="vi-VN" smtClean="0"/>
              <a:t>20/05/2025</a:t>
            </a:fld>
            <a:endParaRPr lang="vi-VN"/>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DBFCE114-F7E8-4623-86D4-9B46FC85B9EF}" type="slidenum">
              <a:rPr lang="vi-VN" smtClean="0"/>
              <a:t>‹#›</a:t>
            </a:fld>
            <a:endParaRPr lang="vi-VN"/>
          </a:p>
        </p:txBody>
      </p:sp>
    </p:spTree>
    <p:extLst>
      <p:ext uri="{BB962C8B-B14F-4D97-AF65-F5344CB8AC3E}">
        <p14:creationId xmlns:p14="http://schemas.microsoft.com/office/powerpoint/2010/main" val="360644105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vi-VN"/>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261CFE6E-BEF3-481E-9F1A-037C4BF11B35}" type="datetimeFigureOut">
              <a:rPr lang="vi-VN" smtClean="0"/>
              <a:t>20/05/2025</a:t>
            </a:fld>
            <a:endParaRPr lang="vi-VN"/>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DBFCE114-F7E8-4623-86D4-9B46FC85B9EF}" type="slidenum">
              <a:rPr lang="vi-VN" smtClean="0"/>
              <a:t>‹#›</a:t>
            </a:fld>
            <a:endParaRPr lang="vi-VN"/>
          </a:p>
        </p:txBody>
      </p:sp>
    </p:spTree>
    <p:extLst>
      <p:ext uri="{BB962C8B-B14F-4D97-AF65-F5344CB8AC3E}">
        <p14:creationId xmlns:p14="http://schemas.microsoft.com/office/powerpoint/2010/main" val="206331823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261CFE6E-BEF3-481E-9F1A-037C4BF11B35}" type="datetimeFigureOut">
              <a:rPr lang="vi-VN" smtClean="0"/>
              <a:t>20/05/2025</a:t>
            </a:fld>
            <a:endParaRPr lang="vi-VN"/>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DBFCE114-F7E8-4623-86D4-9B46FC85B9EF}" type="slidenum">
              <a:rPr lang="vi-VN" smtClean="0"/>
              <a:t>‹#›</a:t>
            </a:fld>
            <a:endParaRPr lang="vi-VN"/>
          </a:p>
        </p:txBody>
      </p:sp>
    </p:spTree>
    <p:extLst>
      <p:ext uri="{BB962C8B-B14F-4D97-AF65-F5344CB8AC3E}">
        <p14:creationId xmlns:p14="http://schemas.microsoft.com/office/powerpoint/2010/main" val="199277212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261CFE6E-BEF3-481E-9F1A-037C4BF11B35}" type="datetimeFigureOut">
              <a:rPr lang="vi-VN" smtClean="0"/>
              <a:t>20/05/2025</a:t>
            </a:fld>
            <a:endParaRPr lang="vi-VN"/>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DBFCE114-F7E8-4623-86D4-9B46FC85B9EF}" type="slidenum">
              <a:rPr lang="vi-VN" smtClean="0"/>
              <a:t>‹#›</a:t>
            </a:fld>
            <a:endParaRPr lang="vi-VN"/>
          </a:p>
        </p:txBody>
      </p:sp>
    </p:spTree>
    <p:extLst>
      <p:ext uri="{BB962C8B-B14F-4D97-AF65-F5344CB8AC3E}">
        <p14:creationId xmlns:p14="http://schemas.microsoft.com/office/powerpoint/2010/main" val="33855002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261CFE6E-BEF3-481E-9F1A-037C4BF11B35}" type="datetimeFigureOut">
              <a:rPr lang="vi-VN" smtClean="0"/>
              <a:t>20/05/2025</a:t>
            </a:fld>
            <a:endParaRPr lang="vi-VN"/>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DBFCE114-F7E8-4623-86D4-9B46FC85B9EF}" type="slidenum">
              <a:rPr lang="vi-VN" smtClean="0"/>
              <a:t>‹#›</a:t>
            </a:fld>
            <a:endParaRPr lang="vi-VN"/>
          </a:p>
        </p:txBody>
      </p:sp>
    </p:spTree>
    <p:extLst>
      <p:ext uri="{BB962C8B-B14F-4D97-AF65-F5344CB8AC3E}">
        <p14:creationId xmlns:p14="http://schemas.microsoft.com/office/powerpoint/2010/main" val="288133263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261CFE6E-BEF3-481E-9F1A-037C4BF11B35}" type="datetimeFigureOut">
              <a:rPr lang="vi-VN" smtClean="0"/>
              <a:t>20/05/2025</a:t>
            </a:fld>
            <a:endParaRPr lang="vi-VN"/>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DBFCE114-F7E8-4623-86D4-9B46FC85B9EF}" type="slidenum">
              <a:rPr lang="vi-VN" smtClean="0"/>
              <a:t>‹#›</a:t>
            </a:fld>
            <a:endParaRPr lang="vi-VN"/>
          </a:p>
        </p:txBody>
      </p:sp>
    </p:spTree>
    <p:extLst>
      <p:ext uri="{BB962C8B-B14F-4D97-AF65-F5344CB8AC3E}">
        <p14:creationId xmlns:p14="http://schemas.microsoft.com/office/powerpoint/2010/main" val="390726135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3.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3.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tags" Target="../tags/tag2.xml"/><Relationship Id="rId3" Type="http://schemas.openxmlformats.org/officeDocument/2006/relationships/slideLayout" Target="../slideLayouts/slideLayout36.xml"/><Relationship Id="rId7" Type="http://schemas.openxmlformats.org/officeDocument/2006/relationships/tags" Target="../tags/tag1.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theme" Target="../theme/theme4.xml"/><Relationship Id="rId5" Type="http://schemas.openxmlformats.org/officeDocument/2006/relationships/slideLayout" Target="../slideLayouts/slideLayout38.xml"/><Relationship Id="rId10" Type="http://schemas.openxmlformats.org/officeDocument/2006/relationships/image" Target="../media/image4.png"/><Relationship Id="rId4" Type="http://schemas.openxmlformats.org/officeDocument/2006/relationships/slideLayout" Target="../slideLayouts/slideLayout37.xml"/><Relationship Id="rId9" Type="http://schemas.openxmlformats.org/officeDocument/2006/relationships/tags" Target="../tags/tag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round pink label with white text and a black background&#10;&#10;Description automatically generated">
            <a:extLst>
              <a:ext uri="{FF2B5EF4-FFF2-40B4-BE49-F238E27FC236}">
                <a16:creationId xmlns:a16="http://schemas.microsoft.com/office/drawing/2014/main" id="{A8644D4D-C31C-5FA1-ACD9-662D9463B618}"/>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577008" y="173405"/>
            <a:ext cx="1416856" cy="1416856"/>
          </a:xfrm>
          <a:prstGeom prst="rect">
            <a:avLst/>
          </a:prstGeom>
        </p:spPr>
      </p:pic>
    </p:spTree>
    <p:extLst>
      <p:ext uri="{BB962C8B-B14F-4D97-AF65-F5344CB8AC3E}">
        <p14:creationId xmlns:p14="http://schemas.microsoft.com/office/powerpoint/2010/main" val="428505320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6000" r="-6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6"/>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41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E58A353-DD4A-4209-815E-5299344EFDC0}" type="datetimeFigureOut">
              <a:rPr lang="en-US" smtClean="0"/>
              <a:t>5/20/2025</a:t>
            </a:fld>
            <a:endParaRPr lang="en-US"/>
          </a:p>
        </p:txBody>
      </p:sp>
      <p:sp>
        <p:nvSpPr>
          <p:cNvPr id="5" name="Footer Placeholder 4"/>
          <p:cNvSpPr>
            <a:spLocks noGrp="1"/>
          </p:cNvSpPr>
          <p:nvPr>
            <p:ph type="ftr" sz="quarter" idx="3"/>
          </p:nvPr>
        </p:nvSpPr>
        <p:spPr>
          <a:xfrm>
            <a:off x="4165600" y="635641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41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408ABEF-A70D-4BCB-AF60-2F4D6952FD15}" type="slidenum">
              <a:rPr lang="en-US" smtClean="0"/>
              <a:t>‹#›</a:t>
            </a:fld>
            <a:endParaRPr lang="en-US"/>
          </a:p>
        </p:txBody>
      </p:sp>
    </p:spTree>
    <p:extLst>
      <p:ext uri="{BB962C8B-B14F-4D97-AF65-F5344CB8AC3E}">
        <p14:creationId xmlns:p14="http://schemas.microsoft.com/office/powerpoint/2010/main" val="366098264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6000" r="-6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95ABF22-5A85-464E-B55C-2D8A6FF5152A}" type="datetimeFigureOut">
              <a:rPr lang="en-US" smtClean="0">
                <a:solidFill>
                  <a:prstClr val="black">
                    <a:tint val="75000"/>
                  </a:prstClr>
                </a:solidFill>
              </a:rPr>
              <a:pPr/>
              <a:t>5/20/2025</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7BB007A-7756-4C9A-AE5A-D6ED5788D4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9626379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1" name="9Slide.vn - 2019">
            <a:extLst>
              <a:ext uri="{FF2B5EF4-FFF2-40B4-BE49-F238E27FC236}">
                <a16:creationId xmlns:a16="http://schemas.microsoft.com/office/drawing/2014/main" id="{9887523A-567D-536D-316F-72BCD2E207DE}"/>
              </a:ext>
            </a:extLst>
          </p:cNvPr>
          <p:cNvSpPr txBox="1"/>
          <p:nvPr userDrawn="1"/>
        </p:nvSpPr>
        <p:spPr>
          <a:xfrm>
            <a:off x="0" y="-1512332"/>
            <a:ext cx="12192000" cy="369332"/>
          </a:xfrm>
          <a:prstGeom prst="rect">
            <a:avLst/>
          </a:prstGeom>
          <a:noFill/>
        </p:spPr>
        <p:txBody>
          <a:bodyPr vert="horz" wrap="none" lIns="0" tIns="0" rIns="0" bIns="0"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76CB0E7E-7BDA-4369-B06E-95E5B313A5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FF2DE87-7D95-4722-9EE5-248D158C7FF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D0A038-BC78-4ECC-BEFF-CCB515E4848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9B9EE9-F3BF-4B40-83E7-C9BC68FDDB0E}" type="datetimeFigureOut">
              <a:rPr lang="en-US" smtClean="0"/>
              <a:t>5/20/2025</a:t>
            </a:fld>
            <a:endParaRPr lang="en-US"/>
          </a:p>
        </p:txBody>
      </p:sp>
      <p:sp>
        <p:nvSpPr>
          <p:cNvPr id="5" name="Footer Placeholder 4">
            <a:extLst>
              <a:ext uri="{FF2B5EF4-FFF2-40B4-BE49-F238E27FC236}">
                <a16:creationId xmlns:a16="http://schemas.microsoft.com/office/drawing/2014/main" id="{50ECDB14-4F91-4B5C-8ACA-1B5E7E69B7D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B30118F-80C4-4861-A4D3-A50D382E7D5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F55963-6440-4C45-BA09-4E6A99D1BBE0}" type="slidenum">
              <a:rPr lang="en-US" smtClean="0"/>
              <a:t>‹#›</a:t>
            </a:fld>
            <a:endParaRPr lang="en-US"/>
          </a:p>
        </p:txBody>
      </p:sp>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B6BED32C-99F4-162E-D47D-A40A00EEEDA2}"/>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4221861" y="7218378"/>
            <a:ext cx="3757422" cy="3757422"/>
          </a:xfrm>
          <a:prstGeom prst="rect">
            <a:avLst/>
          </a:prstGeom>
        </p:spPr>
      </p:pic>
      <p:pic>
        <p:nvPicPr>
          <p:cNvPr id="18" name="Picture 17">
            <a:extLst>
              <a:ext uri="{FF2B5EF4-FFF2-40B4-BE49-F238E27FC236}">
                <a16:creationId xmlns:a16="http://schemas.microsoft.com/office/drawing/2014/main" id="{4E8838B3-56CD-604D-AB73-C9F83FA164E5}"/>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2159889" y="1744433"/>
            <a:ext cx="3757422" cy="3757422"/>
          </a:xfrm>
          <a:prstGeom prst="rect">
            <a:avLst/>
          </a:prstGeom>
        </p:spPr>
      </p:pic>
    </p:spTree>
    <p:extLst>
      <p:ext uri="{BB962C8B-B14F-4D97-AF65-F5344CB8AC3E}">
        <p14:creationId xmlns:p14="http://schemas.microsoft.com/office/powerpoint/2010/main" val="178376252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audio" Target="../media/audio2.wav"/><Relationship Id="rId1" Type="http://schemas.openxmlformats.org/officeDocument/2006/relationships/slideLayout" Target="../slideLayouts/slideLayout24.xml"/><Relationship Id="rId4" Type="http://schemas.openxmlformats.org/officeDocument/2006/relationships/slide" Target="slide5.xml"/></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audio" Target="../media/audio2.wav"/><Relationship Id="rId1" Type="http://schemas.openxmlformats.org/officeDocument/2006/relationships/slideLayout" Target="../slideLayouts/slideLayout24.xml"/><Relationship Id="rId4" Type="http://schemas.openxmlformats.org/officeDocument/2006/relationships/slide" Target="slide5.xml"/></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slideLayout" Target="../slideLayouts/slideLayout34.xml"/><Relationship Id="rId7" Type="http://schemas.openxmlformats.org/officeDocument/2006/relationships/image" Target="../media/image31.png"/><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30.png"/><Relationship Id="rId5" Type="http://schemas.openxmlformats.org/officeDocument/2006/relationships/image" Target="../media/image29.png"/><Relationship Id="rId10" Type="http://schemas.openxmlformats.org/officeDocument/2006/relationships/image" Target="../media/image33.png"/><Relationship Id="rId4" Type="http://schemas.openxmlformats.org/officeDocument/2006/relationships/image" Target="../media/image28.jpeg"/><Relationship Id="rId9"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34.xml"/></Relationships>
</file>

<file path=ppt/slides/_rels/slide16.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41.png"/><Relationship Id="rId3" Type="http://schemas.openxmlformats.org/officeDocument/2006/relationships/audio" Target="NULL" TargetMode="External"/><Relationship Id="rId7" Type="http://schemas.openxmlformats.org/officeDocument/2006/relationships/image" Target="../media/image35.png"/><Relationship Id="rId12" Type="http://schemas.openxmlformats.org/officeDocument/2006/relationships/image" Target="../media/image40.gif"/><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34.png"/><Relationship Id="rId11" Type="http://schemas.openxmlformats.org/officeDocument/2006/relationships/image" Target="../media/image39.gif"/><Relationship Id="rId5" Type="http://schemas.openxmlformats.org/officeDocument/2006/relationships/slideLayout" Target="../slideLayouts/slideLayout34.xml"/><Relationship Id="rId15" Type="http://schemas.openxmlformats.org/officeDocument/2006/relationships/image" Target="../media/image10.png"/><Relationship Id="rId10" Type="http://schemas.openxmlformats.org/officeDocument/2006/relationships/image" Target="../media/image38.png"/><Relationship Id="rId4" Type="http://schemas.microsoft.com/office/2007/relationships/media" Target="../media/media8.wav"/><Relationship Id="rId9" Type="http://schemas.openxmlformats.org/officeDocument/2006/relationships/image" Target="../media/image37.png"/><Relationship Id="rId14" Type="http://schemas.openxmlformats.org/officeDocument/2006/relationships/image" Target="../media/image42.gif"/></Relationships>
</file>

<file path=ppt/slides/_rels/slide17.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41.png"/><Relationship Id="rId3" Type="http://schemas.openxmlformats.org/officeDocument/2006/relationships/audio" Target="NULL" TargetMode="External"/><Relationship Id="rId7" Type="http://schemas.openxmlformats.org/officeDocument/2006/relationships/image" Target="../media/image35.png"/><Relationship Id="rId12" Type="http://schemas.openxmlformats.org/officeDocument/2006/relationships/image" Target="../media/image40.gif"/><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34.png"/><Relationship Id="rId11" Type="http://schemas.openxmlformats.org/officeDocument/2006/relationships/image" Target="../media/image39.gif"/><Relationship Id="rId5" Type="http://schemas.openxmlformats.org/officeDocument/2006/relationships/slideLayout" Target="../slideLayouts/slideLayout34.xml"/><Relationship Id="rId15" Type="http://schemas.openxmlformats.org/officeDocument/2006/relationships/image" Target="../media/image10.png"/><Relationship Id="rId10" Type="http://schemas.openxmlformats.org/officeDocument/2006/relationships/image" Target="../media/image43.png"/><Relationship Id="rId4" Type="http://schemas.microsoft.com/office/2007/relationships/media" Target="../media/media8.wav"/><Relationship Id="rId9" Type="http://schemas.openxmlformats.org/officeDocument/2006/relationships/image" Target="../media/image37.png"/><Relationship Id="rId14" Type="http://schemas.openxmlformats.org/officeDocument/2006/relationships/image" Target="../media/image42.gif"/></Relationships>
</file>

<file path=ppt/slides/_rels/slide18.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41.png"/><Relationship Id="rId3" Type="http://schemas.openxmlformats.org/officeDocument/2006/relationships/audio" Target="NULL" TargetMode="External"/><Relationship Id="rId7" Type="http://schemas.openxmlformats.org/officeDocument/2006/relationships/image" Target="../media/image35.png"/><Relationship Id="rId12" Type="http://schemas.openxmlformats.org/officeDocument/2006/relationships/image" Target="../media/image40.gif"/><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34.png"/><Relationship Id="rId11" Type="http://schemas.openxmlformats.org/officeDocument/2006/relationships/image" Target="../media/image39.gif"/><Relationship Id="rId5" Type="http://schemas.openxmlformats.org/officeDocument/2006/relationships/slideLayout" Target="../slideLayouts/slideLayout34.xml"/><Relationship Id="rId15" Type="http://schemas.openxmlformats.org/officeDocument/2006/relationships/image" Target="../media/image10.png"/><Relationship Id="rId10" Type="http://schemas.openxmlformats.org/officeDocument/2006/relationships/image" Target="../media/image44.png"/><Relationship Id="rId4" Type="http://schemas.microsoft.com/office/2007/relationships/media" Target="../media/media8.wav"/><Relationship Id="rId9" Type="http://schemas.openxmlformats.org/officeDocument/2006/relationships/image" Target="../media/image37.png"/><Relationship Id="rId14" Type="http://schemas.openxmlformats.org/officeDocument/2006/relationships/image" Target="../media/image42.gif"/></Relationships>
</file>

<file path=ppt/slides/_rels/slide19.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41.png"/><Relationship Id="rId3" Type="http://schemas.openxmlformats.org/officeDocument/2006/relationships/audio" Target="NULL" TargetMode="External"/><Relationship Id="rId7" Type="http://schemas.openxmlformats.org/officeDocument/2006/relationships/image" Target="../media/image35.png"/><Relationship Id="rId12" Type="http://schemas.openxmlformats.org/officeDocument/2006/relationships/image" Target="../media/image40.gif"/><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34.png"/><Relationship Id="rId11" Type="http://schemas.openxmlformats.org/officeDocument/2006/relationships/image" Target="../media/image39.gif"/><Relationship Id="rId5" Type="http://schemas.openxmlformats.org/officeDocument/2006/relationships/slideLayout" Target="../slideLayouts/slideLayout34.xml"/><Relationship Id="rId15" Type="http://schemas.openxmlformats.org/officeDocument/2006/relationships/image" Target="../media/image10.png"/><Relationship Id="rId10" Type="http://schemas.openxmlformats.org/officeDocument/2006/relationships/image" Target="../media/image45.png"/><Relationship Id="rId4" Type="http://schemas.microsoft.com/office/2007/relationships/media" Target="../media/media8.wav"/><Relationship Id="rId9" Type="http://schemas.openxmlformats.org/officeDocument/2006/relationships/image" Target="../media/image37.png"/><Relationship Id="rId14" Type="http://schemas.openxmlformats.org/officeDocument/2006/relationships/image" Target="../media/image42.gif"/></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34.xml"/><Relationship Id="rId2" Type="http://schemas.microsoft.com/office/2007/relationships/media" Target="../media/media9.mp3"/><Relationship Id="rId1" Type="http://schemas.openxmlformats.org/officeDocument/2006/relationships/audio" Target="NULL" TargetMode="External"/><Relationship Id="rId6" Type="http://schemas.openxmlformats.org/officeDocument/2006/relationships/image" Target="../media/image10.png"/><Relationship Id="rId5" Type="http://schemas.openxmlformats.org/officeDocument/2006/relationships/image" Target="../media/image29.png"/><Relationship Id="rId4" Type="http://schemas.openxmlformats.org/officeDocument/2006/relationships/image" Target="../media/image28.jpeg"/></Relationships>
</file>

<file path=ppt/slides/_rels/slide2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audio" Target="../media/media1.wav"/><Relationship Id="rId2" Type="http://schemas.microsoft.com/office/2007/relationships/media" Target="../media/media1.wav"/><Relationship Id="rId1" Type="http://schemas.openxmlformats.org/officeDocument/2006/relationships/tags" Target="../tags/tag4.xml"/><Relationship Id="rId6" Type="http://schemas.openxmlformats.org/officeDocument/2006/relationships/image" Target="../media/image10.png"/><Relationship Id="rId5" Type="http://schemas.openxmlformats.org/officeDocument/2006/relationships/image" Target="../media/image9.jpeg"/><Relationship Id="rId4"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8" Type="http://schemas.openxmlformats.org/officeDocument/2006/relationships/audio" Target="../media/media5.mp3"/><Relationship Id="rId13" Type="http://schemas.microsoft.com/office/2007/relationships/hdphoto" Target="../media/hdphoto1.wdp"/><Relationship Id="rId18" Type="http://schemas.openxmlformats.org/officeDocument/2006/relationships/slide" Target="slide9.xml"/><Relationship Id="rId26" Type="http://schemas.openxmlformats.org/officeDocument/2006/relationships/image" Target="../media/image21.png"/><Relationship Id="rId3" Type="http://schemas.microsoft.com/office/2007/relationships/media" Target="../media/media3.mp3"/><Relationship Id="rId21" Type="http://schemas.openxmlformats.org/officeDocument/2006/relationships/image" Target="../media/image16.png"/><Relationship Id="rId7" Type="http://schemas.microsoft.com/office/2007/relationships/media" Target="../media/media5.mp3"/><Relationship Id="rId12" Type="http://schemas.openxmlformats.org/officeDocument/2006/relationships/image" Target="../media/image12.png"/><Relationship Id="rId17" Type="http://schemas.openxmlformats.org/officeDocument/2006/relationships/image" Target="../media/image14.png"/><Relationship Id="rId25" Type="http://schemas.openxmlformats.org/officeDocument/2006/relationships/image" Target="../media/image20.png"/><Relationship Id="rId2" Type="http://schemas.openxmlformats.org/officeDocument/2006/relationships/audio" Target="../media/media2.mp3"/><Relationship Id="rId16" Type="http://schemas.openxmlformats.org/officeDocument/2006/relationships/slide" Target="slide8.xml"/><Relationship Id="rId20" Type="http://schemas.openxmlformats.org/officeDocument/2006/relationships/slide" Target="slide10.xml"/><Relationship Id="rId29" Type="http://schemas.microsoft.com/office/2007/relationships/hdphoto" Target="../media/hdphoto3.wdp"/><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11.jpg"/><Relationship Id="rId24" Type="http://schemas.openxmlformats.org/officeDocument/2006/relationships/image" Target="../media/image19.png"/><Relationship Id="rId32" Type="http://schemas.openxmlformats.org/officeDocument/2006/relationships/image" Target="../media/image23.png"/><Relationship Id="rId5" Type="http://schemas.microsoft.com/office/2007/relationships/media" Target="../media/media4.mp3"/><Relationship Id="rId15" Type="http://schemas.openxmlformats.org/officeDocument/2006/relationships/image" Target="../media/image13.png"/><Relationship Id="rId23" Type="http://schemas.openxmlformats.org/officeDocument/2006/relationships/image" Target="../media/image18.png"/><Relationship Id="rId28" Type="http://schemas.openxmlformats.org/officeDocument/2006/relationships/image" Target="../media/image22.png"/><Relationship Id="rId10" Type="http://schemas.openxmlformats.org/officeDocument/2006/relationships/audio" Target="../media/audio1.wav"/><Relationship Id="rId19" Type="http://schemas.openxmlformats.org/officeDocument/2006/relationships/image" Target="../media/image15.png"/><Relationship Id="rId31" Type="http://schemas.openxmlformats.org/officeDocument/2006/relationships/slide" Target="slide11.xml"/><Relationship Id="rId4" Type="http://schemas.openxmlformats.org/officeDocument/2006/relationships/audio" Target="../media/media3.mp3"/><Relationship Id="rId9" Type="http://schemas.openxmlformats.org/officeDocument/2006/relationships/slideLayout" Target="../slideLayouts/slideLayout12.xml"/><Relationship Id="rId14" Type="http://schemas.openxmlformats.org/officeDocument/2006/relationships/slide" Target="slide7.xml"/><Relationship Id="rId22" Type="http://schemas.openxmlformats.org/officeDocument/2006/relationships/image" Target="../media/image17.png"/><Relationship Id="rId27" Type="http://schemas.microsoft.com/office/2007/relationships/hdphoto" Target="../media/hdphoto2.wdp"/><Relationship Id="rId30" Type="http://schemas.openxmlformats.org/officeDocument/2006/relationships/image" Target="../media/image1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audio" Target="../media/audio2.wav"/><Relationship Id="rId1" Type="http://schemas.openxmlformats.org/officeDocument/2006/relationships/slideLayout" Target="../slideLayouts/slideLayout24.xml"/><Relationship Id="rId4" Type="http://schemas.openxmlformats.org/officeDocument/2006/relationships/slide" Target="slide5.xml"/></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audio" Target="../media/audio2.wav"/><Relationship Id="rId1" Type="http://schemas.openxmlformats.org/officeDocument/2006/relationships/slideLayout" Target="../slideLayouts/slideLayout24.xml"/><Relationship Id="rId4" Type="http://schemas.openxmlformats.org/officeDocument/2006/relationships/slide" Target="slide5.xml"/></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audio" Target="../media/audio2.wav"/><Relationship Id="rId1" Type="http://schemas.openxmlformats.org/officeDocument/2006/relationships/slideLayout" Target="../slideLayouts/slideLayout24.xml"/><Relationship Id="rId4" Type="http://schemas.openxmlformats.org/officeDocument/2006/relationships/slide" Target="slide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2837683" y="2934260"/>
            <a:ext cx="6516634" cy="4344423"/>
          </a:xfrm>
          <a:prstGeom prst="rect">
            <a:avLst/>
          </a:prstGeom>
        </p:spPr>
      </p:pic>
      <p:pic>
        <p:nvPicPr>
          <p:cNvPr id="7" name="Picture 6"/>
          <p:cNvPicPr>
            <a:picLocks noChangeAspect="1"/>
          </p:cNvPicPr>
          <p:nvPr/>
        </p:nvPicPr>
        <p:blipFill>
          <a:blip r:embed="rId3"/>
          <a:stretch>
            <a:fillRect/>
          </a:stretch>
        </p:blipFill>
        <p:spPr>
          <a:xfrm>
            <a:off x="1365094" y="651796"/>
            <a:ext cx="9461812" cy="2432515"/>
          </a:xfrm>
          <a:prstGeom prst="rect">
            <a:avLst/>
          </a:prstGeom>
        </p:spPr>
      </p:pic>
    </p:spTree>
    <p:extLst>
      <p:ext uri="{BB962C8B-B14F-4D97-AF65-F5344CB8AC3E}">
        <p14:creationId xmlns:p14="http://schemas.microsoft.com/office/powerpoint/2010/main" val="277350041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ảng câu hỏi">
            <a:extLst>
              <a:ext uri="{FF2B5EF4-FFF2-40B4-BE49-F238E27FC236}">
                <a16:creationId xmlns:a16="http://schemas.microsoft.com/office/drawing/2014/main" id="{FBD5C8D1-E8BD-418E-A11D-BD8762F4AABB}"/>
              </a:ext>
            </a:extLst>
          </p:cNvPr>
          <p:cNvSpPr/>
          <p:nvPr/>
        </p:nvSpPr>
        <p:spPr>
          <a:xfrm>
            <a:off x="697662" y="128640"/>
            <a:ext cx="10104348" cy="1379649"/>
          </a:xfrm>
          <a:prstGeom prst="roundRect">
            <a:avLst>
              <a:gd name="adj" fmla="val 29458"/>
            </a:avLst>
          </a:prstGeom>
          <a:solidFill>
            <a:schemeClr val="bg1">
              <a:alpha val="76000"/>
            </a:schemeClr>
          </a:solidFill>
          <a:ln w="38100">
            <a:solidFill>
              <a:srgbClr val="D93E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 name="Chứa câu hỏi">
            <a:extLst>
              <a:ext uri="{FF2B5EF4-FFF2-40B4-BE49-F238E27FC236}">
                <a16:creationId xmlns:a16="http://schemas.microsoft.com/office/drawing/2014/main" id="{D72ED3AB-3924-FA28-F96E-1D0AED591438}"/>
              </a:ext>
            </a:extLst>
          </p:cNvPr>
          <p:cNvSpPr txBox="1"/>
          <p:nvPr/>
        </p:nvSpPr>
        <p:spPr>
          <a:xfrm>
            <a:off x="1074655" y="131632"/>
            <a:ext cx="9275976" cy="1446550"/>
          </a:xfrm>
          <a:prstGeom prst="rect">
            <a:avLst/>
          </a:prstGeom>
          <a:noFill/>
        </p:spPr>
        <p:txBody>
          <a:bodyPr wrap="square" rtlCol="0">
            <a:spAutoFit/>
          </a:bodyPr>
          <a:lstStyle/>
          <a:p>
            <a:pPr lvl="0" algn="ctr">
              <a:defRPr/>
            </a:pPr>
            <a:r>
              <a:rPr lang="vi-VN" sz="4400">
                <a:solidFill>
                  <a:prstClr val="black"/>
                </a:solidFill>
                <a:latin typeface="Cambria" panose="02040503050406030204" pitchFamily="18" charset="0"/>
                <a:ea typeface="Cambria" panose="02040503050406030204" pitchFamily="18" charset="0"/>
              </a:rPr>
              <a:t>Câu 4: Để lắp ráp được mô hình điện mặt trời; bước thứ hai là bước nào?</a:t>
            </a: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7" name="a">
            <a:extLst>
              <a:ext uri="{FF2B5EF4-FFF2-40B4-BE49-F238E27FC236}">
                <a16:creationId xmlns:a16="http://schemas.microsoft.com/office/drawing/2014/main" id="{98D5CF91-05E2-2096-DF2D-247C1FF11E4D}"/>
              </a:ext>
            </a:extLst>
          </p:cNvPr>
          <p:cNvSpPr/>
          <p:nvPr/>
        </p:nvSpPr>
        <p:spPr>
          <a:xfrm>
            <a:off x="1161615" y="2670784"/>
            <a:ext cx="9140625" cy="2642896"/>
          </a:xfrm>
          <a:prstGeom prst="roundRect">
            <a:avLst/>
          </a:prstGeom>
          <a:solidFill>
            <a:srgbClr val="FFF7A7"/>
          </a:solidFill>
          <a:ln w="76200">
            <a:solidFill>
              <a:srgbClr val="59533B"/>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1371600">
              <a:defRPr/>
            </a:pPr>
            <a:r>
              <a:rPr lang="vi-VN" sz="4400" b="1" dirty="0">
                <a:solidFill>
                  <a:srgbClr val="009999"/>
                </a:solidFill>
                <a:latin typeface="Cambria" panose="02040503050406030204" pitchFamily="18" charset="0"/>
                <a:ea typeface="Cambria" panose="02040503050406030204" pitchFamily="18" charset="0"/>
              </a:rPr>
              <a:t>Để lắp ráp được mô hình điện mặt trời; bước thứ hai là bước Lắp đèn LED với dây dẫn điện. </a:t>
            </a:r>
            <a:endParaRPr kumimoji="0" lang="en-US" sz="4400" b="1" i="0" u="none" strike="noStrike" kern="1200" cap="none" spc="0" normalizeH="0" baseline="0" noProof="0" dirty="0">
              <a:ln>
                <a:noFill/>
              </a:ln>
              <a:solidFill>
                <a:srgbClr val="009999"/>
              </a:solidFill>
              <a:effectLst/>
              <a:uLnTx/>
              <a:uFillTx/>
              <a:latin typeface="Cambria" panose="02040503050406030204" pitchFamily="18" charset="0"/>
              <a:ea typeface="Cambria" panose="02040503050406030204" pitchFamily="18" charset="0"/>
            </a:endParaRPr>
          </a:p>
        </p:txBody>
      </p:sp>
      <p:pic>
        <p:nvPicPr>
          <p:cNvPr id="8" name="Picture 7">
            <a:extLst>
              <a:ext uri="{FF2B5EF4-FFF2-40B4-BE49-F238E27FC236}">
                <a16:creationId xmlns:a16="http://schemas.microsoft.com/office/drawing/2014/main" id="{F0A64AD2-2699-1E3C-2B13-1DC1019354B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rot="21337684">
            <a:off x="9256634" y="2073748"/>
            <a:ext cx="1758029" cy="1251209"/>
          </a:xfrm>
          <a:prstGeom prst="rect">
            <a:avLst/>
          </a:prstGeom>
        </p:spPr>
      </p:pic>
      <p:sp>
        <p:nvSpPr>
          <p:cNvPr id="9" name="Arrow: Left 8">
            <a:hlinkClick r:id="rId4" action="ppaction://hlinksldjump"/>
            <a:extLst>
              <a:ext uri="{FF2B5EF4-FFF2-40B4-BE49-F238E27FC236}">
                <a16:creationId xmlns:a16="http://schemas.microsoft.com/office/drawing/2014/main" id="{1834C974-FC22-6150-9ADC-E573CF1B443C}"/>
              </a:ext>
            </a:extLst>
          </p:cNvPr>
          <p:cNvSpPr/>
          <p:nvPr/>
        </p:nvSpPr>
        <p:spPr>
          <a:xfrm>
            <a:off x="114300" y="6153150"/>
            <a:ext cx="2066925" cy="609600"/>
          </a:xfrm>
          <a:prstGeom prst="lef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991116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800" decel="100000"/>
                                        <p:tgtEl>
                                          <p:spTgt spid="4"/>
                                        </p:tgtEl>
                                      </p:cBhvr>
                                    </p:animEffect>
                                    <p:anim calcmode="lin" valueType="num">
                                      <p:cBhvr>
                                        <p:cTn id="8" dur="800" decel="100000" fill="hold"/>
                                        <p:tgtEl>
                                          <p:spTgt spid="4"/>
                                        </p:tgtEl>
                                        <p:attrNameLst>
                                          <p:attrName>style.rotation</p:attrName>
                                        </p:attrNameLst>
                                      </p:cBhvr>
                                      <p:tavLst>
                                        <p:tav tm="0">
                                          <p:val>
                                            <p:fltVal val="-90"/>
                                          </p:val>
                                        </p:tav>
                                        <p:tav tm="100000">
                                          <p:val>
                                            <p:fltVal val="0"/>
                                          </p:val>
                                        </p:tav>
                                      </p:tavLst>
                                    </p:anim>
                                    <p:anim calcmode="lin" valueType="num">
                                      <p:cBhvr>
                                        <p:cTn id="9" dur="800" decel="100000" fill="hold"/>
                                        <p:tgtEl>
                                          <p:spTgt spid="4"/>
                                        </p:tgtEl>
                                        <p:attrNameLst>
                                          <p:attrName>ppt_x</p:attrName>
                                        </p:attrNameLst>
                                      </p:cBhvr>
                                      <p:tavLst>
                                        <p:tav tm="0">
                                          <p:val>
                                            <p:strVal val="#ppt_x+0.4"/>
                                          </p:val>
                                        </p:tav>
                                        <p:tav tm="100000">
                                          <p:val>
                                            <p:strVal val="#ppt_x-0.05"/>
                                          </p:val>
                                        </p:tav>
                                      </p:tavLst>
                                    </p:anim>
                                    <p:anim calcmode="lin" valueType="num">
                                      <p:cBhvr>
                                        <p:cTn id="10" dur="800" decel="100000" fill="hold"/>
                                        <p:tgtEl>
                                          <p:spTgt spid="4"/>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4"/>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4"/>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2" name="chimes.wav"/>
                                        </p:tgtEl>
                                      </p:cMediaNode>
                                    </p:audio>
                                  </p:subTnLst>
                                </p:cTn>
                              </p:par>
                              <p:par>
                                <p:cTn id="20" presetID="42"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ảng câu hỏi">
            <a:extLst>
              <a:ext uri="{FF2B5EF4-FFF2-40B4-BE49-F238E27FC236}">
                <a16:creationId xmlns:a16="http://schemas.microsoft.com/office/drawing/2014/main" id="{8B87C14E-2056-073C-608F-BB673751EB80}"/>
              </a:ext>
            </a:extLst>
          </p:cNvPr>
          <p:cNvSpPr/>
          <p:nvPr/>
        </p:nvSpPr>
        <p:spPr>
          <a:xfrm>
            <a:off x="697662" y="128640"/>
            <a:ext cx="10104348" cy="1379649"/>
          </a:xfrm>
          <a:prstGeom prst="roundRect">
            <a:avLst>
              <a:gd name="adj" fmla="val 29458"/>
            </a:avLst>
          </a:prstGeom>
          <a:solidFill>
            <a:schemeClr val="bg1">
              <a:alpha val="76000"/>
            </a:schemeClr>
          </a:solidFill>
          <a:ln w="38100">
            <a:solidFill>
              <a:srgbClr val="D93E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 name="Chứa câu hỏi">
            <a:extLst>
              <a:ext uri="{FF2B5EF4-FFF2-40B4-BE49-F238E27FC236}">
                <a16:creationId xmlns:a16="http://schemas.microsoft.com/office/drawing/2014/main" id="{CE9563DF-D140-8C27-2064-E81A946988C4}"/>
              </a:ext>
            </a:extLst>
          </p:cNvPr>
          <p:cNvSpPr txBox="1"/>
          <p:nvPr/>
        </p:nvSpPr>
        <p:spPr>
          <a:xfrm>
            <a:off x="1074655" y="131632"/>
            <a:ext cx="9275976" cy="1446550"/>
          </a:xfrm>
          <a:prstGeom prst="rect">
            <a:avLst/>
          </a:prstGeom>
          <a:noFill/>
        </p:spPr>
        <p:txBody>
          <a:bodyPr wrap="square" rtlCol="0">
            <a:spAutoFit/>
          </a:bodyPr>
          <a:lstStyle/>
          <a:p>
            <a:pPr lvl="0" algn="ctr">
              <a:defRPr/>
            </a:pPr>
            <a:r>
              <a:rPr lang="vi-VN" sz="4400" dirty="0">
                <a:solidFill>
                  <a:prstClr val="black"/>
                </a:solidFill>
                <a:latin typeface="Cambria" panose="02040503050406030204" pitchFamily="18" charset="0"/>
                <a:ea typeface="Cambria" panose="02040503050406030204" pitchFamily="18" charset="0"/>
              </a:rPr>
              <a:t>Câu 5: Cần lưu ý điều gì khi lắp đèn LED với dây dẫn điện?</a:t>
            </a: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7" name="a">
            <a:extLst>
              <a:ext uri="{FF2B5EF4-FFF2-40B4-BE49-F238E27FC236}">
                <a16:creationId xmlns:a16="http://schemas.microsoft.com/office/drawing/2014/main" id="{5CA103BA-738E-D3C9-B087-6B682023C2D5}"/>
              </a:ext>
            </a:extLst>
          </p:cNvPr>
          <p:cNvSpPr/>
          <p:nvPr/>
        </p:nvSpPr>
        <p:spPr>
          <a:xfrm>
            <a:off x="1161615" y="2670784"/>
            <a:ext cx="9140625" cy="2805456"/>
          </a:xfrm>
          <a:prstGeom prst="roundRect">
            <a:avLst/>
          </a:prstGeom>
          <a:solidFill>
            <a:srgbClr val="FFF7A7"/>
          </a:solidFill>
          <a:ln w="76200">
            <a:solidFill>
              <a:srgbClr val="59533B"/>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1371600">
              <a:defRPr/>
            </a:pPr>
            <a:r>
              <a:rPr lang="vi-VN" sz="4400" b="1" dirty="0">
                <a:solidFill>
                  <a:srgbClr val="009999"/>
                </a:solidFill>
                <a:latin typeface="Cambria" panose="02040503050406030204" pitchFamily="18" charset="0"/>
                <a:ea typeface="Cambria" panose="02040503050406030204" pitchFamily="18" charset="0"/>
              </a:rPr>
              <a:t>Dây dẫn điện màu đỏ nối với chân dài của đèn LED, dây dẫn điện màu đen nối với chân ngắn của đèn LED.</a:t>
            </a:r>
            <a:endParaRPr kumimoji="0" lang="en-US" sz="4400" b="1" i="0" u="none" strike="noStrike" kern="1200" cap="none" spc="0" normalizeH="0" baseline="0" noProof="0" dirty="0">
              <a:ln>
                <a:noFill/>
              </a:ln>
              <a:solidFill>
                <a:srgbClr val="009999"/>
              </a:solidFill>
              <a:effectLst/>
              <a:uLnTx/>
              <a:uFillTx/>
              <a:latin typeface="Cambria" panose="02040503050406030204" pitchFamily="18" charset="0"/>
              <a:ea typeface="Cambria" panose="02040503050406030204" pitchFamily="18" charset="0"/>
            </a:endParaRPr>
          </a:p>
        </p:txBody>
      </p:sp>
      <p:pic>
        <p:nvPicPr>
          <p:cNvPr id="8" name="Picture 7">
            <a:extLst>
              <a:ext uri="{FF2B5EF4-FFF2-40B4-BE49-F238E27FC236}">
                <a16:creationId xmlns:a16="http://schemas.microsoft.com/office/drawing/2014/main" id="{EC6B8088-E58C-5795-7356-2E2F2BA63F5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rot="21337684">
            <a:off x="9256634" y="2073748"/>
            <a:ext cx="1758029" cy="1251209"/>
          </a:xfrm>
          <a:prstGeom prst="rect">
            <a:avLst/>
          </a:prstGeom>
        </p:spPr>
      </p:pic>
      <p:sp>
        <p:nvSpPr>
          <p:cNvPr id="9" name="Arrow: Left 8">
            <a:hlinkClick r:id="rId4" action="ppaction://hlinksldjump"/>
            <a:extLst>
              <a:ext uri="{FF2B5EF4-FFF2-40B4-BE49-F238E27FC236}">
                <a16:creationId xmlns:a16="http://schemas.microsoft.com/office/drawing/2014/main" id="{610A3512-07F4-136E-261F-29DADDCC2C3E}"/>
              </a:ext>
            </a:extLst>
          </p:cNvPr>
          <p:cNvSpPr/>
          <p:nvPr/>
        </p:nvSpPr>
        <p:spPr>
          <a:xfrm>
            <a:off x="114300" y="6153150"/>
            <a:ext cx="2066925" cy="609600"/>
          </a:xfrm>
          <a:prstGeom prst="lef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998255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800" decel="100000"/>
                                        <p:tgtEl>
                                          <p:spTgt spid="4"/>
                                        </p:tgtEl>
                                      </p:cBhvr>
                                    </p:animEffect>
                                    <p:anim calcmode="lin" valueType="num">
                                      <p:cBhvr>
                                        <p:cTn id="8" dur="800" decel="100000" fill="hold"/>
                                        <p:tgtEl>
                                          <p:spTgt spid="4"/>
                                        </p:tgtEl>
                                        <p:attrNameLst>
                                          <p:attrName>style.rotation</p:attrName>
                                        </p:attrNameLst>
                                      </p:cBhvr>
                                      <p:tavLst>
                                        <p:tav tm="0">
                                          <p:val>
                                            <p:fltVal val="-90"/>
                                          </p:val>
                                        </p:tav>
                                        <p:tav tm="100000">
                                          <p:val>
                                            <p:fltVal val="0"/>
                                          </p:val>
                                        </p:tav>
                                      </p:tavLst>
                                    </p:anim>
                                    <p:anim calcmode="lin" valueType="num">
                                      <p:cBhvr>
                                        <p:cTn id="9" dur="800" decel="100000" fill="hold"/>
                                        <p:tgtEl>
                                          <p:spTgt spid="4"/>
                                        </p:tgtEl>
                                        <p:attrNameLst>
                                          <p:attrName>ppt_x</p:attrName>
                                        </p:attrNameLst>
                                      </p:cBhvr>
                                      <p:tavLst>
                                        <p:tav tm="0">
                                          <p:val>
                                            <p:strVal val="#ppt_x+0.4"/>
                                          </p:val>
                                        </p:tav>
                                        <p:tav tm="100000">
                                          <p:val>
                                            <p:strVal val="#ppt_x-0.05"/>
                                          </p:val>
                                        </p:tav>
                                      </p:tavLst>
                                    </p:anim>
                                    <p:anim calcmode="lin" valueType="num">
                                      <p:cBhvr>
                                        <p:cTn id="10" dur="800" decel="100000" fill="hold"/>
                                        <p:tgtEl>
                                          <p:spTgt spid="4"/>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4"/>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4"/>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2" name="chimes.wav"/>
                                        </p:tgtEl>
                                      </p:cMediaNode>
                                    </p:audio>
                                  </p:subTnLst>
                                </p:cTn>
                              </p:par>
                              <p:par>
                                <p:cTn id="20" presetID="42"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2837683" y="2934260"/>
            <a:ext cx="6516634" cy="4344423"/>
          </a:xfrm>
          <a:prstGeom prst="rect">
            <a:avLst/>
          </a:prstGeom>
        </p:spPr>
      </p:pic>
      <p:pic>
        <p:nvPicPr>
          <p:cNvPr id="7" name="Picture 6"/>
          <p:cNvPicPr>
            <a:picLocks noChangeAspect="1"/>
          </p:cNvPicPr>
          <p:nvPr/>
        </p:nvPicPr>
        <p:blipFill>
          <a:blip r:embed="rId3"/>
          <a:stretch>
            <a:fillRect/>
          </a:stretch>
        </p:blipFill>
        <p:spPr>
          <a:xfrm>
            <a:off x="1365094" y="709989"/>
            <a:ext cx="9461812" cy="2371550"/>
          </a:xfrm>
          <a:prstGeom prst="rect">
            <a:avLst/>
          </a:prstGeom>
        </p:spPr>
      </p:pic>
      <p:pic>
        <p:nvPicPr>
          <p:cNvPr id="2" name="Picture 1" descr="A round pink label with white text and a black background&#10;&#10;Description automatically generated">
            <a:extLst>
              <a:ext uri="{FF2B5EF4-FFF2-40B4-BE49-F238E27FC236}">
                <a16:creationId xmlns:a16="http://schemas.microsoft.com/office/drawing/2014/main" id="{564E0511-7021-C222-0209-7B97DF80CFB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77008" y="173405"/>
            <a:ext cx="1416856" cy="1416856"/>
          </a:xfrm>
          <a:prstGeom prst="rect">
            <a:avLst/>
          </a:prstGeom>
        </p:spPr>
      </p:pic>
    </p:spTree>
    <p:extLst>
      <p:ext uri="{BB962C8B-B14F-4D97-AF65-F5344CB8AC3E}">
        <p14:creationId xmlns:p14="http://schemas.microsoft.com/office/powerpoint/2010/main" val="169373068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4815790" y="1162774"/>
            <a:ext cx="5986791" cy="4511431"/>
            <a:chOff x="4815790" y="1162774"/>
            <a:chExt cx="5986791" cy="4511431"/>
          </a:xfrm>
        </p:grpSpPr>
        <p:pic>
          <p:nvPicPr>
            <p:cNvPr id="3" name="Picture 2"/>
            <p:cNvPicPr>
              <a:picLocks noChangeAspect="1"/>
            </p:cNvPicPr>
            <p:nvPr/>
          </p:nvPicPr>
          <p:blipFill>
            <a:blip r:embed="rId2"/>
            <a:stretch>
              <a:fillRect/>
            </a:stretch>
          </p:blipFill>
          <p:spPr>
            <a:xfrm>
              <a:off x="4815790" y="1162774"/>
              <a:ext cx="5986791" cy="4511431"/>
            </a:xfrm>
            <a:prstGeom prst="rect">
              <a:avLst/>
            </a:prstGeom>
          </p:spPr>
        </p:pic>
        <p:sp>
          <p:nvSpPr>
            <p:cNvPr id="4" name="Rectangle 3"/>
            <p:cNvSpPr/>
            <p:nvPr/>
          </p:nvSpPr>
          <p:spPr>
            <a:xfrm>
              <a:off x="5399450" y="2141216"/>
              <a:ext cx="5097517" cy="2554545"/>
            </a:xfrm>
            <a:prstGeom prst="rect">
              <a:avLst/>
            </a:prstGeom>
          </p:spPr>
          <p:txBody>
            <a:bodyPr wrap="square">
              <a:spAutoFit/>
            </a:bodyPr>
            <a:lstStyle/>
            <a:p>
              <a:pPr lvl="0" algn="ctr"/>
              <a:r>
                <a:rPr lang="en-US" sz="3200" b="1" i="1" dirty="0">
                  <a:solidFill>
                    <a:prstClr val="black"/>
                  </a:solidFill>
                  <a:latin typeface="Cambria" panose="02040503050406030204" pitchFamily="18" charset="0"/>
                  <a:ea typeface="Cambria" panose="02040503050406030204" pitchFamily="18" charset="0"/>
                </a:rPr>
                <a:t>C</a:t>
              </a:r>
              <a:r>
                <a:rPr lang="vi-VN" sz="3200" b="1" i="1" dirty="0">
                  <a:solidFill>
                    <a:prstClr val="black"/>
                  </a:solidFill>
                  <a:latin typeface="Cambria" panose="02040503050406030204" pitchFamily="18" charset="0"/>
                  <a:ea typeface="Cambria" panose="02040503050406030204" pitchFamily="18" charset="0"/>
                </a:rPr>
                <a:t>hia sẻ về một số sản phẩm công nghệ của gia đình em ở nhà, giải thích lợi ích của những sản phẩm thủ công kĩ thuật đó.</a:t>
              </a:r>
              <a:endParaRPr kumimoji="0" lang="vi-VN" sz="32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6" name="Graphic 8">
            <a:extLst>
              <a:ext uri="{FF2B5EF4-FFF2-40B4-BE49-F238E27FC236}">
                <a16:creationId xmlns:a16="http://schemas.microsoft.com/office/drawing/2014/main" id="{1317CB79-41F5-E41D-EA7E-AD2332960BBC}"/>
              </a:ext>
            </a:extLst>
          </p:cNvPr>
          <p:cNvPicPr>
            <a:picLocks noChangeAspect="1"/>
          </p:cNvPicPr>
          <p:nvPr/>
        </p:nvPicPr>
        <p:blipFill>
          <a:blip r:embed="rId3"/>
          <a:stretch>
            <a:fillRect/>
          </a:stretch>
        </p:blipFill>
        <p:spPr>
          <a:xfrm flipH="1">
            <a:off x="1079525" y="1032145"/>
            <a:ext cx="3030479" cy="5228736"/>
          </a:xfrm>
          <a:prstGeom prst="rect">
            <a:avLst/>
          </a:prstGeom>
        </p:spPr>
      </p:pic>
    </p:spTree>
    <p:extLst>
      <p:ext uri="{BB962C8B-B14F-4D97-AF65-F5344CB8AC3E}">
        <p14:creationId xmlns:p14="http://schemas.microsoft.com/office/powerpoint/2010/main" val="410673111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gradFill>
          <a:gsLst>
            <a:gs pos="51000">
              <a:srgbClr val="79C737"/>
            </a:gs>
            <a:gs pos="100000">
              <a:srgbClr val="2B9D2C"/>
            </a:gs>
          </a:gsLst>
          <a:lin ang="5400000" scaled="1"/>
        </a:gra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6FB3CAA-A8CE-5F53-38DF-1786B26975B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8350"/>
            <a:ext cx="12192000" cy="6874701"/>
          </a:xfrm>
          <a:prstGeom prst="rect">
            <a:avLst/>
          </a:prstGeom>
        </p:spPr>
      </p:pic>
      <p:pic>
        <p:nvPicPr>
          <p:cNvPr id="6" name="Picture 5">
            <a:extLst>
              <a:ext uri="{FF2B5EF4-FFF2-40B4-BE49-F238E27FC236}">
                <a16:creationId xmlns:a16="http://schemas.microsoft.com/office/drawing/2014/main" id="{1A6FE2A1-BE56-6E71-A57D-505FD5E1CB64}"/>
              </a:ext>
            </a:extLst>
          </p:cNvPr>
          <p:cNvPicPr>
            <a:picLocks noChangeAspect="1"/>
          </p:cNvPicPr>
          <p:nvPr/>
        </p:nvPicPr>
        <p:blipFill>
          <a:blip r:embed="rId5" cstate="print">
            <a:alphaModFix/>
            <a:extLst>
              <a:ext uri="{28A0092B-C50C-407E-A947-70E740481C1C}">
                <a14:useLocalDpi xmlns:a14="http://schemas.microsoft.com/office/drawing/2010/main" val="0"/>
              </a:ext>
            </a:extLst>
          </a:blip>
          <a:stretch>
            <a:fillRect/>
          </a:stretch>
        </p:blipFill>
        <p:spPr>
          <a:xfrm>
            <a:off x="0" y="2802899"/>
            <a:ext cx="12192000" cy="4229375"/>
          </a:xfrm>
          <a:prstGeom prst="rect">
            <a:avLst/>
          </a:prstGeom>
        </p:spPr>
      </p:pic>
      <p:grpSp>
        <p:nvGrpSpPr>
          <p:cNvPr id="29" name="Group 28">
            <a:extLst>
              <a:ext uri="{FF2B5EF4-FFF2-40B4-BE49-F238E27FC236}">
                <a16:creationId xmlns:a16="http://schemas.microsoft.com/office/drawing/2014/main" id="{B1A80F24-7576-CDFD-3E1E-E30F92965DE1}"/>
              </a:ext>
            </a:extLst>
          </p:cNvPr>
          <p:cNvGrpSpPr/>
          <p:nvPr/>
        </p:nvGrpSpPr>
        <p:grpSpPr>
          <a:xfrm>
            <a:off x="1686263" y="-330596"/>
            <a:ext cx="4513670" cy="4513670"/>
            <a:chOff x="1686263" y="-282403"/>
            <a:chExt cx="4513670" cy="4513670"/>
          </a:xfrm>
        </p:grpSpPr>
        <p:pic>
          <p:nvPicPr>
            <p:cNvPr id="11" name="Picture 10">
              <a:extLst>
                <a:ext uri="{FF2B5EF4-FFF2-40B4-BE49-F238E27FC236}">
                  <a16:creationId xmlns:a16="http://schemas.microsoft.com/office/drawing/2014/main" id="{30AFF97F-6F1E-4DAC-2719-709342B84D5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0662423">
              <a:off x="2267112" y="531551"/>
              <a:ext cx="1526818" cy="1709605"/>
            </a:xfrm>
            <a:prstGeom prst="rect">
              <a:avLst/>
            </a:prstGeom>
          </p:spPr>
        </p:pic>
        <p:sp>
          <p:nvSpPr>
            <p:cNvPr id="28" name="Oval 27">
              <a:extLst>
                <a:ext uri="{FF2B5EF4-FFF2-40B4-BE49-F238E27FC236}">
                  <a16:creationId xmlns:a16="http://schemas.microsoft.com/office/drawing/2014/main" id="{ADDE798D-99CA-7B5E-36E4-12D8D6573B01}"/>
                </a:ext>
              </a:extLst>
            </p:cNvPr>
            <p:cNvSpPr/>
            <p:nvPr/>
          </p:nvSpPr>
          <p:spPr>
            <a:xfrm>
              <a:off x="1686263" y="-282403"/>
              <a:ext cx="4513670" cy="451367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grpSp>
        <p:nvGrpSpPr>
          <p:cNvPr id="37" name="Group 36">
            <a:extLst>
              <a:ext uri="{FF2B5EF4-FFF2-40B4-BE49-F238E27FC236}">
                <a16:creationId xmlns:a16="http://schemas.microsoft.com/office/drawing/2014/main" id="{BCCD906B-7341-5A7B-0F41-95FFE4A5CEA1}"/>
              </a:ext>
            </a:extLst>
          </p:cNvPr>
          <p:cNvGrpSpPr/>
          <p:nvPr/>
        </p:nvGrpSpPr>
        <p:grpSpPr>
          <a:xfrm rot="21280755">
            <a:off x="1770089" y="1035382"/>
            <a:ext cx="4417280" cy="4417280"/>
            <a:chOff x="1615615" y="888283"/>
            <a:chExt cx="4417280" cy="4417280"/>
          </a:xfrm>
        </p:grpSpPr>
        <p:pic>
          <p:nvPicPr>
            <p:cNvPr id="12" name="Picture 11">
              <a:extLst>
                <a:ext uri="{FF2B5EF4-FFF2-40B4-BE49-F238E27FC236}">
                  <a16:creationId xmlns:a16="http://schemas.microsoft.com/office/drawing/2014/main" id="{7BAD4EB7-6DF2-5BCD-13DB-7F17F931501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214599">
              <a:off x="1715877" y="2003435"/>
              <a:ext cx="2078764" cy="1014294"/>
            </a:xfrm>
            <a:prstGeom prst="rect">
              <a:avLst/>
            </a:prstGeom>
          </p:spPr>
        </p:pic>
        <p:sp>
          <p:nvSpPr>
            <p:cNvPr id="36" name="Oval 35">
              <a:extLst>
                <a:ext uri="{FF2B5EF4-FFF2-40B4-BE49-F238E27FC236}">
                  <a16:creationId xmlns:a16="http://schemas.microsoft.com/office/drawing/2014/main" id="{79784B16-98A3-D017-A784-31514B2D465D}"/>
                </a:ext>
              </a:extLst>
            </p:cNvPr>
            <p:cNvSpPr/>
            <p:nvPr/>
          </p:nvSpPr>
          <p:spPr>
            <a:xfrm>
              <a:off x="1615615" y="888283"/>
              <a:ext cx="4417280" cy="441728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grpSp>
        <p:nvGrpSpPr>
          <p:cNvPr id="35" name="Group 34">
            <a:extLst>
              <a:ext uri="{FF2B5EF4-FFF2-40B4-BE49-F238E27FC236}">
                <a16:creationId xmlns:a16="http://schemas.microsoft.com/office/drawing/2014/main" id="{3E759DAE-BFF7-2986-AF46-25DB88AD0868}"/>
              </a:ext>
            </a:extLst>
          </p:cNvPr>
          <p:cNvGrpSpPr/>
          <p:nvPr/>
        </p:nvGrpSpPr>
        <p:grpSpPr>
          <a:xfrm rot="21280755">
            <a:off x="2488757" y="1779534"/>
            <a:ext cx="2016770" cy="2016770"/>
            <a:chOff x="2334283" y="1632435"/>
            <a:chExt cx="2016770" cy="2016770"/>
          </a:xfrm>
        </p:grpSpPr>
        <p:pic>
          <p:nvPicPr>
            <p:cNvPr id="15" name="Picture 14">
              <a:extLst>
                <a:ext uri="{FF2B5EF4-FFF2-40B4-BE49-F238E27FC236}">
                  <a16:creationId xmlns:a16="http://schemas.microsoft.com/office/drawing/2014/main" id="{AE42B444-8ADC-81B0-4842-99D03C3C32C3}"/>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72239"/>
            <a:stretch/>
          </p:blipFill>
          <p:spPr>
            <a:xfrm>
              <a:off x="2470301" y="2165207"/>
              <a:ext cx="872367" cy="466798"/>
            </a:xfrm>
            <a:prstGeom prst="rect">
              <a:avLst/>
            </a:prstGeom>
          </p:spPr>
        </p:pic>
        <p:sp>
          <p:nvSpPr>
            <p:cNvPr id="34" name="Oval 33">
              <a:extLst>
                <a:ext uri="{FF2B5EF4-FFF2-40B4-BE49-F238E27FC236}">
                  <a16:creationId xmlns:a16="http://schemas.microsoft.com/office/drawing/2014/main" id="{CBF9A5B1-4AE8-658F-D6A3-DCA660DA2D5E}"/>
                </a:ext>
              </a:extLst>
            </p:cNvPr>
            <p:cNvSpPr/>
            <p:nvPr/>
          </p:nvSpPr>
          <p:spPr>
            <a:xfrm>
              <a:off x="2334283" y="1632435"/>
              <a:ext cx="2016770" cy="201677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grpSp>
        <p:nvGrpSpPr>
          <p:cNvPr id="40" name="Group 39">
            <a:extLst>
              <a:ext uri="{FF2B5EF4-FFF2-40B4-BE49-F238E27FC236}">
                <a16:creationId xmlns:a16="http://schemas.microsoft.com/office/drawing/2014/main" id="{D02F3A2D-F64B-8DB1-A640-D394480FD7A0}"/>
              </a:ext>
            </a:extLst>
          </p:cNvPr>
          <p:cNvGrpSpPr/>
          <p:nvPr/>
        </p:nvGrpSpPr>
        <p:grpSpPr>
          <a:xfrm flipH="1">
            <a:off x="5895090" y="-469602"/>
            <a:ext cx="4513670" cy="4513670"/>
            <a:chOff x="1686263" y="-282403"/>
            <a:chExt cx="4513670" cy="4513670"/>
          </a:xfrm>
        </p:grpSpPr>
        <p:pic>
          <p:nvPicPr>
            <p:cNvPr id="53" name="Picture 52">
              <a:extLst>
                <a:ext uri="{FF2B5EF4-FFF2-40B4-BE49-F238E27FC236}">
                  <a16:creationId xmlns:a16="http://schemas.microsoft.com/office/drawing/2014/main" id="{CD3B4841-0003-2B0B-B612-25D0870CF74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0662423">
              <a:off x="2267112" y="531551"/>
              <a:ext cx="1526818" cy="1709605"/>
            </a:xfrm>
            <a:prstGeom prst="rect">
              <a:avLst/>
            </a:prstGeom>
          </p:spPr>
        </p:pic>
        <p:sp>
          <p:nvSpPr>
            <p:cNvPr id="54" name="Oval 53">
              <a:extLst>
                <a:ext uri="{FF2B5EF4-FFF2-40B4-BE49-F238E27FC236}">
                  <a16:creationId xmlns:a16="http://schemas.microsoft.com/office/drawing/2014/main" id="{AB1216B9-05AC-CA76-1276-737DC06D73B2}"/>
                </a:ext>
              </a:extLst>
            </p:cNvPr>
            <p:cNvSpPr/>
            <p:nvPr/>
          </p:nvSpPr>
          <p:spPr>
            <a:xfrm>
              <a:off x="1686263" y="-282403"/>
              <a:ext cx="4513670" cy="451367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grpSp>
        <p:nvGrpSpPr>
          <p:cNvPr id="43" name="Group 42">
            <a:extLst>
              <a:ext uri="{FF2B5EF4-FFF2-40B4-BE49-F238E27FC236}">
                <a16:creationId xmlns:a16="http://schemas.microsoft.com/office/drawing/2014/main" id="{AB3CCD47-9E70-9DAC-C324-ECFB2EB1BCD3}"/>
              </a:ext>
            </a:extLst>
          </p:cNvPr>
          <p:cNvGrpSpPr/>
          <p:nvPr/>
        </p:nvGrpSpPr>
        <p:grpSpPr>
          <a:xfrm rot="631900" flipH="1">
            <a:off x="6062128" y="840090"/>
            <a:ext cx="4417280" cy="4417280"/>
            <a:chOff x="1615615" y="888283"/>
            <a:chExt cx="4417280" cy="4417280"/>
          </a:xfrm>
        </p:grpSpPr>
        <p:pic>
          <p:nvPicPr>
            <p:cNvPr id="47" name="Picture 46">
              <a:extLst>
                <a:ext uri="{FF2B5EF4-FFF2-40B4-BE49-F238E27FC236}">
                  <a16:creationId xmlns:a16="http://schemas.microsoft.com/office/drawing/2014/main" id="{3F92EBEB-49B4-2A77-2896-5263088A196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214599">
              <a:off x="1715877" y="2003435"/>
              <a:ext cx="2078764" cy="1014294"/>
            </a:xfrm>
            <a:prstGeom prst="rect">
              <a:avLst/>
            </a:prstGeom>
          </p:spPr>
        </p:pic>
        <p:sp>
          <p:nvSpPr>
            <p:cNvPr id="48" name="Oval 47">
              <a:extLst>
                <a:ext uri="{FF2B5EF4-FFF2-40B4-BE49-F238E27FC236}">
                  <a16:creationId xmlns:a16="http://schemas.microsoft.com/office/drawing/2014/main" id="{92947210-8ACC-C1F3-DFED-54BA16208644}"/>
                </a:ext>
              </a:extLst>
            </p:cNvPr>
            <p:cNvSpPr/>
            <p:nvPr/>
          </p:nvSpPr>
          <p:spPr>
            <a:xfrm>
              <a:off x="1615615" y="888283"/>
              <a:ext cx="4417280" cy="441728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grpSp>
        <p:nvGrpSpPr>
          <p:cNvPr id="44" name="Group 43">
            <a:extLst>
              <a:ext uri="{FF2B5EF4-FFF2-40B4-BE49-F238E27FC236}">
                <a16:creationId xmlns:a16="http://schemas.microsoft.com/office/drawing/2014/main" id="{22CC7D9C-4478-3F10-91E1-A4FEC1BA9829}"/>
              </a:ext>
            </a:extLst>
          </p:cNvPr>
          <p:cNvGrpSpPr/>
          <p:nvPr/>
        </p:nvGrpSpPr>
        <p:grpSpPr>
          <a:xfrm rot="631900" flipH="1">
            <a:off x="7743970" y="1584242"/>
            <a:ext cx="2016770" cy="2016770"/>
            <a:chOff x="2334283" y="1632435"/>
            <a:chExt cx="2016770" cy="2016770"/>
          </a:xfrm>
        </p:grpSpPr>
        <p:pic>
          <p:nvPicPr>
            <p:cNvPr id="45" name="Picture 44">
              <a:extLst>
                <a:ext uri="{FF2B5EF4-FFF2-40B4-BE49-F238E27FC236}">
                  <a16:creationId xmlns:a16="http://schemas.microsoft.com/office/drawing/2014/main" id="{C038E613-449B-EAF0-35D9-EAECDF87F958}"/>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72239"/>
            <a:stretch/>
          </p:blipFill>
          <p:spPr>
            <a:xfrm>
              <a:off x="2470301" y="2165207"/>
              <a:ext cx="872367" cy="466798"/>
            </a:xfrm>
            <a:prstGeom prst="rect">
              <a:avLst/>
            </a:prstGeom>
          </p:spPr>
        </p:pic>
        <p:sp>
          <p:nvSpPr>
            <p:cNvPr id="46" name="Oval 45">
              <a:extLst>
                <a:ext uri="{FF2B5EF4-FFF2-40B4-BE49-F238E27FC236}">
                  <a16:creationId xmlns:a16="http://schemas.microsoft.com/office/drawing/2014/main" id="{ECC569A9-2B34-1BD6-04EB-D6899F806139}"/>
                </a:ext>
              </a:extLst>
            </p:cNvPr>
            <p:cNvSpPr/>
            <p:nvPr/>
          </p:nvSpPr>
          <p:spPr>
            <a:xfrm>
              <a:off x="2334283" y="1632435"/>
              <a:ext cx="2016770" cy="201677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grpSp>
        <p:nvGrpSpPr>
          <p:cNvPr id="75" name="Group 74">
            <a:extLst>
              <a:ext uri="{FF2B5EF4-FFF2-40B4-BE49-F238E27FC236}">
                <a16:creationId xmlns:a16="http://schemas.microsoft.com/office/drawing/2014/main" id="{E883B225-981E-AFD7-DC01-2AA89CFECF35}"/>
              </a:ext>
            </a:extLst>
          </p:cNvPr>
          <p:cNvGrpSpPr/>
          <p:nvPr/>
        </p:nvGrpSpPr>
        <p:grpSpPr>
          <a:xfrm rot="21399583">
            <a:off x="5434662" y="4045518"/>
            <a:ext cx="2421137" cy="2421136"/>
            <a:chOff x="5716056" y="1382881"/>
            <a:chExt cx="4570944" cy="4570944"/>
          </a:xfrm>
        </p:grpSpPr>
        <p:grpSp>
          <p:nvGrpSpPr>
            <p:cNvPr id="76" name="Group 75">
              <a:extLst>
                <a:ext uri="{FF2B5EF4-FFF2-40B4-BE49-F238E27FC236}">
                  <a16:creationId xmlns:a16="http://schemas.microsoft.com/office/drawing/2014/main" id="{D742EE79-75B9-F099-D255-D1E770B16BB5}"/>
                </a:ext>
              </a:extLst>
            </p:cNvPr>
            <p:cNvGrpSpPr/>
            <p:nvPr/>
          </p:nvGrpSpPr>
          <p:grpSpPr>
            <a:xfrm rot="3655748" flipH="1" flipV="1">
              <a:off x="8574365" y="1986847"/>
              <a:ext cx="880564" cy="2056345"/>
              <a:chOff x="3810000" y="3100647"/>
              <a:chExt cx="880564" cy="2056345"/>
            </a:xfrm>
          </p:grpSpPr>
          <p:sp>
            <p:nvSpPr>
              <p:cNvPr id="78" name="Freeform: Shape 77">
                <a:extLst>
                  <a:ext uri="{FF2B5EF4-FFF2-40B4-BE49-F238E27FC236}">
                    <a16:creationId xmlns:a16="http://schemas.microsoft.com/office/drawing/2014/main" id="{0625307E-7CE8-CC83-FD38-A7A40225FB97}"/>
                  </a:ext>
                </a:extLst>
              </p:cNvPr>
              <p:cNvSpPr/>
              <p:nvPr/>
            </p:nvSpPr>
            <p:spPr>
              <a:xfrm>
                <a:off x="3909980" y="3100647"/>
                <a:ext cx="474145" cy="1442380"/>
              </a:xfrm>
              <a:custGeom>
                <a:avLst/>
                <a:gdLst>
                  <a:gd name="connsiteX0" fmla="*/ 18932 w 53698"/>
                  <a:gd name="connsiteY0" fmla="*/ 163354 h 163353"/>
                  <a:gd name="connsiteX1" fmla="*/ 14170 w 53698"/>
                  <a:gd name="connsiteY1" fmla="*/ 160496 h 163353"/>
                  <a:gd name="connsiteX2" fmla="*/ 44650 w 53698"/>
                  <a:gd name="connsiteY2" fmla="*/ 1429 h 163353"/>
                  <a:gd name="connsiteX3" fmla="*/ 52270 w 53698"/>
                  <a:gd name="connsiteY3" fmla="*/ 1429 h 163353"/>
                  <a:gd name="connsiteX4" fmla="*/ 52270 w 53698"/>
                  <a:gd name="connsiteY4" fmla="*/ 9049 h 163353"/>
                  <a:gd name="connsiteX5" fmla="*/ 24647 w 53698"/>
                  <a:gd name="connsiteY5" fmla="*/ 155734 h 163353"/>
                  <a:gd name="connsiteX6" fmla="*/ 21790 w 53698"/>
                  <a:gd name="connsiteY6" fmla="*/ 163354 h 163353"/>
                  <a:gd name="connsiteX7" fmla="*/ 18932 w 53698"/>
                  <a:gd name="connsiteY7" fmla="*/ 163354 h 163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698" h="163353">
                    <a:moveTo>
                      <a:pt x="18932" y="163354"/>
                    </a:moveTo>
                    <a:cubicBezTo>
                      <a:pt x="17027" y="163354"/>
                      <a:pt x="15122" y="162401"/>
                      <a:pt x="14170" y="160496"/>
                    </a:cubicBezTo>
                    <a:cubicBezTo>
                      <a:pt x="-12500" y="104299"/>
                      <a:pt x="-1070" y="45244"/>
                      <a:pt x="44650" y="1429"/>
                    </a:cubicBezTo>
                    <a:cubicBezTo>
                      <a:pt x="46555" y="-476"/>
                      <a:pt x="50365" y="-476"/>
                      <a:pt x="52270" y="1429"/>
                    </a:cubicBezTo>
                    <a:cubicBezTo>
                      <a:pt x="54175" y="3334"/>
                      <a:pt x="54175" y="7144"/>
                      <a:pt x="52270" y="9049"/>
                    </a:cubicBezTo>
                    <a:cubicBezTo>
                      <a:pt x="32267" y="28099"/>
                      <a:pt x="-10595" y="81439"/>
                      <a:pt x="24647" y="155734"/>
                    </a:cubicBezTo>
                    <a:cubicBezTo>
                      <a:pt x="25600" y="158591"/>
                      <a:pt x="24647" y="161449"/>
                      <a:pt x="21790" y="163354"/>
                    </a:cubicBezTo>
                    <a:cubicBezTo>
                      <a:pt x="19885" y="163354"/>
                      <a:pt x="18932" y="163354"/>
                      <a:pt x="18932" y="163354"/>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nvGrpSpPr>
              <p:cNvPr id="79" name="Graphic 3">
                <a:extLst>
                  <a:ext uri="{FF2B5EF4-FFF2-40B4-BE49-F238E27FC236}">
                    <a16:creationId xmlns:a16="http://schemas.microsoft.com/office/drawing/2014/main" id="{3F58B8B2-692C-3D1C-2BF4-D71B17943EE6}"/>
                  </a:ext>
                </a:extLst>
              </p:cNvPr>
              <p:cNvGrpSpPr/>
              <p:nvPr/>
            </p:nvGrpSpPr>
            <p:grpSpPr>
              <a:xfrm>
                <a:off x="3810000" y="4307544"/>
                <a:ext cx="880564" cy="849448"/>
                <a:chOff x="4757962" y="590549"/>
                <a:chExt cx="99726" cy="96202"/>
              </a:xfrm>
            </p:grpSpPr>
            <p:grpSp>
              <p:nvGrpSpPr>
                <p:cNvPr id="80" name="Graphic 3">
                  <a:extLst>
                    <a:ext uri="{FF2B5EF4-FFF2-40B4-BE49-F238E27FC236}">
                      <a16:creationId xmlns:a16="http://schemas.microsoft.com/office/drawing/2014/main" id="{78739D6C-807E-E2DC-295F-38E7B5240869}"/>
                    </a:ext>
                  </a:extLst>
                </p:cNvPr>
                <p:cNvGrpSpPr/>
                <p:nvPr/>
              </p:nvGrpSpPr>
              <p:grpSpPr>
                <a:xfrm>
                  <a:off x="4757962" y="590549"/>
                  <a:ext cx="99726" cy="96202"/>
                  <a:chOff x="4757962" y="590549"/>
                  <a:chExt cx="99726" cy="96202"/>
                </a:xfrm>
              </p:grpSpPr>
              <p:sp>
                <p:nvSpPr>
                  <p:cNvPr id="83" name="Freeform: Shape 82">
                    <a:extLst>
                      <a:ext uri="{FF2B5EF4-FFF2-40B4-BE49-F238E27FC236}">
                        <a16:creationId xmlns:a16="http://schemas.microsoft.com/office/drawing/2014/main" id="{2CEC05E4-1A88-4F4E-A4D9-76E23AE36C5D}"/>
                      </a:ext>
                    </a:extLst>
                  </p:cNvPr>
                  <p:cNvSpPr/>
                  <p:nvPr/>
                </p:nvSpPr>
                <p:spPr>
                  <a:xfrm>
                    <a:off x="4763515" y="596362"/>
                    <a:ext cx="87997" cy="84717"/>
                  </a:xfrm>
                  <a:custGeom>
                    <a:avLst/>
                    <a:gdLst>
                      <a:gd name="connsiteX0" fmla="*/ 78042 w 87997"/>
                      <a:gd name="connsiteY0" fmla="*/ 45622 h 84717"/>
                      <a:gd name="connsiteX1" fmla="*/ 83757 w 87997"/>
                      <a:gd name="connsiteY1" fmla="*/ 18952 h 84717"/>
                      <a:gd name="connsiteX2" fmla="*/ 24702 w 87997"/>
                      <a:gd name="connsiteY2" fmla="*/ 6569 h 84717"/>
                      <a:gd name="connsiteX3" fmla="*/ 7557 w 87997"/>
                      <a:gd name="connsiteY3" fmla="*/ 70387 h 84717"/>
                      <a:gd name="connsiteX4" fmla="*/ 56134 w 87997"/>
                      <a:gd name="connsiteY4" fmla="*/ 76102 h 84717"/>
                      <a:gd name="connsiteX5" fmla="*/ 78042 w 87997"/>
                      <a:gd name="connsiteY5" fmla="*/ 45622 h 84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997" h="84717">
                        <a:moveTo>
                          <a:pt x="78042" y="45622"/>
                        </a:moveTo>
                        <a:cubicBezTo>
                          <a:pt x="86614" y="42764"/>
                          <a:pt x="92329" y="31334"/>
                          <a:pt x="83757" y="18952"/>
                        </a:cubicBezTo>
                        <a:cubicBezTo>
                          <a:pt x="74232" y="5617"/>
                          <a:pt x="53277" y="-8671"/>
                          <a:pt x="24702" y="6569"/>
                        </a:cubicBezTo>
                        <a:cubicBezTo>
                          <a:pt x="-3873" y="20857"/>
                          <a:pt x="-4826" y="51337"/>
                          <a:pt x="7557" y="70387"/>
                        </a:cubicBezTo>
                        <a:cubicBezTo>
                          <a:pt x="21844" y="93247"/>
                          <a:pt x="47562" y="83722"/>
                          <a:pt x="56134" y="76102"/>
                        </a:cubicBezTo>
                        <a:cubicBezTo>
                          <a:pt x="70422" y="82769"/>
                          <a:pt x="88519" y="69434"/>
                          <a:pt x="78042" y="45622"/>
                        </a:cubicBezTo>
                        <a:close/>
                      </a:path>
                    </a:pathLst>
                  </a:custGeom>
                  <a:solidFill>
                    <a:srgbClr val="D9161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84" name="Freeform: Shape 83">
                    <a:extLst>
                      <a:ext uri="{FF2B5EF4-FFF2-40B4-BE49-F238E27FC236}">
                        <a16:creationId xmlns:a16="http://schemas.microsoft.com/office/drawing/2014/main" id="{1F17A5C4-19CC-5310-3396-C7A96A3CA138}"/>
                      </a:ext>
                    </a:extLst>
                  </p:cNvPr>
                  <p:cNvSpPr/>
                  <p:nvPr/>
                </p:nvSpPr>
                <p:spPr>
                  <a:xfrm>
                    <a:off x="4757962" y="590549"/>
                    <a:ext cx="99726" cy="96202"/>
                  </a:xfrm>
                  <a:custGeom>
                    <a:avLst/>
                    <a:gdLst>
                      <a:gd name="connsiteX0" fmla="*/ 37875 w 99726"/>
                      <a:gd name="connsiteY0" fmla="*/ 96202 h 96202"/>
                      <a:gd name="connsiteX1" fmla="*/ 8348 w 99726"/>
                      <a:gd name="connsiteY1" fmla="*/ 79057 h 96202"/>
                      <a:gd name="connsiteX2" fmla="*/ 1680 w 99726"/>
                      <a:gd name="connsiteY2" fmla="*/ 37148 h 96202"/>
                      <a:gd name="connsiteX3" fmla="*/ 27398 w 99726"/>
                      <a:gd name="connsiteY3" fmla="*/ 6668 h 96202"/>
                      <a:gd name="connsiteX4" fmla="*/ 54068 w 99726"/>
                      <a:gd name="connsiteY4" fmla="*/ 0 h 96202"/>
                      <a:gd name="connsiteX5" fmla="*/ 94073 w 99726"/>
                      <a:gd name="connsiteY5" fmla="*/ 20955 h 96202"/>
                      <a:gd name="connsiteX6" fmla="*/ 98835 w 99726"/>
                      <a:gd name="connsiteY6" fmla="*/ 43815 h 96202"/>
                      <a:gd name="connsiteX7" fmla="*/ 91215 w 99726"/>
                      <a:gd name="connsiteY7" fmla="*/ 53340 h 96202"/>
                      <a:gd name="connsiteX8" fmla="*/ 89310 w 99726"/>
                      <a:gd name="connsiteY8" fmla="*/ 78105 h 96202"/>
                      <a:gd name="connsiteX9" fmla="*/ 69308 w 99726"/>
                      <a:gd name="connsiteY9" fmla="*/ 88582 h 96202"/>
                      <a:gd name="connsiteX10" fmla="*/ 69308 w 99726"/>
                      <a:gd name="connsiteY10" fmla="*/ 88582 h 96202"/>
                      <a:gd name="connsiteX11" fmla="*/ 62640 w 99726"/>
                      <a:gd name="connsiteY11" fmla="*/ 87630 h 96202"/>
                      <a:gd name="connsiteX12" fmla="*/ 37875 w 99726"/>
                      <a:gd name="connsiteY12" fmla="*/ 96202 h 96202"/>
                      <a:gd name="connsiteX13" fmla="*/ 54068 w 99726"/>
                      <a:gd name="connsiteY13" fmla="*/ 11430 h 96202"/>
                      <a:gd name="connsiteX14" fmla="*/ 32160 w 99726"/>
                      <a:gd name="connsiteY14" fmla="*/ 17145 h 96202"/>
                      <a:gd name="connsiteX15" fmla="*/ 12158 w 99726"/>
                      <a:gd name="connsiteY15" fmla="*/ 40957 h 96202"/>
                      <a:gd name="connsiteX16" fmla="*/ 16920 w 99726"/>
                      <a:gd name="connsiteY16" fmla="*/ 73343 h 96202"/>
                      <a:gd name="connsiteX17" fmla="*/ 36923 w 99726"/>
                      <a:gd name="connsiteY17" fmla="*/ 84773 h 96202"/>
                      <a:gd name="connsiteX18" fmla="*/ 56925 w 99726"/>
                      <a:gd name="connsiteY18" fmla="*/ 78105 h 96202"/>
                      <a:gd name="connsiteX19" fmla="*/ 62640 w 99726"/>
                      <a:gd name="connsiteY19" fmla="*/ 77152 h 96202"/>
                      <a:gd name="connsiteX20" fmla="*/ 68355 w 99726"/>
                      <a:gd name="connsiteY20" fmla="*/ 78105 h 96202"/>
                      <a:gd name="connsiteX21" fmla="*/ 68355 w 99726"/>
                      <a:gd name="connsiteY21" fmla="*/ 78105 h 96202"/>
                      <a:gd name="connsiteX22" fmla="*/ 78833 w 99726"/>
                      <a:gd name="connsiteY22" fmla="*/ 72390 h 96202"/>
                      <a:gd name="connsiteX23" fmla="*/ 78833 w 99726"/>
                      <a:gd name="connsiteY23" fmla="*/ 53340 h 96202"/>
                      <a:gd name="connsiteX24" fmla="*/ 78833 w 99726"/>
                      <a:gd name="connsiteY24" fmla="*/ 48577 h 96202"/>
                      <a:gd name="connsiteX25" fmla="*/ 82643 w 99726"/>
                      <a:gd name="connsiteY25" fmla="*/ 45720 h 96202"/>
                      <a:gd name="connsiteX26" fmla="*/ 87405 w 99726"/>
                      <a:gd name="connsiteY26" fmla="*/ 40957 h 96202"/>
                      <a:gd name="connsiteX27" fmla="*/ 84548 w 99726"/>
                      <a:gd name="connsiteY27" fmla="*/ 28575 h 96202"/>
                      <a:gd name="connsiteX28" fmla="*/ 54068 w 99726"/>
                      <a:gd name="connsiteY28" fmla="*/ 11430 h 96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9726" h="96202">
                        <a:moveTo>
                          <a:pt x="37875" y="96202"/>
                        </a:moveTo>
                        <a:cubicBezTo>
                          <a:pt x="29303" y="96202"/>
                          <a:pt x="16920" y="93345"/>
                          <a:pt x="8348" y="79057"/>
                        </a:cubicBezTo>
                        <a:cubicBezTo>
                          <a:pt x="728" y="66675"/>
                          <a:pt x="-2130" y="51435"/>
                          <a:pt x="1680" y="37148"/>
                        </a:cubicBezTo>
                        <a:cubicBezTo>
                          <a:pt x="5490" y="23813"/>
                          <a:pt x="14063" y="13335"/>
                          <a:pt x="27398" y="6668"/>
                        </a:cubicBezTo>
                        <a:cubicBezTo>
                          <a:pt x="35970" y="1905"/>
                          <a:pt x="45495" y="0"/>
                          <a:pt x="54068" y="0"/>
                        </a:cubicBezTo>
                        <a:cubicBezTo>
                          <a:pt x="75975" y="0"/>
                          <a:pt x="89310" y="15240"/>
                          <a:pt x="94073" y="20955"/>
                        </a:cubicBezTo>
                        <a:cubicBezTo>
                          <a:pt x="99788" y="28575"/>
                          <a:pt x="100740" y="36195"/>
                          <a:pt x="98835" y="43815"/>
                        </a:cubicBezTo>
                        <a:cubicBezTo>
                          <a:pt x="97883" y="47625"/>
                          <a:pt x="95025" y="51435"/>
                          <a:pt x="91215" y="53340"/>
                        </a:cubicBezTo>
                        <a:cubicBezTo>
                          <a:pt x="94073" y="62865"/>
                          <a:pt x="93120" y="71438"/>
                          <a:pt x="89310" y="78105"/>
                        </a:cubicBezTo>
                        <a:cubicBezTo>
                          <a:pt x="84548" y="84773"/>
                          <a:pt x="77880" y="88582"/>
                          <a:pt x="69308" y="88582"/>
                        </a:cubicBezTo>
                        <a:lnTo>
                          <a:pt x="69308" y="88582"/>
                        </a:lnTo>
                        <a:cubicBezTo>
                          <a:pt x="67403" y="88582"/>
                          <a:pt x="64545" y="88582"/>
                          <a:pt x="62640" y="87630"/>
                        </a:cubicBezTo>
                        <a:cubicBezTo>
                          <a:pt x="55973" y="92393"/>
                          <a:pt x="47400" y="96202"/>
                          <a:pt x="37875" y="96202"/>
                        </a:cubicBezTo>
                        <a:close/>
                        <a:moveTo>
                          <a:pt x="54068" y="11430"/>
                        </a:moveTo>
                        <a:cubicBezTo>
                          <a:pt x="47400" y="11430"/>
                          <a:pt x="39780" y="13335"/>
                          <a:pt x="32160" y="17145"/>
                        </a:cubicBezTo>
                        <a:cubicBezTo>
                          <a:pt x="21683" y="22860"/>
                          <a:pt x="15015" y="30480"/>
                          <a:pt x="12158" y="40957"/>
                        </a:cubicBezTo>
                        <a:cubicBezTo>
                          <a:pt x="9300" y="51435"/>
                          <a:pt x="11205" y="63818"/>
                          <a:pt x="16920" y="73343"/>
                        </a:cubicBezTo>
                        <a:cubicBezTo>
                          <a:pt x="21683" y="80963"/>
                          <a:pt x="28350" y="84773"/>
                          <a:pt x="36923" y="84773"/>
                        </a:cubicBezTo>
                        <a:cubicBezTo>
                          <a:pt x="44543" y="84773"/>
                          <a:pt x="53115" y="80963"/>
                          <a:pt x="56925" y="78105"/>
                        </a:cubicBezTo>
                        <a:cubicBezTo>
                          <a:pt x="58830" y="76200"/>
                          <a:pt x="60735" y="76200"/>
                          <a:pt x="62640" y="77152"/>
                        </a:cubicBezTo>
                        <a:cubicBezTo>
                          <a:pt x="64545" y="78105"/>
                          <a:pt x="66450" y="78105"/>
                          <a:pt x="68355" y="78105"/>
                        </a:cubicBezTo>
                        <a:lnTo>
                          <a:pt x="68355" y="78105"/>
                        </a:lnTo>
                        <a:cubicBezTo>
                          <a:pt x="73118" y="78105"/>
                          <a:pt x="76928" y="76200"/>
                          <a:pt x="78833" y="72390"/>
                        </a:cubicBezTo>
                        <a:cubicBezTo>
                          <a:pt x="81690" y="67627"/>
                          <a:pt x="81690" y="60960"/>
                          <a:pt x="78833" y="53340"/>
                        </a:cubicBezTo>
                        <a:cubicBezTo>
                          <a:pt x="77880" y="51435"/>
                          <a:pt x="77880" y="50482"/>
                          <a:pt x="78833" y="48577"/>
                        </a:cubicBezTo>
                        <a:cubicBezTo>
                          <a:pt x="79785" y="46673"/>
                          <a:pt x="80738" y="45720"/>
                          <a:pt x="82643" y="45720"/>
                        </a:cubicBezTo>
                        <a:cubicBezTo>
                          <a:pt x="85500" y="44768"/>
                          <a:pt x="87405" y="42863"/>
                          <a:pt x="87405" y="40957"/>
                        </a:cubicBezTo>
                        <a:cubicBezTo>
                          <a:pt x="88358" y="37148"/>
                          <a:pt x="87405" y="32385"/>
                          <a:pt x="84548" y="28575"/>
                        </a:cubicBezTo>
                        <a:cubicBezTo>
                          <a:pt x="79785" y="21907"/>
                          <a:pt x="70260" y="11430"/>
                          <a:pt x="54068" y="11430"/>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sp>
              <p:nvSpPr>
                <p:cNvPr id="81" name="Freeform: Shape 80">
                  <a:extLst>
                    <a:ext uri="{FF2B5EF4-FFF2-40B4-BE49-F238E27FC236}">
                      <a16:creationId xmlns:a16="http://schemas.microsoft.com/office/drawing/2014/main" id="{4969BC64-5AA1-86BD-AA90-D221BEE4F89C}"/>
                    </a:ext>
                  </a:extLst>
                </p:cNvPr>
                <p:cNvSpPr/>
                <p:nvPr/>
              </p:nvSpPr>
              <p:spPr>
                <a:xfrm>
                  <a:off x="4789731" y="623838"/>
                  <a:ext cx="43253" cy="42880"/>
                </a:xfrm>
                <a:custGeom>
                  <a:avLst/>
                  <a:gdLst>
                    <a:gd name="connsiteX0" fmla="*/ 23251 w 43253"/>
                    <a:gd name="connsiteY0" fmla="*/ 48 h 42880"/>
                    <a:gd name="connsiteX1" fmla="*/ 43253 w 43253"/>
                    <a:gd name="connsiteY1" fmla="*/ 27671 h 42880"/>
                    <a:gd name="connsiteX2" fmla="*/ 27061 w 43253"/>
                    <a:gd name="connsiteY2" fmla="*/ 39101 h 42880"/>
                    <a:gd name="connsiteX3" fmla="*/ 391 w 43253"/>
                    <a:gd name="connsiteY3" fmla="*/ 29576 h 42880"/>
                    <a:gd name="connsiteX4" fmla="*/ 23251 w 43253"/>
                    <a:gd name="connsiteY4" fmla="*/ 48 h 42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53" h="42880">
                      <a:moveTo>
                        <a:pt x="23251" y="48"/>
                      </a:moveTo>
                      <a:cubicBezTo>
                        <a:pt x="34681" y="1001"/>
                        <a:pt x="43253" y="18146"/>
                        <a:pt x="43253" y="27671"/>
                      </a:cubicBezTo>
                      <a:cubicBezTo>
                        <a:pt x="43253" y="33386"/>
                        <a:pt x="37538" y="41006"/>
                        <a:pt x="27061" y="39101"/>
                      </a:cubicBezTo>
                      <a:cubicBezTo>
                        <a:pt x="15631" y="44816"/>
                        <a:pt x="3248" y="45768"/>
                        <a:pt x="391" y="29576"/>
                      </a:cubicBezTo>
                      <a:cubicBezTo>
                        <a:pt x="-2467" y="12431"/>
                        <a:pt x="10868" y="-904"/>
                        <a:pt x="23251" y="48"/>
                      </a:cubicBezTo>
                      <a:close/>
                    </a:path>
                  </a:pathLst>
                </a:custGeom>
                <a:solidFill>
                  <a:srgbClr val="FF4B3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82" name="Freeform: Shape 81">
                  <a:extLst>
                    <a:ext uri="{FF2B5EF4-FFF2-40B4-BE49-F238E27FC236}">
                      <a16:creationId xmlns:a16="http://schemas.microsoft.com/office/drawing/2014/main" id="{A98B18D7-1163-9FFD-B8DE-50E09F66B832}"/>
                    </a:ext>
                  </a:extLst>
                </p:cNvPr>
                <p:cNvSpPr/>
                <p:nvPr/>
              </p:nvSpPr>
              <p:spPr>
                <a:xfrm rot="-5426770">
                  <a:off x="4815146" y="640448"/>
                  <a:ext cx="15240" cy="13335"/>
                </a:xfrm>
                <a:custGeom>
                  <a:avLst/>
                  <a:gdLst>
                    <a:gd name="connsiteX0" fmla="*/ 15241 w 15240"/>
                    <a:gd name="connsiteY0" fmla="*/ 6668 h 13335"/>
                    <a:gd name="connsiteX1" fmla="*/ 7620 w 15240"/>
                    <a:gd name="connsiteY1" fmla="*/ 13335 h 13335"/>
                    <a:gd name="connsiteX2" fmla="*/ 0 w 15240"/>
                    <a:gd name="connsiteY2" fmla="*/ 6668 h 13335"/>
                    <a:gd name="connsiteX3" fmla="*/ 7620 w 15240"/>
                    <a:gd name="connsiteY3" fmla="*/ 0 h 13335"/>
                    <a:gd name="connsiteX4" fmla="*/ 15241 w 15240"/>
                    <a:gd name="connsiteY4" fmla="*/ 6668 h 133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40" h="13335">
                      <a:moveTo>
                        <a:pt x="15241" y="6668"/>
                      </a:moveTo>
                      <a:cubicBezTo>
                        <a:pt x="15241" y="10350"/>
                        <a:pt x="11829" y="13335"/>
                        <a:pt x="7620" y="13335"/>
                      </a:cubicBezTo>
                      <a:cubicBezTo>
                        <a:pt x="3412" y="13335"/>
                        <a:pt x="0" y="10350"/>
                        <a:pt x="0" y="6668"/>
                      </a:cubicBezTo>
                      <a:cubicBezTo>
                        <a:pt x="0" y="2985"/>
                        <a:pt x="3412" y="0"/>
                        <a:pt x="7620" y="0"/>
                      </a:cubicBezTo>
                      <a:cubicBezTo>
                        <a:pt x="11829" y="0"/>
                        <a:pt x="15241" y="2985"/>
                        <a:pt x="15241" y="6668"/>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grpSp>
        <p:sp>
          <p:nvSpPr>
            <p:cNvPr id="77" name="Oval 76">
              <a:extLst>
                <a:ext uri="{FF2B5EF4-FFF2-40B4-BE49-F238E27FC236}">
                  <a16:creationId xmlns:a16="http://schemas.microsoft.com/office/drawing/2014/main" id="{CD9E8C68-5627-D839-5BAB-C5BB685AE868}"/>
                </a:ext>
              </a:extLst>
            </p:cNvPr>
            <p:cNvSpPr/>
            <p:nvPr/>
          </p:nvSpPr>
          <p:spPr>
            <a:xfrm>
              <a:off x="5716056" y="1382881"/>
              <a:ext cx="4570944" cy="45709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grpSp>
        <p:nvGrpSpPr>
          <p:cNvPr id="85" name="Group 84">
            <a:extLst>
              <a:ext uri="{FF2B5EF4-FFF2-40B4-BE49-F238E27FC236}">
                <a16:creationId xmlns:a16="http://schemas.microsoft.com/office/drawing/2014/main" id="{6374DA0B-C371-DB98-49DD-6AD45FFAD53B}"/>
              </a:ext>
            </a:extLst>
          </p:cNvPr>
          <p:cNvGrpSpPr/>
          <p:nvPr/>
        </p:nvGrpSpPr>
        <p:grpSpPr>
          <a:xfrm rot="21313856">
            <a:off x="3734933" y="4004870"/>
            <a:ext cx="2485115" cy="2485114"/>
            <a:chOff x="2134403" y="1322488"/>
            <a:chExt cx="4691730" cy="4691730"/>
          </a:xfrm>
        </p:grpSpPr>
        <p:grpSp>
          <p:nvGrpSpPr>
            <p:cNvPr id="86" name="Group 85">
              <a:extLst>
                <a:ext uri="{FF2B5EF4-FFF2-40B4-BE49-F238E27FC236}">
                  <a16:creationId xmlns:a16="http://schemas.microsoft.com/office/drawing/2014/main" id="{80104C8D-D886-DAC6-F08A-2C7C61480A26}"/>
                </a:ext>
              </a:extLst>
            </p:cNvPr>
            <p:cNvGrpSpPr/>
            <p:nvPr/>
          </p:nvGrpSpPr>
          <p:grpSpPr>
            <a:xfrm rot="17944252" flipV="1">
              <a:off x="3065919" y="2077983"/>
              <a:ext cx="880564" cy="2056345"/>
              <a:chOff x="3810000" y="3100647"/>
              <a:chExt cx="880564" cy="2056345"/>
            </a:xfrm>
          </p:grpSpPr>
          <p:sp>
            <p:nvSpPr>
              <p:cNvPr id="88" name="Freeform: Shape 87">
                <a:extLst>
                  <a:ext uri="{FF2B5EF4-FFF2-40B4-BE49-F238E27FC236}">
                    <a16:creationId xmlns:a16="http://schemas.microsoft.com/office/drawing/2014/main" id="{A338CB42-6FCF-168A-E247-7D952D94B5FD}"/>
                  </a:ext>
                </a:extLst>
              </p:cNvPr>
              <p:cNvSpPr/>
              <p:nvPr/>
            </p:nvSpPr>
            <p:spPr>
              <a:xfrm>
                <a:off x="3909980" y="3100647"/>
                <a:ext cx="474145" cy="1442380"/>
              </a:xfrm>
              <a:custGeom>
                <a:avLst/>
                <a:gdLst>
                  <a:gd name="connsiteX0" fmla="*/ 18932 w 53698"/>
                  <a:gd name="connsiteY0" fmla="*/ 163354 h 163353"/>
                  <a:gd name="connsiteX1" fmla="*/ 14170 w 53698"/>
                  <a:gd name="connsiteY1" fmla="*/ 160496 h 163353"/>
                  <a:gd name="connsiteX2" fmla="*/ 44650 w 53698"/>
                  <a:gd name="connsiteY2" fmla="*/ 1429 h 163353"/>
                  <a:gd name="connsiteX3" fmla="*/ 52270 w 53698"/>
                  <a:gd name="connsiteY3" fmla="*/ 1429 h 163353"/>
                  <a:gd name="connsiteX4" fmla="*/ 52270 w 53698"/>
                  <a:gd name="connsiteY4" fmla="*/ 9049 h 163353"/>
                  <a:gd name="connsiteX5" fmla="*/ 24647 w 53698"/>
                  <a:gd name="connsiteY5" fmla="*/ 155734 h 163353"/>
                  <a:gd name="connsiteX6" fmla="*/ 21790 w 53698"/>
                  <a:gd name="connsiteY6" fmla="*/ 163354 h 163353"/>
                  <a:gd name="connsiteX7" fmla="*/ 18932 w 53698"/>
                  <a:gd name="connsiteY7" fmla="*/ 163354 h 163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698" h="163353">
                    <a:moveTo>
                      <a:pt x="18932" y="163354"/>
                    </a:moveTo>
                    <a:cubicBezTo>
                      <a:pt x="17027" y="163354"/>
                      <a:pt x="15122" y="162401"/>
                      <a:pt x="14170" y="160496"/>
                    </a:cubicBezTo>
                    <a:cubicBezTo>
                      <a:pt x="-12500" y="104299"/>
                      <a:pt x="-1070" y="45244"/>
                      <a:pt x="44650" y="1429"/>
                    </a:cubicBezTo>
                    <a:cubicBezTo>
                      <a:pt x="46555" y="-476"/>
                      <a:pt x="50365" y="-476"/>
                      <a:pt x="52270" y="1429"/>
                    </a:cubicBezTo>
                    <a:cubicBezTo>
                      <a:pt x="54175" y="3334"/>
                      <a:pt x="54175" y="7144"/>
                      <a:pt x="52270" y="9049"/>
                    </a:cubicBezTo>
                    <a:cubicBezTo>
                      <a:pt x="32267" y="28099"/>
                      <a:pt x="-10595" y="81439"/>
                      <a:pt x="24647" y="155734"/>
                    </a:cubicBezTo>
                    <a:cubicBezTo>
                      <a:pt x="25600" y="158591"/>
                      <a:pt x="24647" y="161449"/>
                      <a:pt x="21790" y="163354"/>
                    </a:cubicBezTo>
                    <a:cubicBezTo>
                      <a:pt x="19885" y="163354"/>
                      <a:pt x="18932" y="163354"/>
                      <a:pt x="18932" y="163354"/>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nvGrpSpPr>
              <p:cNvPr id="89" name="Graphic 3">
                <a:extLst>
                  <a:ext uri="{FF2B5EF4-FFF2-40B4-BE49-F238E27FC236}">
                    <a16:creationId xmlns:a16="http://schemas.microsoft.com/office/drawing/2014/main" id="{5A0695D4-6D3F-871C-B901-6C457102BD98}"/>
                  </a:ext>
                </a:extLst>
              </p:cNvPr>
              <p:cNvGrpSpPr/>
              <p:nvPr/>
            </p:nvGrpSpPr>
            <p:grpSpPr>
              <a:xfrm>
                <a:off x="3810000" y="4307544"/>
                <a:ext cx="880564" cy="849448"/>
                <a:chOff x="4757962" y="590549"/>
                <a:chExt cx="99726" cy="96202"/>
              </a:xfrm>
            </p:grpSpPr>
            <p:grpSp>
              <p:nvGrpSpPr>
                <p:cNvPr id="90" name="Graphic 3">
                  <a:extLst>
                    <a:ext uri="{FF2B5EF4-FFF2-40B4-BE49-F238E27FC236}">
                      <a16:creationId xmlns:a16="http://schemas.microsoft.com/office/drawing/2014/main" id="{A146A49E-2D79-3BB4-4336-47B80DA5E18E}"/>
                    </a:ext>
                  </a:extLst>
                </p:cNvPr>
                <p:cNvGrpSpPr/>
                <p:nvPr/>
              </p:nvGrpSpPr>
              <p:grpSpPr>
                <a:xfrm>
                  <a:off x="4757962" y="590549"/>
                  <a:ext cx="99726" cy="96202"/>
                  <a:chOff x="4757962" y="590549"/>
                  <a:chExt cx="99726" cy="96202"/>
                </a:xfrm>
              </p:grpSpPr>
              <p:sp>
                <p:nvSpPr>
                  <p:cNvPr id="93" name="Freeform: Shape 92">
                    <a:extLst>
                      <a:ext uri="{FF2B5EF4-FFF2-40B4-BE49-F238E27FC236}">
                        <a16:creationId xmlns:a16="http://schemas.microsoft.com/office/drawing/2014/main" id="{1CA0627F-538C-8E01-A94F-CAA067158240}"/>
                      </a:ext>
                    </a:extLst>
                  </p:cNvPr>
                  <p:cNvSpPr/>
                  <p:nvPr/>
                </p:nvSpPr>
                <p:spPr>
                  <a:xfrm>
                    <a:off x="4763515" y="596362"/>
                    <a:ext cx="87997" cy="84717"/>
                  </a:xfrm>
                  <a:custGeom>
                    <a:avLst/>
                    <a:gdLst>
                      <a:gd name="connsiteX0" fmla="*/ 78042 w 87997"/>
                      <a:gd name="connsiteY0" fmla="*/ 45622 h 84717"/>
                      <a:gd name="connsiteX1" fmla="*/ 83757 w 87997"/>
                      <a:gd name="connsiteY1" fmla="*/ 18952 h 84717"/>
                      <a:gd name="connsiteX2" fmla="*/ 24702 w 87997"/>
                      <a:gd name="connsiteY2" fmla="*/ 6569 h 84717"/>
                      <a:gd name="connsiteX3" fmla="*/ 7557 w 87997"/>
                      <a:gd name="connsiteY3" fmla="*/ 70387 h 84717"/>
                      <a:gd name="connsiteX4" fmla="*/ 56134 w 87997"/>
                      <a:gd name="connsiteY4" fmla="*/ 76102 h 84717"/>
                      <a:gd name="connsiteX5" fmla="*/ 78042 w 87997"/>
                      <a:gd name="connsiteY5" fmla="*/ 45622 h 84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997" h="84717">
                        <a:moveTo>
                          <a:pt x="78042" y="45622"/>
                        </a:moveTo>
                        <a:cubicBezTo>
                          <a:pt x="86614" y="42764"/>
                          <a:pt x="92329" y="31334"/>
                          <a:pt x="83757" y="18952"/>
                        </a:cubicBezTo>
                        <a:cubicBezTo>
                          <a:pt x="74232" y="5617"/>
                          <a:pt x="53277" y="-8671"/>
                          <a:pt x="24702" y="6569"/>
                        </a:cubicBezTo>
                        <a:cubicBezTo>
                          <a:pt x="-3873" y="20857"/>
                          <a:pt x="-4826" y="51337"/>
                          <a:pt x="7557" y="70387"/>
                        </a:cubicBezTo>
                        <a:cubicBezTo>
                          <a:pt x="21844" y="93247"/>
                          <a:pt x="47562" y="83722"/>
                          <a:pt x="56134" y="76102"/>
                        </a:cubicBezTo>
                        <a:cubicBezTo>
                          <a:pt x="70422" y="82769"/>
                          <a:pt x="88519" y="69434"/>
                          <a:pt x="78042" y="45622"/>
                        </a:cubicBezTo>
                        <a:close/>
                      </a:path>
                    </a:pathLst>
                  </a:custGeom>
                  <a:solidFill>
                    <a:srgbClr val="D9161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94" name="Freeform: Shape 93">
                    <a:extLst>
                      <a:ext uri="{FF2B5EF4-FFF2-40B4-BE49-F238E27FC236}">
                        <a16:creationId xmlns:a16="http://schemas.microsoft.com/office/drawing/2014/main" id="{6187FF2F-ECC6-611A-01E8-AD2C0B682CC1}"/>
                      </a:ext>
                    </a:extLst>
                  </p:cNvPr>
                  <p:cNvSpPr/>
                  <p:nvPr/>
                </p:nvSpPr>
                <p:spPr>
                  <a:xfrm>
                    <a:off x="4757962" y="590549"/>
                    <a:ext cx="99726" cy="96202"/>
                  </a:xfrm>
                  <a:custGeom>
                    <a:avLst/>
                    <a:gdLst>
                      <a:gd name="connsiteX0" fmla="*/ 37875 w 99726"/>
                      <a:gd name="connsiteY0" fmla="*/ 96202 h 96202"/>
                      <a:gd name="connsiteX1" fmla="*/ 8348 w 99726"/>
                      <a:gd name="connsiteY1" fmla="*/ 79057 h 96202"/>
                      <a:gd name="connsiteX2" fmla="*/ 1680 w 99726"/>
                      <a:gd name="connsiteY2" fmla="*/ 37148 h 96202"/>
                      <a:gd name="connsiteX3" fmla="*/ 27398 w 99726"/>
                      <a:gd name="connsiteY3" fmla="*/ 6668 h 96202"/>
                      <a:gd name="connsiteX4" fmla="*/ 54068 w 99726"/>
                      <a:gd name="connsiteY4" fmla="*/ 0 h 96202"/>
                      <a:gd name="connsiteX5" fmla="*/ 94073 w 99726"/>
                      <a:gd name="connsiteY5" fmla="*/ 20955 h 96202"/>
                      <a:gd name="connsiteX6" fmla="*/ 98835 w 99726"/>
                      <a:gd name="connsiteY6" fmla="*/ 43815 h 96202"/>
                      <a:gd name="connsiteX7" fmla="*/ 91215 w 99726"/>
                      <a:gd name="connsiteY7" fmla="*/ 53340 h 96202"/>
                      <a:gd name="connsiteX8" fmla="*/ 89310 w 99726"/>
                      <a:gd name="connsiteY8" fmla="*/ 78105 h 96202"/>
                      <a:gd name="connsiteX9" fmla="*/ 69308 w 99726"/>
                      <a:gd name="connsiteY9" fmla="*/ 88582 h 96202"/>
                      <a:gd name="connsiteX10" fmla="*/ 69308 w 99726"/>
                      <a:gd name="connsiteY10" fmla="*/ 88582 h 96202"/>
                      <a:gd name="connsiteX11" fmla="*/ 62640 w 99726"/>
                      <a:gd name="connsiteY11" fmla="*/ 87630 h 96202"/>
                      <a:gd name="connsiteX12" fmla="*/ 37875 w 99726"/>
                      <a:gd name="connsiteY12" fmla="*/ 96202 h 96202"/>
                      <a:gd name="connsiteX13" fmla="*/ 54068 w 99726"/>
                      <a:gd name="connsiteY13" fmla="*/ 11430 h 96202"/>
                      <a:gd name="connsiteX14" fmla="*/ 32160 w 99726"/>
                      <a:gd name="connsiteY14" fmla="*/ 17145 h 96202"/>
                      <a:gd name="connsiteX15" fmla="*/ 12158 w 99726"/>
                      <a:gd name="connsiteY15" fmla="*/ 40957 h 96202"/>
                      <a:gd name="connsiteX16" fmla="*/ 16920 w 99726"/>
                      <a:gd name="connsiteY16" fmla="*/ 73343 h 96202"/>
                      <a:gd name="connsiteX17" fmla="*/ 36923 w 99726"/>
                      <a:gd name="connsiteY17" fmla="*/ 84773 h 96202"/>
                      <a:gd name="connsiteX18" fmla="*/ 56925 w 99726"/>
                      <a:gd name="connsiteY18" fmla="*/ 78105 h 96202"/>
                      <a:gd name="connsiteX19" fmla="*/ 62640 w 99726"/>
                      <a:gd name="connsiteY19" fmla="*/ 77152 h 96202"/>
                      <a:gd name="connsiteX20" fmla="*/ 68355 w 99726"/>
                      <a:gd name="connsiteY20" fmla="*/ 78105 h 96202"/>
                      <a:gd name="connsiteX21" fmla="*/ 68355 w 99726"/>
                      <a:gd name="connsiteY21" fmla="*/ 78105 h 96202"/>
                      <a:gd name="connsiteX22" fmla="*/ 78833 w 99726"/>
                      <a:gd name="connsiteY22" fmla="*/ 72390 h 96202"/>
                      <a:gd name="connsiteX23" fmla="*/ 78833 w 99726"/>
                      <a:gd name="connsiteY23" fmla="*/ 53340 h 96202"/>
                      <a:gd name="connsiteX24" fmla="*/ 78833 w 99726"/>
                      <a:gd name="connsiteY24" fmla="*/ 48577 h 96202"/>
                      <a:gd name="connsiteX25" fmla="*/ 82643 w 99726"/>
                      <a:gd name="connsiteY25" fmla="*/ 45720 h 96202"/>
                      <a:gd name="connsiteX26" fmla="*/ 87405 w 99726"/>
                      <a:gd name="connsiteY26" fmla="*/ 40957 h 96202"/>
                      <a:gd name="connsiteX27" fmla="*/ 84548 w 99726"/>
                      <a:gd name="connsiteY27" fmla="*/ 28575 h 96202"/>
                      <a:gd name="connsiteX28" fmla="*/ 54068 w 99726"/>
                      <a:gd name="connsiteY28" fmla="*/ 11430 h 96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9726" h="96202">
                        <a:moveTo>
                          <a:pt x="37875" y="96202"/>
                        </a:moveTo>
                        <a:cubicBezTo>
                          <a:pt x="29303" y="96202"/>
                          <a:pt x="16920" y="93345"/>
                          <a:pt x="8348" y="79057"/>
                        </a:cubicBezTo>
                        <a:cubicBezTo>
                          <a:pt x="728" y="66675"/>
                          <a:pt x="-2130" y="51435"/>
                          <a:pt x="1680" y="37148"/>
                        </a:cubicBezTo>
                        <a:cubicBezTo>
                          <a:pt x="5490" y="23813"/>
                          <a:pt x="14063" y="13335"/>
                          <a:pt x="27398" y="6668"/>
                        </a:cubicBezTo>
                        <a:cubicBezTo>
                          <a:pt x="35970" y="1905"/>
                          <a:pt x="45495" y="0"/>
                          <a:pt x="54068" y="0"/>
                        </a:cubicBezTo>
                        <a:cubicBezTo>
                          <a:pt x="75975" y="0"/>
                          <a:pt x="89310" y="15240"/>
                          <a:pt x="94073" y="20955"/>
                        </a:cubicBezTo>
                        <a:cubicBezTo>
                          <a:pt x="99788" y="28575"/>
                          <a:pt x="100740" y="36195"/>
                          <a:pt x="98835" y="43815"/>
                        </a:cubicBezTo>
                        <a:cubicBezTo>
                          <a:pt x="97883" y="47625"/>
                          <a:pt x="95025" y="51435"/>
                          <a:pt x="91215" y="53340"/>
                        </a:cubicBezTo>
                        <a:cubicBezTo>
                          <a:pt x="94073" y="62865"/>
                          <a:pt x="93120" y="71438"/>
                          <a:pt x="89310" y="78105"/>
                        </a:cubicBezTo>
                        <a:cubicBezTo>
                          <a:pt x="84548" y="84773"/>
                          <a:pt x="77880" y="88582"/>
                          <a:pt x="69308" y="88582"/>
                        </a:cubicBezTo>
                        <a:lnTo>
                          <a:pt x="69308" y="88582"/>
                        </a:lnTo>
                        <a:cubicBezTo>
                          <a:pt x="67403" y="88582"/>
                          <a:pt x="64545" y="88582"/>
                          <a:pt x="62640" y="87630"/>
                        </a:cubicBezTo>
                        <a:cubicBezTo>
                          <a:pt x="55973" y="92393"/>
                          <a:pt x="47400" y="96202"/>
                          <a:pt x="37875" y="96202"/>
                        </a:cubicBezTo>
                        <a:close/>
                        <a:moveTo>
                          <a:pt x="54068" y="11430"/>
                        </a:moveTo>
                        <a:cubicBezTo>
                          <a:pt x="47400" y="11430"/>
                          <a:pt x="39780" y="13335"/>
                          <a:pt x="32160" y="17145"/>
                        </a:cubicBezTo>
                        <a:cubicBezTo>
                          <a:pt x="21683" y="22860"/>
                          <a:pt x="15015" y="30480"/>
                          <a:pt x="12158" y="40957"/>
                        </a:cubicBezTo>
                        <a:cubicBezTo>
                          <a:pt x="9300" y="51435"/>
                          <a:pt x="11205" y="63818"/>
                          <a:pt x="16920" y="73343"/>
                        </a:cubicBezTo>
                        <a:cubicBezTo>
                          <a:pt x="21683" y="80963"/>
                          <a:pt x="28350" y="84773"/>
                          <a:pt x="36923" y="84773"/>
                        </a:cubicBezTo>
                        <a:cubicBezTo>
                          <a:pt x="44543" y="84773"/>
                          <a:pt x="53115" y="80963"/>
                          <a:pt x="56925" y="78105"/>
                        </a:cubicBezTo>
                        <a:cubicBezTo>
                          <a:pt x="58830" y="76200"/>
                          <a:pt x="60735" y="76200"/>
                          <a:pt x="62640" y="77152"/>
                        </a:cubicBezTo>
                        <a:cubicBezTo>
                          <a:pt x="64545" y="78105"/>
                          <a:pt x="66450" y="78105"/>
                          <a:pt x="68355" y="78105"/>
                        </a:cubicBezTo>
                        <a:lnTo>
                          <a:pt x="68355" y="78105"/>
                        </a:lnTo>
                        <a:cubicBezTo>
                          <a:pt x="73118" y="78105"/>
                          <a:pt x="76928" y="76200"/>
                          <a:pt x="78833" y="72390"/>
                        </a:cubicBezTo>
                        <a:cubicBezTo>
                          <a:pt x="81690" y="67627"/>
                          <a:pt x="81690" y="60960"/>
                          <a:pt x="78833" y="53340"/>
                        </a:cubicBezTo>
                        <a:cubicBezTo>
                          <a:pt x="77880" y="51435"/>
                          <a:pt x="77880" y="50482"/>
                          <a:pt x="78833" y="48577"/>
                        </a:cubicBezTo>
                        <a:cubicBezTo>
                          <a:pt x="79785" y="46673"/>
                          <a:pt x="80738" y="45720"/>
                          <a:pt x="82643" y="45720"/>
                        </a:cubicBezTo>
                        <a:cubicBezTo>
                          <a:pt x="85500" y="44768"/>
                          <a:pt x="87405" y="42863"/>
                          <a:pt x="87405" y="40957"/>
                        </a:cubicBezTo>
                        <a:cubicBezTo>
                          <a:pt x="88358" y="37148"/>
                          <a:pt x="87405" y="32385"/>
                          <a:pt x="84548" y="28575"/>
                        </a:cubicBezTo>
                        <a:cubicBezTo>
                          <a:pt x="79785" y="21907"/>
                          <a:pt x="70260" y="11430"/>
                          <a:pt x="54068" y="11430"/>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sp>
              <p:nvSpPr>
                <p:cNvPr id="91" name="Freeform: Shape 90">
                  <a:extLst>
                    <a:ext uri="{FF2B5EF4-FFF2-40B4-BE49-F238E27FC236}">
                      <a16:creationId xmlns:a16="http://schemas.microsoft.com/office/drawing/2014/main" id="{255C9EEE-014F-7D29-5744-414F9C6E5B8A}"/>
                    </a:ext>
                  </a:extLst>
                </p:cNvPr>
                <p:cNvSpPr/>
                <p:nvPr/>
              </p:nvSpPr>
              <p:spPr>
                <a:xfrm>
                  <a:off x="4789731" y="623838"/>
                  <a:ext cx="43253" cy="42880"/>
                </a:xfrm>
                <a:custGeom>
                  <a:avLst/>
                  <a:gdLst>
                    <a:gd name="connsiteX0" fmla="*/ 23251 w 43253"/>
                    <a:gd name="connsiteY0" fmla="*/ 48 h 42880"/>
                    <a:gd name="connsiteX1" fmla="*/ 43253 w 43253"/>
                    <a:gd name="connsiteY1" fmla="*/ 27671 h 42880"/>
                    <a:gd name="connsiteX2" fmla="*/ 27061 w 43253"/>
                    <a:gd name="connsiteY2" fmla="*/ 39101 h 42880"/>
                    <a:gd name="connsiteX3" fmla="*/ 391 w 43253"/>
                    <a:gd name="connsiteY3" fmla="*/ 29576 h 42880"/>
                    <a:gd name="connsiteX4" fmla="*/ 23251 w 43253"/>
                    <a:gd name="connsiteY4" fmla="*/ 48 h 42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53" h="42880">
                      <a:moveTo>
                        <a:pt x="23251" y="48"/>
                      </a:moveTo>
                      <a:cubicBezTo>
                        <a:pt x="34681" y="1001"/>
                        <a:pt x="43253" y="18146"/>
                        <a:pt x="43253" y="27671"/>
                      </a:cubicBezTo>
                      <a:cubicBezTo>
                        <a:pt x="43253" y="33386"/>
                        <a:pt x="37538" y="41006"/>
                        <a:pt x="27061" y="39101"/>
                      </a:cubicBezTo>
                      <a:cubicBezTo>
                        <a:pt x="15631" y="44816"/>
                        <a:pt x="3248" y="45768"/>
                        <a:pt x="391" y="29576"/>
                      </a:cubicBezTo>
                      <a:cubicBezTo>
                        <a:pt x="-2467" y="12431"/>
                        <a:pt x="10868" y="-904"/>
                        <a:pt x="23251" y="48"/>
                      </a:cubicBezTo>
                      <a:close/>
                    </a:path>
                  </a:pathLst>
                </a:custGeom>
                <a:solidFill>
                  <a:srgbClr val="FF4B3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92" name="Freeform: Shape 91">
                  <a:extLst>
                    <a:ext uri="{FF2B5EF4-FFF2-40B4-BE49-F238E27FC236}">
                      <a16:creationId xmlns:a16="http://schemas.microsoft.com/office/drawing/2014/main" id="{5EC17CFF-553F-5CC1-9A58-0A20571C2409}"/>
                    </a:ext>
                  </a:extLst>
                </p:cNvPr>
                <p:cNvSpPr/>
                <p:nvPr/>
              </p:nvSpPr>
              <p:spPr>
                <a:xfrm rot="-5426770">
                  <a:off x="4815146" y="640448"/>
                  <a:ext cx="15240" cy="13335"/>
                </a:xfrm>
                <a:custGeom>
                  <a:avLst/>
                  <a:gdLst>
                    <a:gd name="connsiteX0" fmla="*/ 15241 w 15240"/>
                    <a:gd name="connsiteY0" fmla="*/ 6668 h 13335"/>
                    <a:gd name="connsiteX1" fmla="*/ 7620 w 15240"/>
                    <a:gd name="connsiteY1" fmla="*/ 13335 h 13335"/>
                    <a:gd name="connsiteX2" fmla="*/ 0 w 15240"/>
                    <a:gd name="connsiteY2" fmla="*/ 6668 h 13335"/>
                    <a:gd name="connsiteX3" fmla="*/ 7620 w 15240"/>
                    <a:gd name="connsiteY3" fmla="*/ 0 h 13335"/>
                    <a:gd name="connsiteX4" fmla="*/ 15241 w 15240"/>
                    <a:gd name="connsiteY4" fmla="*/ 6668 h 133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40" h="13335">
                      <a:moveTo>
                        <a:pt x="15241" y="6668"/>
                      </a:moveTo>
                      <a:cubicBezTo>
                        <a:pt x="15241" y="10350"/>
                        <a:pt x="11829" y="13335"/>
                        <a:pt x="7620" y="13335"/>
                      </a:cubicBezTo>
                      <a:cubicBezTo>
                        <a:pt x="3412" y="13335"/>
                        <a:pt x="0" y="10350"/>
                        <a:pt x="0" y="6668"/>
                      </a:cubicBezTo>
                      <a:cubicBezTo>
                        <a:pt x="0" y="2985"/>
                        <a:pt x="3412" y="0"/>
                        <a:pt x="7620" y="0"/>
                      </a:cubicBezTo>
                      <a:cubicBezTo>
                        <a:pt x="11829" y="0"/>
                        <a:pt x="15241" y="2985"/>
                        <a:pt x="15241" y="6668"/>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grpSp>
        <p:sp>
          <p:nvSpPr>
            <p:cNvPr id="87" name="Oval 86">
              <a:extLst>
                <a:ext uri="{FF2B5EF4-FFF2-40B4-BE49-F238E27FC236}">
                  <a16:creationId xmlns:a16="http://schemas.microsoft.com/office/drawing/2014/main" id="{ECB9D8BF-A4C7-A44A-F2BA-2E229A4E6E3A}"/>
                </a:ext>
              </a:extLst>
            </p:cNvPr>
            <p:cNvSpPr/>
            <p:nvPr/>
          </p:nvSpPr>
          <p:spPr>
            <a:xfrm>
              <a:off x="2134403" y="1322488"/>
              <a:ext cx="4691730" cy="469173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grpSp>
        <p:nvGrpSpPr>
          <p:cNvPr id="456" name="Group 455">
            <a:extLst>
              <a:ext uri="{FF2B5EF4-FFF2-40B4-BE49-F238E27FC236}">
                <a16:creationId xmlns:a16="http://schemas.microsoft.com/office/drawing/2014/main" id="{5763438B-D63D-F978-0E75-B859C9E89E3C}"/>
              </a:ext>
            </a:extLst>
          </p:cNvPr>
          <p:cNvGrpSpPr/>
          <p:nvPr/>
        </p:nvGrpSpPr>
        <p:grpSpPr>
          <a:xfrm>
            <a:off x="4594696" y="3400942"/>
            <a:ext cx="2412811" cy="3261140"/>
            <a:chOff x="4594696" y="3400942"/>
            <a:chExt cx="2412811" cy="3261140"/>
          </a:xfrm>
        </p:grpSpPr>
        <p:grpSp>
          <p:nvGrpSpPr>
            <p:cNvPr id="95" name="Group 94">
              <a:extLst>
                <a:ext uri="{FF2B5EF4-FFF2-40B4-BE49-F238E27FC236}">
                  <a16:creationId xmlns:a16="http://schemas.microsoft.com/office/drawing/2014/main" id="{437517C4-531E-1FA3-90A9-FC914C4AA952}"/>
                </a:ext>
              </a:extLst>
            </p:cNvPr>
            <p:cNvGrpSpPr/>
            <p:nvPr/>
          </p:nvGrpSpPr>
          <p:grpSpPr>
            <a:xfrm>
              <a:off x="4594696" y="3400942"/>
              <a:ext cx="2412811" cy="3261140"/>
              <a:chOff x="3954571" y="152400"/>
              <a:chExt cx="4555225" cy="6156815"/>
            </a:xfrm>
          </p:grpSpPr>
          <p:sp>
            <p:nvSpPr>
              <p:cNvPr id="96" name="Freeform: Shape 95">
                <a:extLst>
                  <a:ext uri="{FF2B5EF4-FFF2-40B4-BE49-F238E27FC236}">
                    <a16:creationId xmlns:a16="http://schemas.microsoft.com/office/drawing/2014/main" id="{0492D0FA-9082-9DCC-1385-B8B0D6487DB6}"/>
                  </a:ext>
                </a:extLst>
              </p:cNvPr>
              <p:cNvSpPr/>
              <p:nvPr/>
            </p:nvSpPr>
            <p:spPr>
              <a:xfrm>
                <a:off x="5411088" y="4534630"/>
                <a:ext cx="402155" cy="1093346"/>
              </a:xfrm>
              <a:custGeom>
                <a:avLst/>
                <a:gdLst>
                  <a:gd name="connsiteX0" fmla="*/ 5138 w 45545"/>
                  <a:gd name="connsiteY0" fmla="*/ 123825 h 123824"/>
                  <a:gd name="connsiteX1" fmla="*/ 2280 w 45545"/>
                  <a:gd name="connsiteY1" fmla="*/ 122872 h 123824"/>
                  <a:gd name="connsiteX2" fmla="*/ 1328 w 45545"/>
                  <a:gd name="connsiteY2" fmla="*/ 115253 h 123824"/>
                  <a:gd name="connsiteX3" fmla="*/ 33713 w 45545"/>
                  <a:gd name="connsiteY3" fmla="*/ 5715 h 123824"/>
                  <a:gd name="connsiteX4" fmla="*/ 39428 w 45545"/>
                  <a:gd name="connsiteY4" fmla="*/ 0 h 123824"/>
                  <a:gd name="connsiteX5" fmla="*/ 45143 w 45545"/>
                  <a:gd name="connsiteY5" fmla="*/ 5715 h 123824"/>
                  <a:gd name="connsiteX6" fmla="*/ 10853 w 45545"/>
                  <a:gd name="connsiteY6" fmla="*/ 121920 h 123824"/>
                  <a:gd name="connsiteX7" fmla="*/ 5138 w 45545"/>
                  <a:gd name="connsiteY7" fmla="*/ 123825 h 123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545" h="123824">
                    <a:moveTo>
                      <a:pt x="5138" y="123825"/>
                    </a:moveTo>
                    <a:cubicBezTo>
                      <a:pt x="4185" y="123825"/>
                      <a:pt x="3233" y="123825"/>
                      <a:pt x="2280" y="122872"/>
                    </a:cubicBezTo>
                    <a:cubicBezTo>
                      <a:pt x="-577" y="120968"/>
                      <a:pt x="-577" y="118110"/>
                      <a:pt x="1328" y="115253"/>
                    </a:cubicBezTo>
                    <a:cubicBezTo>
                      <a:pt x="31808" y="72390"/>
                      <a:pt x="35618" y="47625"/>
                      <a:pt x="33713" y="5715"/>
                    </a:cubicBezTo>
                    <a:cubicBezTo>
                      <a:pt x="33713" y="2857"/>
                      <a:pt x="35618" y="0"/>
                      <a:pt x="39428" y="0"/>
                    </a:cubicBezTo>
                    <a:cubicBezTo>
                      <a:pt x="42285" y="0"/>
                      <a:pt x="45143" y="1905"/>
                      <a:pt x="45143" y="5715"/>
                    </a:cubicBezTo>
                    <a:cubicBezTo>
                      <a:pt x="47048" y="49530"/>
                      <a:pt x="43238" y="76200"/>
                      <a:pt x="10853" y="121920"/>
                    </a:cubicBezTo>
                    <a:cubicBezTo>
                      <a:pt x="8948" y="122872"/>
                      <a:pt x="7043" y="123825"/>
                      <a:pt x="5138" y="123825"/>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97" name="Freeform: Shape 96">
                <a:extLst>
                  <a:ext uri="{FF2B5EF4-FFF2-40B4-BE49-F238E27FC236}">
                    <a16:creationId xmlns:a16="http://schemas.microsoft.com/office/drawing/2014/main" id="{83BB6086-FF48-5BAC-2E1B-ABEA43D3BB90}"/>
                  </a:ext>
                </a:extLst>
              </p:cNvPr>
              <p:cNvSpPr/>
              <p:nvPr/>
            </p:nvSpPr>
            <p:spPr>
              <a:xfrm>
                <a:off x="6860241" y="4517050"/>
                <a:ext cx="347233" cy="1068878"/>
              </a:xfrm>
              <a:custGeom>
                <a:avLst/>
                <a:gdLst>
                  <a:gd name="connsiteX0" fmla="*/ 34376 w 39325"/>
                  <a:gd name="connsiteY0" fmla="*/ 121053 h 121053"/>
                  <a:gd name="connsiteX1" fmla="*/ 34376 w 39325"/>
                  <a:gd name="connsiteY1" fmla="*/ 121053 h 121053"/>
                  <a:gd name="connsiteX2" fmla="*/ 28661 w 39325"/>
                  <a:gd name="connsiteY2" fmla="*/ 115338 h 121053"/>
                  <a:gd name="connsiteX3" fmla="*/ 1991 w 39325"/>
                  <a:gd name="connsiteY3" fmla="*/ 9611 h 121053"/>
                  <a:gd name="connsiteX4" fmla="*/ 1038 w 39325"/>
                  <a:gd name="connsiteY4" fmla="*/ 1991 h 121053"/>
                  <a:gd name="connsiteX5" fmla="*/ 8658 w 39325"/>
                  <a:gd name="connsiteY5" fmla="*/ 1038 h 121053"/>
                  <a:gd name="connsiteX6" fmla="*/ 39138 w 39325"/>
                  <a:gd name="connsiteY6" fmla="*/ 115338 h 121053"/>
                  <a:gd name="connsiteX7" fmla="*/ 34376 w 39325"/>
                  <a:gd name="connsiteY7" fmla="*/ 121053 h 121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325" h="121053">
                    <a:moveTo>
                      <a:pt x="34376" y="121053"/>
                    </a:moveTo>
                    <a:cubicBezTo>
                      <a:pt x="34376" y="121053"/>
                      <a:pt x="34376" y="121053"/>
                      <a:pt x="34376" y="121053"/>
                    </a:cubicBezTo>
                    <a:cubicBezTo>
                      <a:pt x="31518" y="121053"/>
                      <a:pt x="28661" y="118196"/>
                      <a:pt x="28661" y="115338"/>
                    </a:cubicBezTo>
                    <a:cubicBezTo>
                      <a:pt x="31518" y="60093"/>
                      <a:pt x="12468" y="19136"/>
                      <a:pt x="1991" y="9611"/>
                    </a:cubicBezTo>
                    <a:cubicBezTo>
                      <a:pt x="86" y="7706"/>
                      <a:pt x="-867" y="3896"/>
                      <a:pt x="1038" y="1991"/>
                    </a:cubicBezTo>
                    <a:cubicBezTo>
                      <a:pt x="2943" y="86"/>
                      <a:pt x="6753" y="-867"/>
                      <a:pt x="8658" y="1038"/>
                    </a:cubicBezTo>
                    <a:cubicBezTo>
                      <a:pt x="21993" y="13421"/>
                      <a:pt x="41043" y="58188"/>
                      <a:pt x="39138" y="115338"/>
                    </a:cubicBezTo>
                    <a:cubicBezTo>
                      <a:pt x="40091" y="118196"/>
                      <a:pt x="37233" y="121053"/>
                      <a:pt x="34376" y="121053"/>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nvGrpSpPr>
              <p:cNvPr id="98" name="Group 97">
                <a:extLst>
                  <a:ext uri="{FF2B5EF4-FFF2-40B4-BE49-F238E27FC236}">
                    <a16:creationId xmlns:a16="http://schemas.microsoft.com/office/drawing/2014/main" id="{0537E0B0-F9D2-0EDB-6FF6-5416CEA031C7}"/>
                  </a:ext>
                </a:extLst>
              </p:cNvPr>
              <p:cNvGrpSpPr/>
              <p:nvPr/>
            </p:nvGrpSpPr>
            <p:grpSpPr>
              <a:xfrm>
                <a:off x="3954571" y="152400"/>
                <a:ext cx="4555225" cy="6156815"/>
                <a:chOff x="3954571" y="152400"/>
                <a:chExt cx="4555225" cy="6156815"/>
              </a:xfrm>
            </p:grpSpPr>
            <p:grpSp>
              <p:nvGrpSpPr>
                <p:cNvPr id="99" name="Graphic 3">
                  <a:extLst>
                    <a:ext uri="{FF2B5EF4-FFF2-40B4-BE49-F238E27FC236}">
                      <a16:creationId xmlns:a16="http://schemas.microsoft.com/office/drawing/2014/main" id="{32536C49-6C95-21FD-E6E1-FC43D3E5CE86}"/>
                    </a:ext>
                  </a:extLst>
                </p:cNvPr>
                <p:cNvGrpSpPr/>
                <p:nvPr/>
              </p:nvGrpSpPr>
              <p:grpSpPr>
                <a:xfrm>
                  <a:off x="5080093" y="152400"/>
                  <a:ext cx="1440279" cy="1228654"/>
                  <a:chOff x="4901803" y="119969"/>
                  <a:chExt cx="163115" cy="139148"/>
                </a:xfrm>
              </p:grpSpPr>
              <p:grpSp>
                <p:nvGrpSpPr>
                  <p:cNvPr id="132" name="Graphic 3">
                    <a:extLst>
                      <a:ext uri="{FF2B5EF4-FFF2-40B4-BE49-F238E27FC236}">
                        <a16:creationId xmlns:a16="http://schemas.microsoft.com/office/drawing/2014/main" id="{E8FC0696-51CF-238E-B4DA-7A5CE8357E27}"/>
                      </a:ext>
                    </a:extLst>
                  </p:cNvPr>
                  <p:cNvGrpSpPr/>
                  <p:nvPr/>
                </p:nvGrpSpPr>
                <p:grpSpPr>
                  <a:xfrm>
                    <a:off x="4901803" y="135254"/>
                    <a:ext cx="132159" cy="71437"/>
                    <a:chOff x="4901803" y="135254"/>
                    <a:chExt cx="132159" cy="71437"/>
                  </a:xfrm>
                </p:grpSpPr>
                <p:sp>
                  <p:nvSpPr>
                    <p:cNvPr id="136" name="Freeform: Shape 135">
                      <a:extLst>
                        <a:ext uri="{FF2B5EF4-FFF2-40B4-BE49-F238E27FC236}">
                          <a16:creationId xmlns:a16="http://schemas.microsoft.com/office/drawing/2014/main" id="{B2920BBC-B8BD-5873-3710-DCB0B5902A69}"/>
                        </a:ext>
                      </a:extLst>
                    </p:cNvPr>
                    <p:cNvSpPr/>
                    <p:nvPr/>
                  </p:nvSpPr>
                  <p:spPr>
                    <a:xfrm>
                      <a:off x="4907279" y="140658"/>
                      <a:ext cx="121920" cy="61080"/>
                    </a:xfrm>
                    <a:custGeom>
                      <a:avLst/>
                      <a:gdLst>
                        <a:gd name="connsiteX0" fmla="*/ 121920 w 121920"/>
                        <a:gd name="connsiteY0" fmla="*/ 50793 h 61080"/>
                        <a:gd name="connsiteX1" fmla="*/ 0 w 121920"/>
                        <a:gd name="connsiteY1" fmla="*/ 11741 h 61080"/>
                        <a:gd name="connsiteX2" fmla="*/ 121920 w 121920"/>
                        <a:gd name="connsiteY2" fmla="*/ 50793 h 61080"/>
                      </a:gdLst>
                      <a:ahLst/>
                      <a:cxnLst>
                        <a:cxn ang="0">
                          <a:pos x="connsiteX0" y="connsiteY0"/>
                        </a:cxn>
                        <a:cxn ang="0">
                          <a:pos x="connsiteX1" y="connsiteY1"/>
                        </a:cxn>
                        <a:cxn ang="0">
                          <a:pos x="connsiteX2" y="connsiteY2"/>
                        </a:cxn>
                      </a:cxnLst>
                      <a:rect l="l" t="t" r="r" b="b"/>
                      <a:pathLst>
                        <a:path w="121920" h="61080">
                          <a:moveTo>
                            <a:pt x="121920" y="50793"/>
                          </a:moveTo>
                          <a:cubicBezTo>
                            <a:pt x="119063" y="18408"/>
                            <a:pt x="71438" y="-19692"/>
                            <a:pt x="0" y="11741"/>
                          </a:cubicBezTo>
                          <a:cubicBezTo>
                            <a:pt x="17145" y="47936"/>
                            <a:pt x="60008" y="77463"/>
                            <a:pt x="121920" y="50793"/>
                          </a:cubicBezTo>
                          <a:close/>
                        </a:path>
                      </a:pathLst>
                    </a:custGeom>
                    <a:solidFill>
                      <a:srgbClr val="36993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37" name="Freeform: Shape 136">
                      <a:extLst>
                        <a:ext uri="{FF2B5EF4-FFF2-40B4-BE49-F238E27FC236}">
                          <a16:creationId xmlns:a16="http://schemas.microsoft.com/office/drawing/2014/main" id="{A6D978B1-B1A6-3EA3-E2F1-5C0C3F658FF2}"/>
                        </a:ext>
                      </a:extLst>
                    </p:cNvPr>
                    <p:cNvSpPr/>
                    <p:nvPr/>
                  </p:nvSpPr>
                  <p:spPr>
                    <a:xfrm>
                      <a:off x="4901803" y="135254"/>
                      <a:ext cx="132159" cy="71437"/>
                    </a:xfrm>
                    <a:custGeom>
                      <a:avLst/>
                      <a:gdLst>
                        <a:gd name="connsiteX0" fmla="*/ 81677 w 132159"/>
                        <a:gd name="connsiteY0" fmla="*/ 71438 h 71437"/>
                        <a:gd name="connsiteX1" fmla="*/ 81677 w 132159"/>
                        <a:gd name="connsiteY1" fmla="*/ 71438 h 71437"/>
                        <a:gd name="connsiteX2" fmla="*/ 714 w 132159"/>
                        <a:gd name="connsiteY2" fmla="*/ 19050 h 71437"/>
                        <a:gd name="connsiteX3" fmla="*/ 714 w 132159"/>
                        <a:gd name="connsiteY3" fmla="*/ 15240 h 71437"/>
                        <a:gd name="connsiteX4" fmla="*/ 3572 w 132159"/>
                        <a:gd name="connsiteY4" fmla="*/ 12383 h 71437"/>
                        <a:gd name="connsiteX5" fmla="*/ 56912 w 132159"/>
                        <a:gd name="connsiteY5" fmla="*/ 0 h 71437"/>
                        <a:gd name="connsiteX6" fmla="*/ 132159 w 132159"/>
                        <a:gd name="connsiteY6" fmla="*/ 56198 h 71437"/>
                        <a:gd name="connsiteX7" fmla="*/ 129302 w 132159"/>
                        <a:gd name="connsiteY7" fmla="*/ 61912 h 71437"/>
                        <a:gd name="connsiteX8" fmla="*/ 81677 w 132159"/>
                        <a:gd name="connsiteY8" fmla="*/ 71438 h 71437"/>
                        <a:gd name="connsiteX9" fmla="*/ 13097 w 132159"/>
                        <a:gd name="connsiteY9" fmla="*/ 20003 h 71437"/>
                        <a:gd name="connsiteX10" fmla="*/ 80724 w 132159"/>
                        <a:gd name="connsiteY10" fmla="*/ 60960 h 71437"/>
                        <a:gd name="connsiteX11" fmla="*/ 80724 w 132159"/>
                        <a:gd name="connsiteY11" fmla="*/ 60960 h 71437"/>
                        <a:gd name="connsiteX12" fmla="*/ 120729 w 132159"/>
                        <a:gd name="connsiteY12" fmla="*/ 52387 h 71437"/>
                        <a:gd name="connsiteX13" fmla="*/ 56912 w 132159"/>
                        <a:gd name="connsiteY13" fmla="*/ 10477 h 71437"/>
                        <a:gd name="connsiteX14" fmla="*/ 13097 w 132159"/>
                        <a:gd name="connsiteY14" fmla="*/ 20003 h 71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2159" h="71437">
                          <a:moveTo>
                            <a:pt x="81677" y="71438"/>
                          </a:moveTo>
                          <a:lnTo>
                            <a:pt x="81677" y="71438"/>
                          </a:lnTo>
                          <a:cubicBezTo>
                            <a:pt x="46434" y="71438"/>
                            <a:pt x="16907" y="52387"/>
                            <a:pt x="714" y="19050"/>
                          </a:cubicBezTo>
                          <a:cubicBezTo>
                            <a:pt x="-238" y="18097"/>
                            <a:pt x="-238" y="16193"/>
                            <a:pt x="714" y="15240"/>
                          </a:cubicBezTo>
                          <a:cubicBezTo>
                            <a:pt x="1667" y="14288"/>
                            <a:pt x="2619" y="12383"/>
                            <a:pt x="3572" y="12383"/>
                          </a:cubicBezTo>
                          <a:cubicBezTo>
                            <a:pt x="21669" y="3810"/>
                            <a:pt x="39767" y="0"/>
                            <a:pt x="56912" y="0"/>
                          </a:cubicBezTo>
                          <a:cubicBezTo>
                            <a:pt x="101679" y="0"/>
                            <a:pt x="130254" y="28575"/>
                            <a:pt x="132159" y="56198"/>
                          </a:cubicBezTo>
                          <a:cubicBezTo>
                            <a:pt x="132159" y="58103"/>
                            <a:pt x="131207" y="60960"/>
                            <a:pt x="129302" y="61912"/>
                          </a:cubicBezTo>
                          <a:cubicBezTo>
                            <a:pt x="113109" y="68580"/>
                            <a:pt x="96917" y="71438"/>
                            <a:pt x="81677" y="71438"/>
                          </a:cubicBezTo>
                          <a:close/>
                          <a:moveTo>
                            <a:pt x="13097" y="20003"/>
                          </a:moveTo>
                          <a:cubicBezTo>
                            <a:pt x="27384" y="45720"/>
                            <a:pt x="52149" y="60960"/>
                            <a:pt x="80724" y="60960"/>
                          </a:cubicBezTo>
                          <a:lnTo>
                            <a:pt x="80724" y="60960"/>
                          </a:lnTo>
                          <a:cubicBezTo>
                            <a:pt x="93107" y="60960"/>
                            <a:pt x="106442" y="58103"/>
                            <a:pt x="120729" y="52387"/>
                          </a:cubicBezTo>
                          <a:cubicBezTo>
                            <a:pt x="116919" y="31433"/>
                            <a:pt x="92154" y="10477"/>
                            <a:pt x="56912" y="10477"/>
                          </a:cubicBezTo>
                          <a:cubicBezTo>
                            <a:pt x="43577" y="10477"/>
                            <a:pt x="28337" y="14288"/>
                            <a:pt x="13097" y="20003"/>
                          </a:cubicBezTo>
                          <a:close/>
                        </a:path>
                      </a:pathLst>
                    </a:custGeom>
                    <a:solidFill>
                      <a:srgbClr val="234F1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sp>
                <p:nvSpPr>
                  <p:cNvPr id="133" name="Freeform: Shape 132">
                    <a:extLst>
                      <a:ext uri="{FF2B5EF4-FFF2-40B4-BE49-F238E27FC236}">
                        <a16:creationId xmlns:a16="http://schemas.microsoft.com/office/drawing/2014/main" id="{DA0887A2-2636-3FB7-F67C-5AC77044E52A}"/>
                      </a:ext>
                    </a:extLst>
                  </p:cNvPr>
                  <p:cNvSpPr/>
                  <p:nvPr/>
                </p:nvSpPr>
                <p:spPr>
                  <a:xfrm>
                    <a:off x="4927282" y="151259"/>
                    <a:ext cx="55968" cy="28018"/>
                  </a:xfrm>
                  <a:custGeom>
                    <a:avLst/>
                    <a:gdLst>
                      <a:gd name="connsiteX0" fmla="*/ 0 w 55968"/>
                      <a:gd name="connsiteY0" fmla="*/ 5903 h 28018"/>
                      <a:gd name="connsiteX1" fmla="*/ 40005 w 55968"/>
                      <a:gd name="connsiteY1" fmla="*/ 27810 h 28018"/>
                      <a:gd name="connsiteX2" fmla="*/ 44767 w 55968"/>
                      <a:gd name="connsiteY2" fmla="*/ 1140 h 28018"/>
                      <a:gd name="connsiteX3" fmla="*/ 0 w 55968"/>
                      <a:gd name="connsiteY3" fmla="*/ 5903 h 28018"/>
                    </a:gdLst>
                    <a:ahLst/>
                    <a:cxnLst>
                      <a:cxn ang="0">
                        <a:pos x="connsiteX0" y="connsiteY0"/>
                      </a:cxn>
                      <a:cxn ang="0">
                        <a:pos x="connsiteX1" y="connsiteY1"/>
                      </a:cxn>
                      <a:cxn ang="0">
                        <a:pos x="connsiteX2" y="connsiteY2"/>
                      </a:cxn>
                      <a:cxn ang="0">
                        <a:pos x="connsiteX3" y="connsiteY3"/>
                      </a:cxn>
                    </a:cxnLst>
                    <a:rect l="l" t="t" r="r" b="b"/>
                    <a:pathLst>
                      <a:path w="55968" h="28018">
                        <a:moveTo>
                          <a:pt x="0" y="5903"/>
                        </a:moveTo>
                        <a:cubicBezTo>
                          <a:pt x="6667" y="18285"/>
                          <a:pt x="23813" y="29715"/>
                          <a:pt x="40005" y="27810"/>
                        </a:cubicBezTo>
                        <a:cubicBezTo>
                          <a:pt x="61913" y="24953"/>
                          <a:pt x="59055" y="4950"/>
                          <a:pt x="44767" y="1140"/>
                        </a:cubicBezTo>
                        <a:cubicBezTo>
                          <a:pt x="30480" y="-1717"/>
                          <a:pt x="13335" y="1140"/>
                          <a:pt x="0" y="5903"/>
                        </a:cubicBezTo>
                        <a:close/>
                      </a:path>
                    </a:pathLst>
                  </a:custGeom>
                  <a:solidFill>
                    <a:srgbClr val="39BF3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34" name="Freeform: Shape 133">
                    <a:extLst>
                      <a:ext uri="{FF2B5EF4-FFF2-40B4-BE49-F238E27FC236}">
                        <a16:creationId xmlns:a16="http://schemas.microsoft.com/office/drawing/2014/main" id="{9C789B51-89F3-57C2-4C39-57667AD5FDFC}"/>
                      </a:ext>
                    </a:extLst>
                  </p:cNvPr>
                  <p:cNvSpPr/>
                  <p:nvPr/>
                </p:nvSpPr>
                <p:spPr>
                  <a:xfrm>
                    <a:off x="4964429" y="164782"/>
                    <a:ext cx="100488" cy="55721"/>
                  </a:xfrm>
                  <a:custGeom>
                    <a:avLst/>
                    <a:gdLst>
                      <a:gd name="connsiteX0" fmla="*/ 0 w 100488"/>
                      <a:gd name="connsiteY0" fmla="*/ 0 h 55721"/>
                      <a:gd name="connsiteX1" fmla="*/ 4763 w 100488"/>
                      <a:gd name="connsiteY1" fmla="*/ 952 h 55721"/>
                      <a:gd name="connsiteX2" fmla="*/ 10478 w 100488"/>
                      <a:gd name="connsiteY2" fmla="*/ 1905 h 55721"/>
                      <a:gd name="connsiteX3" fmla="*/ 17145 w 100488"/>
                      <a:gd name="connsiteY3" fmla="*/ 2857 h 55721"/>
                      <a:gd name="connsiteX4" fmla="*/ 25717 w 100488"/>
                      <a:gd name="connsiteY4" fmla="*/ 4763 h 55721"/>
                      <a:gd name="connsiteX5" fmla="*/ 34290 w 100488"/>
                      <a:gd name="connsiteY5" fmla="*/ 7620 h 55721"/>
                      <a:gd name="connsiteX6" fmla="*/ 43815 w 100488"/>
                      <a:gd name="connsiteY6" fmla="*/ 10477 h 55721"/>
                      <a:gd name="connsiteX7" fmla="*/ 53340 w 100488"/>
                      <a:gd name="connsiteY7" fmla="*/ 14288 h 55721"/>
                      <a:gd name="connsiteX8" fmla="*/ 62865 w 100488"/>
                      <a:gd name="connsiteY8" fmla="*/ 19050 h 55721"/>
                      <a:gd name="connsiteX9" fmla="*/ 71438 w 100488"/>
                      <a:gd name="connsiteY9" fmla="*/ 23813 h 55721"/>
                      <a:gd name="connsiteX10" fmla="*/ 79058 w 100488"/>
                      <a:gd name="connsiteY10" fmla="*/ 28575 h 55721"/>
                      <a:gd name="connsiteX11" fmla="*/ 85725 w 100488"/>
                      <a:gd name="connsiteY11" fmla="*/ 34290 h 55721"/>
                      <a:gd name="connsiteX12" fmla="*/ 91440 w 100488"/>
                      <a:gd name="connsiteY12" fmla="*/ 39052 h 55721"/>
                      <a:gd name="connsiteX13" fmla="*/ 95250 w 100488"/>
                      <a:gd name="connsiteY13" fmla="*/ 42863 h 55721"/>
                      <a:gd name="connsiteX14" fmla="*/ 99060 w 100488"/>
                      <a:gd name="connsiteY14" fmla="*/ 46672 h 55721"/>
                      <a:gd name="connsiteX15" fmla="*/ 99060 w 100488"/>
                      <a:gd name="connsiteY15" fmla="*/ 54293 h 55721"/>
                      <a:gd name="connsiteX16" fmla="*/ 91440 w 100488"/>
                      <a:gd name="connsiteY16" fmla="*/ 54293 h 55721"/>
                      <a:gd name="connsiteX17" fmla="*/ 91440 w 100488"/>
                      <a:gd name="connsiteY17" fmla="*/ 54293 h 55721"/>
                      <a:gd name="connsiteX18" fmla="*/ 90488 w 100488"/>
                      <a:gd name="connsiteY18" fmla="*/ 53340 h 55721"/>
                      <a:gd name="connsiteX19" fmla="*/ 87630 w 100488"/>
                      <a:gd name="connsiteY19" fmla="*/ 50483 h 55721"/>
                      <a:gd name="connsiteX20" fmla="*/ 84773 w 100488"/>
                      <a:gd name="connsiteY20" fmla="*/ 46672 h 55721"/>
                      <a:gd name="connsiteX21" fmla="*/ 80010 w 100488"/>
                      <a:gd name="connsiteY21" fmla="*/ 41910 h 55721"/>
                      <a:gd name="connsiteX22" fmla="*/ 74295 w 100488"/>
                      <a:gd name="connsiteY22" fmla="*/ 36195 h 55721"/>
                      <a:gd name="connsiteX23" fmla="*/ 67628 w 100488"/>
                      <a:gd name="connsiteY23" fmla="*/ 30480 h 55721"/>
                      <a:gd name="connsiteX24" fmla="*/ 60008 w 100488"/>
                      <a:gd name="connsiteY24" fmla="*/ 24765 h 55721"/>
                      <a:gd name="connsiteX25" fmla="*/ 51435 w 100488"/>
                      <a:gd name="connsiteY25" fmla="*/ 19050 h 55721"/>
                      <a:gd name="connsiteX26" fmla="*/ 42863 w 100488"/>
                      <a:gd name="connsiteY26" fmla="*/ 14288 h 55721"/>
                      <a:gd name="connsiteX27" fmla="*/ 34290 w 100488"/>
                      <a:gd name="connsiteY27" fmla="*/ 10477 h 55721"/>
                      <a:gd name="connsiteX28" fmla="*/ 25717 w 100488"/>
                      <a:gd name="connsiteY28" fmla="*/ 6667 h 55721"/>
                      <a:gd name="connsiteX29" fmla="*/ 18098 w 100488"/>
                      <a:gd name="connsiteY29" fmla="*/ 3810 h 55721"/>
                      <a:gd name="connsiteX30" fmla="*/ 6667 w 100488"/>
                      <a:gd name="connsiteY30" fmla="*/ 0 h 55721"/>
                      <a:gd name="connsiteX31" fmla="*/ 0 w 100488"/>
                      <a:gd name="connsiteY31" fmla="*/ 0 h 55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00488" h="55721">
                        <a:moveTo>
                          <a:pt x="0" y="0"/>
                        </a:moveTo>
                        <a:cubicBezTo>
                          <a:pt x="0" y="0"/>
                          <a:pt x="1905" y="0"/>
                          <a:pt x="4763" y="952"/>
                        </a:cubicBezTo>
                        <a:cubicBezTo>
                          <a:pt x="6667" y="952"/>
                          <a:pt x="7620" y="952"/>
                          <a:pt x="10478" y="1905"/>
                        </a:cubicBezTo>
                        <a:cubicBezTo>
                          <a:pt x="12383" y="1905"/>
                          <a:pt x="15240" y="2857"/>
                          <a:pt x="17145" y="2857"/>
                        </a:cubicBezTo>
                        <a:cubicBezTo>
                          <a:pt x="20003" y="3810"/>
                          <a:pt x="22860" y="3810"/>
                          <a:pt x="25717" y="4763"/>
                        </a:cubicBezTo>
                        <a:cubicBezTo>
                          <a:pt x="28575" y="5715"/>
                          <a:pt x="31433" y="6667"/>
                          <a:pt x="34290" y="7620"/>
                        </a:cubicBezTo>
                        <a:cubicBezTo>
                          <a:pt x="37148" y="8572"/>
                          <a:pt x="40958" y="9525"/>
                          <a:pt x="43815" y="10477"/>
                        </a:cubicBezTo>
                        <a:cubicBezTo>
                          <a:pt x="46673" y="11430"/>
                          <a:pt x="50483" y="13335"/>
                          <a:pt x="53340" y="14288"/>
                        </a:cubicBezTo>
                        <a:cubicBezTo>
                          <a:pt x="56198" y="16192"/>
                          <a:pt x="59055" y="17145"/>
                          <a:pt x="62865" y="19050"/>
                        </a:cubicBezTo>
                        <a:cubicBezTo>
                          <a:pt x="65723" y="20955"/>
                          <a:pt x="68580" y="21907"/>
                          <a:pt x="71438" y="23813"/>
                        </a:cubicBezTo>
                        <a:cubicBezTo>
                          <a:pt x="74295" y="25717"/>
                          <a:pt x="77153" y="27622"/>
                          <a:pt x="79058" y="28575"/>
                        </a:cubicBezTo>
                        <a:cubicBezTo>
                          <a:pt x="80963" y="30480"/>
                          <a:pt x="83820" y="32385"/>
                          <a:pt x="85725" y="34290"/>
                        </a:cubicBezTo>
                        <a:cubicBezTo>
                          <a:pt x="87630" y="36195"/>
                          <a:pt x="89535" y="37147"/>
                          <a:pt x="91440" y="39052"/>
                        </a:cubicBezTo>
                        <a:cubicBezTo>
                          <a:pt x="93345" y="40958"/>
                          <a:pt x="94298" y="41910"/>
                          <a:pt x="95250" y="42863"/>
                        </a:cubicBezTo>
                        <a:cubicBezTo>
                          <a:pt x="97155" y="44768"/>
                          <a:pt x="99060" y="46672"/>
                          <a:pt x="99060" y="46672"/>
                        </a:cubicBezTo>
                        <a:cubicBezTo>
                          <a:pt x="100965" y="48577"/>
                          <a:pt x="100965" y="52388"/>
                          <a:pt x="99060" y="54293"/>
                        </a:cubicBezTo>
                        <a:cubicBezTo>
                          <a:pt x="97155" y="56197"/>
                          <a:pt x="93345" y="56197"/>
                          <a:pt x="91440" y="54293"/>
                        </a:cubicBezTo>
                        <a:cubicBezTo>
                          <a:pt x="91440" y="54293"/>
                          <a:pt x="91440" y="54293"/>
                          <a:pt x="91440" y="54293"/>
                        </a:cubicBezTo>
                        <a:lnTo>
                          <a:pt x="90488" y="53340"/>
                        </a:lnTo>
                        <a:cubicBezTo>
                          <a:pt x="90488" y="53340"/>
                          <a:pt x="89535" y="52388"/>
                          <a:pt x="87630" y="50483"/>
                        </a:cubicBezTo>
                        <a:cubicBezTo>
                          <a:pt x="86678" y="49530"/>
                          <a:pt x="85725" y="48577"/>
                          <a:pt x="84773" y="46672"/>
                        </a:cubicBezTo>
                        <a:cubicBezTo>
                          <a:pt x="83820" y="44768"/>
                          <a:pt x="81915" y="43815"/>
                          <a:pt x="80010" y="41910"/>
                        </a:cubicBezTo>
                        <a:cubicBezTo>
                          <a:pt x="78105" y="40005"/>
                          <a:pt x="76200" y="38100"/>
                          <a:pt x="74295" y="36195"/>
                        </a:cubicBezTo>
                        <a:cubicBezTo>
                          <a:pt x="72390" y="34290"/>
                          <a:pt x="69533" y="32385"/>
                          <a:pt x="67628" y="30480"/>
                        </a:cubicBezTo>
                        <a:cubicBezTo>
                          <a:pt x="64770" y="28575"/>
                          <a:pt x="62865" y="26670"/>
                          <a:pt x="60008" y="24765"/>
                        </a:cubicBezTo>
                        <a:cubicBezTo>
                          <a:pt x="57150" y="22860"/>
                          <a:pt x="54292" y="20955"/>
                          <a:pt x="51435" y="19050"/>
                        </a:cubicBezTo>
                        <a:cubicBezTo>
                          <a:pt x="48578" y="17145"/>
                          <a:pt x="45720" y="16192"/>
                          <a:pt x="42863" y="14288"/>
                        </a:cubicBezTo>
                        <a:cubicBezTo>
                          <a:pt x="40005" y="12382"/>
                          <a:pt x="37148" y="11430"/>
                          <a:pt x="34290" y="10477"/>
                        </a:cubicBezTo>
                        <a:cubicBezTo>
                          <a:pt x="31433" y="9525"/>
                          <a:pt x="28575" y="7620"/>
                          <a:pt x="25717" y="6667"/>
                        </a:cubicBezTo>
                        <a:cubicBezTo>
                          <a:pt x="22860" y="5715"/>
                          <a:pt x="20955" y="4763"/>
                          <a:pt x="18098" y="3810"/>
                        </a:cubicBezTo>
                        <a:cubicBezTo>
                          <a:pt x="13335" y="1905"/>
                          <a:pt x="9525" y="952"/>
                          <a:pt x="6667" y="0"/>
                        </a:cubicBezTo>
                        <a:cubicBezTo>
                          <a:pt x="953" y="952"/>
                          <a:pt x="0" y="0"/>
                          <a:pt x="0" y="0"/>
                        </a:cubicBezTo>
                        <a:close/>
                      </a:path>
                    </a:pathLst>
                  </a:custGeom>
                  <a:solidFill>
                    <a:srgbClr val="234F1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35" name="Freeform: Shape 134">
                    <a:extLst>
                      <a:ext uri="{FF2B5EF4-FFF2-40B4-BE49-F238E27FC236}">
                        <a16:creationId xmlns:a16="http://schemas.microsoft.com/office/drawing/2014/main" id="{04C239E8-E3AF-C5E8-2270-5661E50174D1}"/>
                      </a:ext>
                    </a:extLst>
                  </p:cNvPr>
                  <p:cNvSpPr/>
                  <p:nvPr/>
                </p:nvSpPr>
                <p:spPr>
                  <a:xfrm>
                    <a:off x="5017724" y="119969"/>
                    <a:ext cx="46188" cy="139148"/>
                  </a:xfrm>
                  <a:custGeom>
                    <a:avLst/>
                    <a:gdLst>
                      <a:gd name="connsiteX0" fmla="*/ 21953 w 46188"/>
                      <a:gd name="connsiteY0" fmla="*/ 130538 h 139148"/>
                      <a:gd name="connsiteX1" fmla="*/ 24810 w 46188"/>
                      <a:gd name="connsiteY1" fmla="*/ 125775 h 139148"/>
                      <a:gd name="connsiteX2" fmla="*/ 27668 w 46188"/>
                      <a:gd name="connsiteY2" fmla="*/ 120060 h 139148"/>
                      <a:gd name="connsiteX3" fmla="*/ 30525 w 46188"/>
                      <a:gd name="connsiteY3" fmla="*/ 112440 h 139148"/>
                      <a:gd name="connsiteX4" fmla="*/ 32430 w 46188"/>
                      <a:gd name="connsiteY4" fmla="*/ 102915 h 139148"/>
                      <a:gd name="connsiteX5" fmla="*/ 33383 w 46188"/>
                      <a:gd name="connsiteY5" fmla="*/ 92438 h 139148"/>
                      <a:gd name="connsiteX6" fmla="*/ 33383 w 46188"/>
                      <a:gd name="connsiteY6" fmla="*/ 86723 h 139148"/>
                      <a:gd name="connsiteX7" fmla="*/ 33383 w 46188"/>
                      <a:gd name="connsiteY7" fmla="*/ 81008 h 139148"/>
                      <a:gd name="connsiteX8" fmla="*/ 32430 w 46188"/>
                      <a:gd name="connsiteY8" fmla="*/ 69578 h 139148"/>
                      <a:gd name="connsiteX9" fmla="*/ 29573 w 46188"/>
                      <a:gd name="connsiteY9" fmla="*/ 58148 h 139148"/>
                      <a:gd name="connsiteX10" fmla="*/ 25763 w 46188"/>
                      <a:gd name="connsiteY10" fmla="*/ 47670 h 139148"/>
                      <a:gd name="connsiteX11" fmla="*/ 21953 w 46188"/>
                      <a:gd name="connsiteY11" fmla="*/ 38145 h 139148"/>
                      <a:gd name="connsiteX12" fmla="*/ 17190 w 46188"/>
                      <a:gd name="connsiteY12" fmla="*/ 30525 h 139148"/>
                      <a:gd name="connsiteX13" fmla="*/ 12428 w 46188"/>
                      <a:gd name="connsiteY13" fmla="*/ 24810 h 139148"/>
                      <a:gd name="connsiteX14" fmla="*/ 8618 w 46188"/>
                      <a:gd name="connsiteY14" fmla="*/ 21000 h 139148"/>
                      <a:gd name="connsiteX15" fmla="*/ 4808 w 46188"/>
                      <a:gd name="connsiteY15" fmla="*/ 18143 h 139148"/>
                      <a:gd name="connsiteX16" fmla="*/ 3855 w 46188"/>
                      <a:gd name="connsiteY16" fmla="*/ 17190 h 139148"/>
                      <a:gd name="connsiteX17" fmla="*/ 1950 w 46188"/>
                      <a:gd name="connsiteY17" fmla="*/ 3855 h 139148"/>
                      <a:gd name="connsiteX18" fmla="*/ 15285 w 46188"/>
                      <a:gd name="connsiteY18" fmla="*/ 1950 h 139148"/>
                      <a:gd name="connsiteX19" fmla="*/ 15285 w 46188"/>
                      <a:gd name="connsiteY19" fmla="*/ 1950 h 139148"/>
                      <a:gd name="connsiteX20" fmla="*/ 21000 w 46188"/>
                      <a:gd name="connsiteY20" fmla="*/ 6713 h 139148"/>
                      <a:gd name="connsiteX21" fmla="*/ 25763 w 46188"/>
                      <a:gd name="connsiteY21" fmla="*/ 12428 h 139148"/>
                      <a:gd name="connsiteX22" fmla="*/ 31478 w 46188"/>
                      <a:gd name="connsiteY22" fmla="*/ 21000 h 139148"/>
                      <a:gd name="connsiteX23" fmla="*/ 36240 w 46188"/>
                      <a:gd name="connsiteY23" fmla="*/ 31478 h 139148"/>
                      <a:gd name="connsiteX24" fmla="*/ 41003 w 46188"/>
                      <a:gd name="connsiteY24" fmla="*/ 42908 h 139148"/>
                      <a:gd name="connsiteX25" fmla="*/ 43860 w 46188"/>
                      <a:gd name="connsiteY25" fmla="*/ 55290 h 139148"/>
                      <a:gd name="connsiteX26" fmla="*/ 45765 w 46188"/>
                      <a:gd name="connsiteY26" fmla="*/ 68625 h 139148"/>
                      <a:gd name="connsiteX27" fmla="*/ 45765 w 46188"/>
                      <a:gd name="connsiteY27" fmla="*/ 81960 h 139148"/>
                      <a:gd name="connsiteX28" fmla="*/ 45765 w 46188"/>
                      <a:gd name="connsiteY28" fmla="*/ 88628 h 139148"/>
                      <a:gd name="connsiteX29" fmla="*/ 44813 w 46188"/>
                      <a:gd name="connsiteY29" fmla="*/ 95295 h 139148"/>
                      <a:gd name="connsiteX30" fmla="*/ 42908 w 46188"/>
                      <a:gd name="connsiteY30" fmla="*/ 106725 h 139148"/>
                      <a:gd name="connsiteX31" fmla="*/ 40050 w 46188"/>
                      <a:gd name="connsiteY31" fmla="*/ 117203 h 139148"/>
                      <a:gd name="connsiteX32" fmla="*/ 36240 w 46188"/>
                      <a:gd name="connsiteY32" fmla="*/ 125775 h 139148"/>
                      <a:gd name="connsiteX33" fmla="*/ 33383 w 46188"/>
                      <a:gd name="connsiteY33" fmla="*/ 131490 h 139148"/>
                      <a:gd name="connsiteX34" fmla="*/ 30525 w 46188"/>
                      <a:gd name="connsiteY34" fmla="*/ 136253 h 139148"/>
                      <a:gd name="connsiteX35" fmla="*/ 22905 w 46188"/>
                      <a:gd name="connsiteY35" fmla="*/ 138158 h 139148"/>
                      <a:gd name="connsiteX36" fmla="*/ 21953 w 46188"/>
                      <a:gd name="connsiteY36" fmla="*/ 130538 h 139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6188" h="139148">
                        <a:moveTo>
                          <a:pt x="21953" y="130538"/>
                        </a:moveTo>
                        <a:cubicBezTo>
                          <a:pt x="21953" y="130538"/>
                          <a:pt x="22905" y="128633"/>
                          <a:pt x="24810" y="125775"/>
                        </a:cubicBezTo>
                        <a:cubicBezTo>
                          <a:pt x="25763" y="123870"/>
                          <a:pt x="26715" y="121965"/>
                          <a:pt x="27668" y="120060"/>
                        </a:cubicBezTo>
                        <a:cubicBezTo>
                          <a:pt x="28620" y="118155"/>
                          <a:pt x="29573" y="115298"/>
                          <a:pt x="30525" y="112440"/>
                        </a:cubicBezTo>
                        <a:cubicBezTo>
                          <a:pt x="31478" y="109583"/>
                          <a:pt x="32430" y="106725"/>
                          <a:pt x="32430" y="102915"/>
                        </a:cubicBezTo>
                        <a:cubicBezTo>
                          <a:pt x="32430" y="99105"/>
                          <a:pt x="33383" y="96248"/>
                          <a:pt x="33383" y="92438"/>
                        </a:cubicBezTo>
                        <a:cubicBezTo>
                          <a:pt x="33383" y="90533"/>
                          <a:pt x="33383" y="88628"/>
                          <a:pt x="33383" y="86723"/>
                        </a:cubicBezTo>
                        <a:cubicBezTo>
                          <a:pt x="33383" y="84818"/>
                          <a:pt x="33383" y="82913"/>
                          <a:pt x="33383" y="81008"/>
                        </a:cubicBezTo>
                        <a:cubicBezTo>
                          <a:pt x="33383" y="77198"/>
                          <a:pt x="32430" y="73388"/>
                          <a:pt x="32430" y="69578"/>
                        </a:cubicBezTo>
                        <a:cubicBezTo>
                          <a:pt x="31478" y="65768"/>
                          <a:pt x="31478" y="61958"/>
                          <a:pt x="29573" y="58148"/>
                        </a:cubicBezTo>
                        <a:cubicBezTo>
                          <a:pt x="28620" y="54338"/>
                          <a:pt x="27668" y="50528"/>
                          <a:pt x="25763" y="47670"/>
                        </a:cubicBezTo>
                        <a:cubicBezTo>
                          <a:pt x="24810" y="43860"/>
                          <a:pt x="22905" y="41003"/>
                          <a:pt x="21953" y="38145"/>
                        </a:cubicBezTo>
                        <a:cubicBezTo>
                          <a:pt x="20048" y="35288"/>
                          <a:pt x="19095" y="32430"/>
                          <a:pt x="17190" y="30525"/>
                        </a:cubicBezTo>
                        <a:cubicBezTo>
                          <a:pt x="15285" y="27668"/>
                          <a:pt x="14333" y="26715"/>
                          <a:pt x="12428" y="24810"/>
                        </a:cubicBezTo>
                        <a:cubicBezTo>
                          <a:pt x="11475" y="22905"/>
                          <a:pt x="9570" y="21953"/>
                          <a:pt x="8618" y="21000"/>
                        </a:cubicBezTo>
                        <a:cubicBezTo>
                          <a:pt x="6713" y="19095"/>
                          <a:pt x="4808" y="18143"/>
                          <a:pt x="4808" y="18143"/>
                        </a:cubicBezTo>
                        <a:lnTo>
                          <a:pt x="3855" y="17190"/>
                        </a:lnTo>
                        <a:cubicBezTo>
                          <a:pt x="-907" y="14333"/>
                          <a:pt x="-907" y="7665"/>
                          <a:pt x="1950" y="3855"/>
                        </a:cubicBezTo>
                        <a:cubicBezTo>
                          <a:pt x="4808" y="-907"/>
                          <a:pt x="11475" y="-907"/>
                          <a:pt x="15285" y="1950"/>
                        </a:cubicBezTo>
                        <a:lnTo>
                          <a:pt x="15285" y="1950"/>
                        </a:lnTo>
                        <a:cubicBezTo>
                          <a:pt x="15285" y="1950"/>
                          <a:pt x="17190" y="3855"/>
                          <a:pt x="21000" y="6713"/>
                        </a:cubicBezTo>
                        <a:cubicBezTo>
                          <a:pt x="22905" y="8618"/>
                          <a:pt x="24810" y="10523"/>
                          <a:pt x="25763" y="12428"/>
                        </a:cubicBezTo>
                        <a:cubicBezTo>
                          <a:pt x="27668" y="15285"/>
                          <a:pt x="29573" y="17190"/>
                          <a:pt x="31478" y="21000"/>
                        </a:cubicBezTo>
                        <a:cubicBezTo>
                          <a:pt x="33383" y="23858"/>
                          <a:pt x="35288" y="27668"/>
                          <a:pt x="36240" y="31478"/>
                        </a:cubicBezTo>
                        <a:cubicBezTo>
                          <a:pt x="38145" y="35288"/>
                          <a:pt x="39098" y="39098"/>
                          <a:pt x="41003" y="42908"/>
                        </a:cubicBezTo>
                        <a:cubicBezTo>
                          <a:pt x="41955" y="46718"/>
                          <a:pt x="43860" y="51480"/>
                          <a:pt x="43860" y="55290"/>
                        </a:cubicBezTo>
                        <a:cubicBezTo>
                          <a:pt x="44813" y="60053"/>
                          <a:pt x="44813" y="63863"/>
                          <a:pt x="45765" y="68625"/>
                        </a:cubicBezTo>
                        <a:cubicBezTo>
                          <a:pt x="45765" y="73388"/>
                          <a:pt x="46718" y="77198"/>
                          <a:pt x="45765" y="81960"/>
                        </a:cubicBezTo>
                        <a:cubicBezTo>
                          <a:pt x="45765" y="83865"/>
                          <a:pt x="45765" y="86723"/>
                          <a:pt x="45765" y="88628"/>
                        </a:cubicBezTo>
                        <a:cubicBezTo>
                          <a:pt x="45765" y="90533"/>
                          <a:pt x="44813" y="92438"/>
                          <a:pt x="44813" y="95295"/>
                        </a:cubicBezTo>
                        <a:cubicBezTo>
                          <a:pt x="44813" y="99105"/>
                          <a:pt x="42908" y="103868"/>
                          <a:pt x="42908" y="106725"/>
                        </a:cubicBezTo>
                        <a:cubicBezTo>
                          <a:pt x="41955" y="110535"/>
                          <a:pt x="41003" y="114345"/>
                          <a:pt x="40050" y="117203"/>
                        </a:cubicBezTo>
                        <a:cubicBezTo>
                          <a:pt x="39098" y="120060"/>
                          <a:pt x="37193" y="122918"/>
                          <a:pt x="36240" y="125775"/>
                        </a:cubicBezTo>
                        <a:cubicBezTo>
                          <a:pt x="35288" y="128633"/>
                          <a:pt x="34335" y="130538"/>
                          <a:pt x="33383" y="131490"/>
                        </a:cubicBezTo>
                        <a:cubicBezTo>
                          <a:pt x="31478" y="134348"/>
                          <a:pt x="30525" y="136253"/>
                          <a:pt x="30525" y="136253"/>
                        </a:cubicBezTo>
                        <a:cubicBezTo>
                          <a:pt x="28620" y="139110"/>
                          <a:pt x="25763" y="140063"/>
                          <a:pt x="22905" y="138158"/>
                        </a:cubicBezTo>
                        <a:cubicBezTo>
                          <a:pt x="21953" y="136253"/>
                          <a:pt x="21000" y="133395"/>
                          <a:pt x="21953" y="130538"/>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grpSp>
              <p:nvGrpSpPr>
                <p:cNvPr id="100" name="Graphic 3">
                  <a:extLst>
                    <a:ext uri="{FF2B5EF4-FFF2-40B4-BE49-F238E27FC236}">
                      <a16:creationId xmlns:a16="http://schemas.microsoft.com/office/drawing/2014/main" id="{43D36616-78AF-9975-01D0-04BE0E0BD795}"/>
                    </a:ext>
                  </a:extLst>
                </p:cNvPr>
                <p:cNvGrpSpPr/>
                <p:nvPr/>
              </p:nvGrpSpPr>
              <p:grpSpPr>
                <a:xfrm>
                  <a:off x="4783622" y="5510230"/>
                  <a:ext cx="1187498" cy="798985"/>
                  <a:chOff x="4868227" y="726756"/>
                  <a:chExt cx="134487" cy="90487"/>
                </a:xfrm>
              </p:grpSpPr>
              <p:grpSp>
                <p:nvGrpSpPr>
                  <p:cNvPr id="127" name="Graphic 3">
                    <a:extLst>
                      <a:ext uri="{FF2B5EF4-FFF2-40B4-BE49-F238E27FC236}">
                        <a16:creationId xmlns:a16="http://schemas.microsoft.com/office/drawing/2014/main" id="{A0E4197E-AA09-267F-EA85-54DF821160D3}"/>
                      </a:ext>
                    </a:extLst>
                  </p:cNvPr>
                  <p:cNvGrpSpPr/>
                  <p:nvPr/>
                </p:nvGrpSpPr>
                <p:grpSpPr>
                  <a:xfrm>
                    <a:off x="4868227" y="726756"/>
                    <a:ext cx="134487" cy="90487"/>
                    <a:chOff x="4868227" y="726756"/>
                    <a:chExt cx="134487" cy="90487"/>
                  </a:xfrm>
                </p:grpSpPr>
                <p:sp>
                  <p:nvSpPr>
                    <p:cNvPr id="130" name="Freeform: Shape 129">
                      <a:extLst>
                        <a:ext uri="{FF2B5EF4-FFF2-40B4-BE49-F238E27FC236}">
                          <a16:creationId xmlns:a16="http://schemas.microsoft.com/office/drawing/2014/main" id="{25A8654E-C44A-FFFB-1691-35C45E9172AB}"/>
                        </a:ext>
                      </a:extLst>
                    </p:cNvPr>
                    <p:cNvSpPr/>
                    <p:nvPr/>
                  </p:nvSpPr>
                  <p:spPr>
                    <a:xfrm>
                      <a:off x="4873942" y="731461"/>
                      <a:ext cx="123984" cy="80067"/>
                    </a:xfrm>
                    <a:custGeom>
                      <a:avLst/>
                      <a:gdLst>
                        <a:gd name="connsiteX0" fmla="*/ 71438 w 123984"/>
                        <a:gd name="connsiteY0" fmla="*/ 58 h 80067"/>
                        <a:gd name="connsiteX1" fmla="*/ 0 w 123984"/>
                        <a:gd name="connsiteY1" fmla="*/ 61970 h 80067"/>
                        <a:gd name="connsiteX2" fmla="*/ 55245 w 123984"/>
                        <a:gd name="connsiteY2" fmla="*/ 80068 h 80067"/>
                        <a:gd name="connsiteX3" fmla="*/ 123825 w 123984"/>
                        <a:gd name="connsiteY3" fmla="*/ 67685 h 80067"/>
                        <a:gd name="connsiteX4" fmla="*/ 71438 w 123984"/>
                        <a:gd name="connsiteY4" fmla="*/ 58 h 800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984" h="80067">
                          <a:moveTo>
                            <a:pt x="71438" y="58"/>
                          </a:moveTo>
                          <a:cubicBezTo>
                            <a:pt x="57150" y="-1847"/>
                            <a:pt x="0" y="43873"/>
                            <a:pt x="0" y="61970"/>
                          </a:cubicBezTo>
                          <a:cubicBezTo>
                            <a:pt x="0" y="73400"/>
                            <a:pt x="26670" y="79115"/>
                            <a:pt x="55245" y="80068"/>
                          </a:cubicBezTo>
                          <a:cubicBezTo>
                            <a:pt x="72390" y="80068"/>
                            <a:pt x="121920" y="78163"/>
                            <a:pt x="123825" y="67685"/>
                          </a:cubicBezTo>
                          <a:cubicBezTo>
                            <a:pt x="126683" y="51493"/>
                            <a:pt x="90488" y="1963"/>
                            <a:pt x="71438" y="58"/>
                          </a:cubicBezTo>
                          <a:close/>
                        </a:path>
                      </a:pathLst>
                    </a:custGeom>
                    <a:solidFill>
                      <a:srgbClr val="D9161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31" name="Freeform: Shape 130">
                      <a:extLst>
                        <a:ext uri="{FF2B5EF4-FFF2-40B4-BE49-F238E27FC236}">
                          <a16:creationId xmlns:a16="http://schemas.microsoft.com/office/drawing/2014/main" id="{5BEB9F70-A725-D59F-B9EE-788009E3DEC4}"/>
                        </a:ext>
                      </a:extLst>
                    </p:cNvPr>
                    <p:cNvSpPr/>
                    <p:nvPr/>
                  </p:nvSpPr>
                  <p:spPr>
                    <a:xfrm>
                      <a:off x="4868227" y="726756"/>
                      <a:ext cx="134487" cy="90487"/>
                    </a:xfrm>
                    <a:custGeom>
                      <a:avLst/>
                      <a:gdLst>
                        <a:gd name="connsiteX0" fmla="*/ 64770 w 134487"/>
                        <a:gd name="connsiteY0" fmla="*/ 90488 h 90487"/>
                        <a:gd name="connsiteX1" fmla="*/ 64770 w 134487"/>
                        <a:gd name="connsiteY1" fmla="*/ 90488 h 90487"/>
                        <a:gd name="connsiteX2" fmla="*/ 60960 w 134487"/>
                        <a:gd name="connsiteY2" fmla="*/ 90488 h 90487"/>
                        <a:gd name="connsiteX3" fmla="*/ 0 w 134487"/>
                        <a:gd name="connsiteY3" fmla="*/ 66675 h 90487"/>
                        <a:gd name="connsiteX4" fmla="*/ 76200 w 134487"/>
                        <a:gd name="connsiteY4" fmla="*/ 0 h 90487"/>
                        <a:gd name="connsiteX5" fmla="*/ 77152 w 134487"/>
                        <a:gd name="connsiteY5" fmla="*/ 0 h 90487"/>
                        <a:gd name="connsiteX6" fmla="*/ 117157 w 134487"/>
                        <a:gd name="connsiteY6" fmla="*/ 32385 h 90487"/>
                        <a:gd name="connsiteX7" fmla="*/ 134302 w 134487"/>
                        <a:gd name="connsiteY7" fmla="*/ 73343 h 90487"/>
                        <a:gd name="connsiteX8" fmla="*/ 64770 w 134487"/>
                        <a:gd name="connsiteY8" fmla="*/ 90488 h 90487"/>
                        <a:gd name="connsiteX9" fmla="*/ 77152 w 134487"/>
                        <a:gd name="connsiteY9" fmla="*/ 10478 h 90487"/>
                        <a:gd name="connsiteX10" fmla="*/ 11430 w 134487"/>
                        <a:gd name="connsiteY10" fmla="*/ 66675 h 90487"/>
                        <a:gd name="connsiteX11" fmla="*/ 60960 w 134487"/>
                        <a:gd name="connsiteY11" fmla="*/ 79057 h 90487"/>
                        <a:gd name="connsiteX12" fmla="*/ 64770 w 134487"/>
                        <a:gd name="connsiteY12" fmla="*/ 79057 h 90487"/>
                        <a:gd name="connsiteX13" fmla="*/ 123825 w 134487"/>
                        <a:gd name="connsiteY13" fmla="*/ 70485 h 90487"/>
                        <a:gd name="connsiteX14" fmla="*/ 108585 w 134487"/>
                        <a:gd name="connsiteY14" fmla="*/ 39053 h 90487"/>
                        <a:gd name="connsiteX15" fmla="*/ 77152 w 134487"/>
                        <a:gd name="connsiteY15" fmla="*/ 10478 h 90487"/>
                        <a:gd name="connsiteX16" fmla="*/ 77152 w 134487"/>
                        <a:gd name="connsiteY16" fmla="*/ 10478 h 90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4487" h="90487">
                          <a:moveTo>
                            <a:pt x="64770" y="90488"/>
                          </a:moveTo>
                          <a:lnTo>
                            <a:pt x="64770" y="90488"/>
                          </a:lnTo>
                          <a:cubicBezTo>
                            <a:pt x="62865" y="90488"/>
                            <a:pt x="61913" y="90488"/>
                            <a:pt x="60960" y="90488"/>
                          </a:cubicBezTo>
                          <a:cubicBezTo>
                            <a:pt x="46672" y="90488"/>
                            <a:pt x="0" y="87630"/>
                            <a:pt x="0" y="66675"/>
                          </a:cubicBezTo>
                          <a:cubicBezTo>
                            <a:pt x="0" y="46672"/>
                            <a:pt x="58102" y="0"/>
                            <a:pt x="76200" y="0"/>
                          </a:cubicBezTo>
                          <a:cubicBezTo>
                            <a:pt x="77152" y="0"/>
                            <a:pt x="77152" y="0"/>
                            <a:pt x="77152" y="0"/>
                          </a:cubicBezTo>
                          <a:cubicBezTo>
                            <a:pt x="89535" y="953"/>
                            <a:pt x="105727" y="18097"/>
                            <a:pt x="117157" y="32385"/>
                          </a:cubicBezTo>
                          <a:cubicBezTo>
                            <a:pt x="122872" y="40957"/>
                            <a:pt x="136207" y="60960"/>
                            <a:pt x="134302" y="73343"/>
                          </a:cubicBezTo>
                          <a:cubicBezTo>
                            <a:pt x="131445" y="88582"/>
                            <a:pt x="84772" y="90488"/>
                            <a:pt x="64770" y="90488"/>
                          </a:cubicBezTo>
                          <a:close/>
                          <a:moveTo>
                            <a:pt x="77152" y="10478"/>
                          </a:moveTo>
                          <a:cubicBezTo>
                            <a:pt x="63817" y="10478"/>
                            <a:pt x="11430" y="52388"/>
                            <a:pt x="11430" y="66675"/>
                          </a:cubicBezTo>
                          <a:cubicBezTo>
                            <a:pt x="11430" y="70485"/>
                            <a:pt x="28575" y="78105"/>
                            <a:pt x="60960" y="79057"/>
                          </a:cubicBezTo>
                          <a:cubicBezTo>
                            <a:pt x="61913" y="79057"/>
                            <a:pt x="63817" y="79057"/>
                            <a:pt x="64770" y="79057"/>
                          </a:cubicBezTo>
                          <a:cubicBezTo>
                            <a:pt x="91440" y="79057"/>
                            <a:pt x="120015" y="75247"/>
                            <a:pt x="123825" y="70485"/>
                          </a:cubicBezTo>
                          <a:cubicBezTo>
                            <a:pt x="124777" y="65722"/>
                            <a:pt x="119063" y="53340"/>
                            <a:pt x="108585" y="39053"/>
                          </a:cubicBezTo>
                          <a:cubicBezTo>
                            <a:pt x="97155" y="22860"/>
                            <a:pt x="83820" y="11430"/>
                            <a:pt x="77152" y="10478"/>
                          </a:cubicBezTo>
                          <a:lnTo>
                            <a:pt x="77152" y="10478"/>
                          </a:ln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sp>
                <p:nvSpPr>
                  <p:cNvPr id="128" name="Freeform: Shape 127">
                    <a:extLst>
                      <a:ext uri="{FF2B5EF4-FFF2-40B4-BE49-F238E27FC236}">
                        <a16:creationId xmlns:a16="http://schemas.microsoft.com/office/drawing/2014/main" id="{8646C393-B8D2-0B88-356A-E94D20F3967D}"/>
                      </a:ext>
                    </a:extLst>
                  </p:cNvPr>
                  <p:cNvSpPr/>
                  <p:nvPr/>
                </p:nvSpPr>
                <p:spPr>
                  <a:xfrm>
                    <a:off x="4908225" y="759056"/>
                    <a:ext cx="70492" cy="38361"/>
                  </a:xfrm>
                  <a:custGeom>
                    <a:avLst/>
                    <a:gdLst>
                      <a:gd name="connsiteX0" fmla="*/ 57157 w 70492"/>
                      <a:gd name="connsiteY0" fmla="*/ 4848 h 38361"/>
                      <a:gd name="connsiteX1" fmla="*/ 13342 w 70492"/>
                      <a:gd name="connsiteY1" fmla="*/ 6753 h 38361"/>
                      <a:gd name="connsiteX2" fmla="*/ 20962 w 70492"/>
                      <a:gd name="connsiteY2" fmla="*/ 38185 h 38361"/>
                      <a:gd name="connsiteX3" fmla="*/ 70492 w 70492"/>
                      <a:gd name="connsiteY3" fmla="*/ 28660 h 38361"/>
                      <a:gd name="connsiteX4" fmla="*/ 57157 w 70492"/>
                      <a:gd name="connsiteY4" fmla="*/ 4848 h 383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492" h="38361">
                        <a:moveTo>
                          <a:pt x="57157" y="4848"/>
                        </a:moveTo>
                        <a:cubicBezTo>
                          <a:pt x="50490" y="1038"/>
                          <a:pt x="31440" y="-4677"/>
                          <a:pt x="13342" y="6753"/>
                        </a:cubicBezTo>
                        <a:cubicBezTo>
                          <a:pt x="-945" y="14373"/>
                          <a:pt x="-10470" y="36280"/>
                          <a:pt x="20962" y="38185"/>
                        </a:cubicBezTo>
                        <a:cubicBezTo>
                          <a:pt x="50490" y="39138"/>
                          <a:pt x="70492" y="36280"/>
                          <a:pt x="70492" y="28660"/>
                        </a:cubicBezTo>
                        <a:cubicBezTo>
                          <a:pt x="70492" y="20088"/>
                          <a:pt x="66682" y="11515"/>
                          <a:pt x="57157" y="4848"/>
                        </a:cubicBezTo>
                        <a:close/>
                      </a:path>
                    </a:pathLst>
                  </a:custGeom>
                  <a:solidFill>
                    <a:srgbClr val="FF4B3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29" name="Freeform: Shape 128">
                    <a:extLst>
                      <a:ext uri="{FF2B5EF4-FFF2-40B4-BE49-F238E27FC236}">
                        <a16:creationId xmlns:a16="http://schemas.microsoft.com/office/drawing/2014/main" id="{7940173E-8675-A99B-FBFB-3D3E578A9EBA}"/>
                      </a:ext>
                    </a:extLst>
                  </p:cNvPr>
                  <p:cNvSpPr/>
                  <p:nvPr/>
                </p:nvSpPr>
                <p:spPr>
                  <a:xfrm rot="3031340">
                    <a:off x="4948589" y="770629"/>
                    <a:ext cx="19050" cy="15240"/>
                  </a:xfrm>
                  <a:custGeom>
                    <a:avLst/>
                    <a:gdLst>
                      <a:gd name="connsiteX0" fmla="*/ 19051 w 19050"/>
                      <a:gd name="connsiteY0" fmla="*/ 7620 h 15240"/>
                      <a:gd name="connsiteX1" fmla="*/ 9525 w 19050"/>
                      <a:gd name="connsiteY1" fmla="*/ 15241 h 15240"/>
                      <a:gd name="connsiteX2" fmla="*/ 0 w 19050"/>
                      <a:gd name="connsiteY2" fmla="*/ 7620 h 15240"/>
                      <a:gd name="connsiteX3" fmla="*/ 9525 w 19050"/>
                      <a:gd name="connsiteY3" fmla="*/ 0 h 15240"/>
                      <a:gd name="connsiteX4" fmla="*/ 19051 w 19050"/>
                      <a:gd name="connsiteY4" fmla="*/ 7620 h 152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 h="15240">
                        <a:moveTo>
                          <a:pt x="19051" y="7620"/>
                        </a:moveTo>
                        <a:cubicBezTo>
                          <a:pt x="19051" y="11829"/>
                          <a:pt x="14786" y="15241"/>
                          <a:pt x="9525" y="15241"/>
                        </a:cubicBezTo>
                        <a:cubicBezTo>
                          <a:pt x="4265" y="15241"/>
                          <a:pt x="0" y="11829"/>
                          <a:pt x="0" y="7620"/>
                        </a:cubicBezTo>
                        <a:cubicBezTo>
                          <a:pt x="0" y="3412"/>
                          <a:pt x="4265" y="0"/>
                          <a:pt x="9525" y="0"/>
                        </a:cubicBezTo>
                        <a:cubicBezTo>
                          <a:pt x="14786" y="0"/>
                          <a:pt x="19051" y="3412"/>
                          <a:pt x="19051" y="7620"/>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grpSp>
              <p:nvGrpSpPr>
                <p:cNvPr id="101" name="Graphic 3">
                  <a:extLst>
                    <a:ext uri="{FF2B5EF4-FFF2-40B4-BE49-F238E27FC236}">
                      <a16:creationId xmlns:a16="http://schemas.microsoft.com/office/drawing/2014/main" id="{AC7F0A56-9288-5548-9775-DCCAF6FD0B25}"/>
                    </a:ext>
                  </a:extLst>
                </p:cNvPr>
                <p:cNvGrpSpPr/>
                <p:nvPr/>
              </p:nvGrpSpPr>
              <p:grpSpPr>
                <a:xfrm>
                  <a:off x="6826934" y="5463979"/>
                  <a:ext cx="1355115" cy="727499"/>
                  <a:chOff x="5099637" y="721518"/>
                  <a:chExt cx="153470" cy="82391"/>
                </a:xfrm>
              </p:grpSpPr>
              <p:grpSp>
                <p:nvGrpSpPr>
                  <p:cNvPr id="122" name="Graphic 3">
                    <a:extLst>
                      <a:ext uri="{FF2B5EF4-FFF2-40B4-BE49-F238E27FC236}">
                        <a16:creationId xmlns:a16="http://schemas.microsoft.com/office/drawing/2014/main" id="{A9C132C1-7DFF-E669-609C-E643AA55D38F}"/>
                      </a:ext>
                    </a:extLst>
                  </p:cNvPr>
                  <p:cNvGrpSpPr/>
                  <p:nvPr/>
                </p:nvGrpSpPr>
                <p:grpSpPr>
                  <a:xfrm>
                    <a:off x="5099637" y="721518"/>
                    <a:ext cx="153470" cy="82391"/>
                    <a:chOff x="5099637" y="721518"/>
                    <a:chExt cx="153470" cy="82391"/>
                  </a:xfrm>
                </p:grpSpPr>
                <p:sp>
                  <p:nvSpPr>
                    <p:cNvPr id="125" name="Freeform: Shape 124">
                      <a:extLst>
                        <a:ext uri="{FF2B5EF4-FFF2-40B4-BE49-F238E27FC236}">
                          <a16:creationId xmlns:a16="http://schemas.microsoft.com/office/drawing/2014/main" id="{5D7DFC65-76D3-A298-B6DA-B0F90AC46989}"/>
                        </a:ext>
                      </a:extLst>
                    </p:cNvPr>
                    <p:cNvSpPr/>
                    <p:nvPr/>
                  </p:nvSpPr>
                  <p:spPr>
                    <a:xfrm>
                      <a:off x="5104768" y="726498"/>
                      <a:ext cx="141819" cy="71457"/>
                    </a:xfrm>
                    <a:custGeom>
                      <a:avLst/>
                      <a:gdLst>
                        <a:gd name="connsiteX0" fmla="*/ 31112 w 141819"/>
                        <a:gd name="connsiteY0" fmla="*/ 258 h 71457"/>
                        <a:gd name="connsiteX1" fmla="*/ 1584 w 141819"/>
                        <a:gd name="connsiteY1" fmla="*/ 66933 h 71457"/>
                        <a:gd name="connsiteX2" fmla="*/ 138744 w 141819"/>
                        <a:gd name="connsiteY2" fmla="*/ 65981 h 71457"/>
                        <a:gd name="connsiteX3" fmla="*/ 118742 w 141819"/>
                        <a:gd name="connsiteY3" fmla="*/ 27881 h 71457"/>
                        <a:gd name="connsiteX4" fmla="*/ 31112 w 141819"/>
                        <a:gd name="connsiteY4" fmla="*/ 258 h 714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819" h="71457">
                          <a:moveTo>
                            <a:pt x="31112" y="258"/>
                          </a:moveTo>
                          <a:cubicBezTo>
                            <a:pt x="10157" y="3116"/>
                            <a:pt x="-5083" y="65028"/>
                            <a:pt x="1584" y="66933"/>
                          </a:cubicBezTo>
                          <a:cubicBezTo>
                            <a:pt x="21587" y="72648"/>
                            <a:pt x="105407" y="73601"/>
                            <a:pt x="138744" y="65981"/>
                          </a:cubicBezTo>
                          <a:cubicBezTo>
                            <a:pt x="144459" y="65028"/>
                            <a:pt x="144459" y="37406"/>
                            <a:pt x="118742" y="27881"/>
                          </a:cubicBezTo>
                          <a:cubicBezTo>
                            <a:pt x="58734" y="6926"/>
                            <a:pt x="45399" y="-1647"/>
                            <a:pt x="31112" y="258"/>
                          </a:cubicBezTo>
                          <a:close/>
                        </a:path>
                      </a:pathLst>
                    </a:custGeom>
                    <a:solidFill>
                      <a:srgbClr val="D9161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26" name="Freeform: Shape 125">
                      <a:extLst>
                        <a:ext uri="{FF2B5EF4-FFF2-40B4-BE49-F238E27FC236}">
                          <a16:creationId xmlns:a16="http://schemas.microsoft.com/office/drawing/2014/main" id="{FAE956F6-2D65-5DA6-E838-75F9446F60A4}"/>
                        </a:ext>
                      </a:extLst>
                    </p:cNvPr>
                    <p:cNvSpPr/>
                    <p:nvPr/>
                  </p:nvSpPr>
                  <p:spPr>
                    <a:xfrm>
                      <a:off x="5099637" y="721518"/>
                      <a:ext cx="153470" cy="82391"/>
                    </a:xfrm>
                    <a:custGeom>
                      <a:avLst/>
                      <a:gdLst>
                        <a:gd name="connsiteX0" fmla="*/ 69580 w 153470"/>
                        <a:gd name="connsiteY0" fmla="*/ 82391 h 82391"/>
                        <a:gd name="connsiteX1" fmla="*/ 69580 w 153470"/>
                        <a:gd name="connsiteY1" fmla="*/ 82391 h 82391"/>
                        <a:gd name="connsiteX2" fmla="*/ 5762 w 153470"/>
                        <a:gd name="connsiteY2" fmla="*/ 77629 h 82391"/>
                        <a:gd name="connsiteX3" fmla="*/ 47 w 153470"/>
                        <a:gd name="connsiteY3" fmla="*/ 64294 h 82391"/>
                        <a:gd name="connsiteX4" fmla="*/ 36242 w 153470"/>
                        <a:gd name="connsiteY4" fmla="*/ 476 h 82391"/>
                        <a:gd name="connsiteX5" fmla="*/ 81962 w 153470"/>
                        <a:gd name="connsiteY5" fmla="*/ 11906 h 82391"/>
                        <a:gd name="connsiteX6" fmla="*/ 126730 w 153470"/>
                        <a:gd name="connsiteY6" fmla="*/ 28099 h 82391"/>
                        <a:gd name="connsiteX7" fmla="*/ 153400 w 153470"/>
                        <a:gd name="connsiteY7" fmla="*/ 65246 h 82391"/>
                        <a:gd name="connsiteX8" fmla="*/ 146732 w 153470"/>
                        <a:gd name="connsiteY8" fmla="*/ 77629 h 82391"/>
                        <a:gd name="connsiteX9" fmla="*/ 69580 w 153470"/>
                        <a:gd name="connsiteY9" fmla="*/ 82391 h 82391"/>
                        <a:gd name="connsiteX10" fmla="*/ 10525 w 153470"/>
                        <a:gd name="connsiteY10" fmla="*/ 68104 h 82391"/>
                        <a:gd name="connsiteX11" fmla="*/ 69580 w 153470"/>
                        <a:gd name="connsiteY11" fmla="*/ 71914 h 82391"/>
                        <a:gd name="connsiteX12" fmla="*/ 141970 w 153470"/>
                        <a:gd name="connsiteY12" fmla="*/ 66199 h 82391"/>
                        <a:gd name="connsiteX13" fmla="*/ 141017 w 153470"/>
                        <a:gd name="connsiteY13" fmla="*/ 54769 h 82391"/>
                        <a:gd name="connsiteX14" fmla="*/ 122920 w 153470"/>
                        <a:gd name="connsiteY14" fmla="*/ 37624 h 82391"/>
                        <a:gd name="connsiteX15" fmla="*/ 78152 w 153470"/>
                        <a:gd name="connsiteY15" fmla="*/ 21431 h 82391"/>
                        <a:gd name="connsiteX16" fmla="*/ 38147 w 153470"/>
                        <a:gd name="connsiteY16" fmla="*/ 10001 h 82391"/>
                        <a:gd name="connsiteX17" fmla="*/ 26717 w 153470"/>
                        <a:gd name="connsiteY17" fmla="*/ 20479 h 82391"/>
                        <a:gd name="connsiteX18" fmla="*/ 10525 w 153470"/>
                        <a:gd name="connsiteY18" fmla="*/ 68104 h 82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3470" h="82391">
                          <a:moveTo>
                            <a:pt x="69580" y="82391"/>
                          </a:moveTo>
                          <a:lnTo>
                            <a:pt x="69580" y="82391"/>
                          </a:lnTo>
                          <a:cubicBezTo>
                            <a:pt x="46720" y="82391"/>
                            <a:pt x="18145" y="81439"/>
                            <a:pt x="5762" y="77629"/>
                          </a:cubicBezTo>
                          <a:cubicBezTo>
                            <a:pt x="-905" y="75724"/>
                            <a:pt x="47" y="67151"/>
                            <a:pt x="47" y="64294"/>
                          </a:cubicBezTo>
                          <a:cubicBezTo>
                            <a:pt x="1000" y="46196"/>
                            <a:pt x="15287" y="3334"/>
                            <a:pt x="36242" y="476"/>
                          </a:cubicBezTo>
                          <a:cubicBezTo>
                            <a:pt x="47672" y="-1429"/>
                            <a:pt x="57197" y="2381"/>
                            <a:pt x="81962" y="11906"/>
                          </a:cubicBezTo>
                          <a:cubicBezTo>
                            <a:pt x="93392" y="16669"/>
                            <a:pt x="107680" y="21431"/>
                            <a:pt x="126730" y="28099"/>
                          </a:cubicBezTo>
                          <a:cubicBezTo>
                            <a:pt x="145780" y="34766"/>
                            <a:pt x="154352" y="51911"/>
                            <a:pt x="153400" y="65246"/>
                          </a:cubicBezTo>
                          <a:cubicBezTo>
                            <a:pt x="153400" y="71914"/>
                            <a:pt x="150542" y="75724"/>
                            <a:pt x="146732" y="77629"/>
                          </a:cubicBezTo>
                          <a:cubicBezTo>
                            <a:pt x="129587" y="80486"/>
                            <a:pt x="101012" y="82391"/>
                            <a:pt x="69580" y="82391"/>
                          </a:cubicBezTo>
                          <a:close/>
                          <a:moveTo>
                            <a:pt x="10525" y="68104"/>
                          </a:moveTo>
                          <a:cubicBezTo>
                            <a:pt x="21002" y="70009"/>
                            <a:pt x="43862" y="71914"/>
                            <a:pt x="69580" y="71914"/>
                          </a:cubicBezTo>
                          <a:cubicBezTo>
                            <a:pt x="100060" y="71914"/>
                            <a:pt x="126730" y="70009"/>
                            <a:pt x="141970" y="66199"/>
                          </a:cubicBezTo>
                          <a:cubicBezTo>
                            <a:pt x="141970" y="64294"/>
                            <a:pt x="142922" y="60484"/>
                            <a:pt x="141017" y="54769"/>
                          </a:cubicBezTo>
                          <a:cubicBezTo>
                            <a:pt x="139112" y="49054"/>
                            <a:pt x="134350" y="41434"/>
                            <a:pt x="122920" y="37624"/>
                          </a:cubicBezTo>
                          <a:cubicBezTo>
                            <a:pt x="103870" y="30956"/>
                            <a:pt x="89582" y="25241"/>
                            <a:pt x="78152" y="21431"/>
                          </a:cubicBezTo>
                          <a:cubicBezTo>
                            <a:pt x="55292" y="12859"/>
                            <a:pt x="46720" y="9049"/>
                            <a:pt x="38147" y="10001"/>
                          </a:cubicBezTo>
                          <a:cubicBezTo>
                            <a:pt x="34337" y="10001"/>
                            <a:pt x="30527" y="13811"/>
                            <a:pt x="26717" y="20479"/>
                          </a:cubicBezTo>
                          <a:cubicBezTo>
                            <a:pt x="16240" y="36671"/>
                            <a:pt x="10525" y="60484"/>
                            <a:pt x="10525" y="68104"/>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sp>
                <p:nvSpPr>
                  <p:cNvPr id="123" name="Freeform: Shape 122">
                    <a:extLst>
                      <a:ext uri="{FF2B5EF4-FFF2-40B4-BE49-F238E27FC236}">
                        <a16:creationId xmlns:a16="http://schemas.microsoft.com/office/drawing/2014/main" id="{4779CB65-FF23-4B6E-2EC9-F0010815F42D}"/>
                      </a:ext>
                    </a:extLst>
                  </p:cNvPr>
                  <p:cNvSpPr/>
                  <p:nvPr/>
                </p:nvSpPr>
                <p:spPr>
                  <a:xfrm>
                    <a:off x="5160350" y="754350"/>
                    <a:ext cx="63159" cy="29250"/>
                  </a:xfrm>
                  <a:custGeom>
                    <a:avLst/>
                    <a:gdLst>
                      <a:gd name="connsiteX0" fmla="*/ 26012 w 63159"/>
                      <a:gd name="connsiteY0" fmla="*/ 29 h 29250"/>
                      <a:gd name="connsiteX1" fmla="*/ 7915 w 63159"/>
                      <a:gd name="connsiteY1" fmla="*/ 26699 h 29250"/>
                      <a:gd name="connsiteX2" fmla="*/ 63160 w 63159"/>
                      <a:gd name="connsiteY2" fmla="*/ 20984 h 29250"/>
                      <a:gd name="connsiteX3" fmla="*/ 26012 w 63159"/>
                      <a:gd name="connsiteY3" fmla="*/ 29 h 29250"/>
                    </a:gdLst>
                    <a:ahLst/>
                    <a:cxnLst>
                      <a:cxn ang="0">
                        <a:pos x="connsiteX0" y="connsiteY0"/>
                      </a:cxn>
                      <a:cxn ang="0">
                        <a:pos x="connsiteX1" y="connsiteY1"/>
                      </a:cxn>
                      <a:cxn ang="0">
                        <a:pos x="connsiteX2" y="connsiteY2"/>
                      </a:cxn>
                      <a:cxn ang="0">
                        <a:pos x="connsiteX3" y="connsiteY3"/>
                      </a:cxn>
                    </a:cxnLst>
                    <a:rect l="l" t="t" r="r" b="b"/>
                    <a:pathLst>
                      <a:path w="63159" h="29250">
                        <a:moveTo>
                          <a:pt x="26012" y="29"/>
                        </a:moveTo>
                        <a:cubicBezTo>
                          <a:pt x="7915" y="-924"/>
                          <a:pt x="-11135" y="21936"/>
                          <a:pt x="7915" y="26699"/>
                        </a:cubicBezTo>
                        <a:cubicBezTo>
                          <a:pt x="26965" y="31461"/>
                          <a:pt x="63160" y="29556"/>
                          <a:pt x="63160" y="20984"/>
                        </a:cubicBezTo>
                        <a:cubicBezTo>
                          <a:pt x="63160" y="11459"/>
                          <a:pt x="47920" y="981"/>
                          <a:pt x="26012" y="29"/>
                        </a:cubicBezTo>
                        <a:close/>
                      </a:path>
                    </a:pathLst>
                  </a:custGeom>
                  <a:solidFill>
                    <a:srgbClr val="FF4B3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24" name="Freeform: Shape 123">
                    <a:extLst>
                      <a:ext uri="{FF2B5EF4-FFF2-40B4-BE49-F238E27FC236}">
                        <a16:creationId xmlns:a16="http://schemas.microsoft.com/office/drawing/2014/main" id="{0CF206D2-7136-C400-3051-F1E33636FA97}"/>
                      </a:ext>
                    </a:extLst>
                  </p:cNvPr>
                  <p:cNvSpPr/>
                  <p:nvPr/>
                </p:nvSpPr>
                <p:spPr>
                  <a:xfrm rot="1345239">
                    <a:off x="5195939" y="762112"/>
                    <a:ext cx="17144" cy="13334"/>
                  </a:xfrm>
                  <a:custGeom>
                    <a:avLst/>
                    <a:gdLst>
                      <a:gd name="connsiteX0" fmla="*/ 17145 w 17144"/>
                      <a:gd name="connsiteY0" fmla="*/ 6667 h 13334"/>
                      <a:gd name="connsiteX1" fmla="*/ 8573 w 17144"/>
                      <a:gd name="connsiteY1" fmla="*/ 13335 h 13334"/>
                      <a:gd name="connsiteX2" fmla="*/ 0 w 17144"/>
                      <a:gd name="connsiteY2" fmla="*/ 6667 h 13334"/>
                      <a:gd name="connsiteX3" fmla="*/ 8573 w 17144"/>
                      <a:gd name="connsiteY3" fmla="*/ 0 h 13334"/>
                      <a:gd name="connsiteX4" fmla="*/ 17145 w 17144"/>
                      <a:gd name="connsiteY4" fmla="*/ 6667 h 133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44" h="13334">
                        <a:moveTo>
                          <a:pt x="17145" y="6667"/>
                        </a:moveTo>
                        <a:cubicBezTo>
                          <a:pt x="17145" y="10350"/>
                          <a:pt x="13307" y="13335"/>
                          <a:pt x="8573" y="13335"/>
                        </a:cubicBezTo>
                        <a:cubicBezTo>
                          <a:pt x="3838" y="13335"/>
                          <a:pt x="0" y="10350"/>
                          <a:pt x="0" y="6667"/>
                        </a:cubicBezTo>
                        <a:cubicBezTo>
                          <a:pt x="0" y="2985"/>
                          <a:pt x="3838" y="0"/>
                          <a:pt x="8573" y="0"/>
                        </a:cubicBezTo>
                        <a:cubicBezTo>
                          <a:pt x="13307" y="0"/>
                          <a:pt x="17145" y="2985"/>
                          <a:pt x="17145" y="6667"/>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grpSp>
              <p:nvGrpSpPr>
                <p:cNvPr id="102" name="Graphic 3">
                  <a:extLst>
                    <a:ext uri="{FF2B5EF4-FFF2-40B4-BE49-F238E27FC236}">
                      <a16:creationId xmlns:a16="http://schemas.microsoft.com/office/drawing/2014/main" id="{70765E87-4F86-9886-F920-D5BCA00CDD57}"/>
                    </a:ext>
                  </a:extLst>
                </p:cNvPr>
                <p:cNvGrpSpPr/>
                <p:nvPr/>
              </p:nvGrpSpPr>
              <p:grpSpPr>
                <a:xfrm>
                  <a:off x="3954571" y="977018"/>
                  <a:ext cx="4555225" cy="3666943"/>
                  <a:chOff x="4774335" y="213359"/>
                  <a:chExt cx="515890" cy="415290"/>
                </a:xfrm>
              </p:grpSpPr>
              <p:grpSp>
                <p:nvGrpSpPr>
                  <p:cNvPr id="103" name="Graphic 3">
                    <a:extLst>
                      <a:ext uri="{FF2B5EF4-FFF2-40B4-BE49-F238E27FC236}">
                        <a16:creationId xmlns:a16="http://schemas.microsoft.com/office/drawing/2014/main" id="{20062B78-14F1-02A7-3168-E9E0E2340AC0}"/>
                      </a:ext>
                    </a:extLst>
                  </p:cNvPr>
                  <p:cNvGrpSpPr/>
                  <p:nvPr/>
                </p:nvGrpSpPr>
                <p:grpSpPr>
                  <a:xfrm>
                    <a:off x="4774335" y="213359"/>
                    <a:ext cx="515890" cy="415290"/>
                    <a:chOff x="4774335" y="213359"/>
                    <a:chExt cx="515890" cy="415290"/>
                  </a:xfrm>
                </p:grpSpPr>
                <p:sp>
                  <p:nvSpPr>
                    <p:cNvPr id="120" name="Freeform: Shape 119">
                      <a:extLst>
                        <a:ext uri="{FF2B5EF4-FFF2-40B4-BE49-F238E27FC236}">
                          <a16:creationId xmlns:a16="http://schemas.microsoft.com/office/drawing/2014/main" id="{284F4C00-D011-8B06-AF41-C4D6327D2264}"/>
                        </a:ext>
                      </a:extLst>
                    </p:cNvPr>
                    <p:cNvSpPr/>
                    <p:nvPr/>
                  </p:nvSpPr>
                  <p:spPr>
                    <a:xfrm>
                      <a:off x="4780917" y="220671"/>
                      <a:ext cx="502325" cy="401641"/>
                    </a:xfrm>
                    <a:custGeom>
                      <a:avLst/>
                      <a:gdLst>
                        <a:gd name="connsiteX0" fmla="*/ 263523 w 502325"/>
                        <a:gd name="connsiteY0" fmla="*/ 32693 h 401641"/>
                        <a:gd name="connsiteX1" fmla="*/ 33970 w 502325"/>
                        <a:gd name="connsiteY1" fmla="*/ 48886 h 401641"/>
                        <a:gd name="connsiteX2" fmla="*/ 34923 w 502325"/>
                        <a:gd name="connsiteY2" fmla="*/ 289868 h 401641"/>
                        <a:gd name="connsiteX3" fmla="*/ 271143 w 502325"/>
                        <a:gd name="connsiteY3" fmla="*/ 377498 h 401641"/>
                        <a:gd name="connsiteX4" fmla="*/ 473073 w 502325"/>
                        <a:gd name="connsiteY4" fmla="*/ 273676 h 401641"/>
                        <a:gd name="connsiteX5" fmla="*/ 434020 w 502325"/>
                        <a:gd name="connsiteY5" fmla="*/ 15548 h 401641"/>
                        <a:gd name="connsiteX6" fmla="*/ 263523 w 502325"/>
                        <a:gd name="connsiteY6" fmla="*/ 32693 h 401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2325" h="401641">
                          <a:moveTo>
                            <a:pt x="263523" y="32693"/>
                          </a:moveTo>
                          <a:cubicBezTo>
                            <a:pt x="213040" y="-1597"/>
                            <a:pt x="94930" y="-20647"/>
                            <a:pt x="33970" y="48886"/>
                          </a:cubicBezTo>
                          <a:cubicBezTo>
                            <a:pt x="-26989" y="118418"/>
                            <a:pt x="7300" y="238433"/>
                            <a:pt x="34923" y="289868"/>
                          </a:cubicBezTo>
                          <a:cubicBezTo>
                            <a:pt x="62545" y="341303"/>
                            <a:pt x="124458" y="449888"/>
                            <a:pt x="271143" y="377498"/>
                          </a:cubicBezTo>
                          <a:cubicBezTo>
                            <a:pt x="315911" y="404168"/>
                            <a:pt x="401636" y="439411"/>
                            <a:pt x="473073" y="273676"/>
                          </a:cubicBezTo>
                          <a:cubicBezTo>
                            <a:pt x="536891" y="126038"/>
                            <a:pt x="483550" y="43171"/>
                            <a:pt x="434020" y="15548"/>
                          </a:cubicBezTo>
                          <a:cubicBezTo>
                            <a:pt x="391158" y="-8264"/>
                            <a:pt x="320673" y="-6359"/>
                            <a:pt x="263523" y="32693"/>
                          </a:cubicBezTo>
                          <a:close/>
                        </a:path>
                      </a:pathLst>
                    </a:custGeom>
                    <a:solidFill>
                      <a:srgbClr val="D9161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21" name="Freeform: Shape 120">
                      <a:extLst>
                        <a:ext uri="{FF2B5EF4-FFF2-40B4-BE49-F238E27FC236}">
                          <a16:creationId xmlns:a16="http://schemas.microsoft.com/office/drawing/2014/main" id="{8A0AA083-F118-3176-F11A-FFCFBC27481B}"/>
                        </a:ext>
                      </a:extLst>
                    </p:cNvPr>
                    <p:cNvSpPr/>
                    <p:nvPr/>
                  </p:nvSpPr>
                  <p:spPr>
                    <a:xfrm>
                      <a:off x="4774335" y="213359"/>
                      <a:ext cx="515890" cy="415290"/>
                    </a:xfrm>
                    <a:custGeom>
                      <a:avLst/>
                      <a:gdLst>
                        <a:gd name="connsiteX0" fmla="*/ 187237 w 515890"/>
                        <a:gd name="connsiteY0" fmla="*/ 415290 h 415290"/>
                        <a:gd name="connsiteX1" fmla="*/ 35790 w 515890"/>
                        <a:gd name="connsiteY1" fmla="*/ 300038 h 415290"/>
                        <a:gd name="connsiteX2" fmla="*/ 35790 w 515890"/>
                        <a:gd name="connsiteY2" fmla="*/ 51435 h 415290"/>
                        <a:gd name="connsiteX3" fmla="*/ 158662 w 515890"/>
                        <a:gd name="connsiteY3" fmla="*/ 1905 h 415290"/>
                        <a:gd name="connsiteX4" fmla="*/ 271057 w 515890"/>
                        <a:gd name="connsiteY4" fmla="*/ 31433 h 415290"/>
                        <a:gd name="connsiteX5" fmla="*/ 374880 w 515890"/>
                        <a:gd name="connsiteY5" fmla="*/ 0 h 415290"/>
                        <a:gd name="connsiteX6" fmla="*/ 444412 w 515890"/>
                        <a:gd name="connsiteY6" fmla="*/ 17145 h 415290"/>
                        <a:gd name="connsiteX7" fmla="*/ 486322 w 515890"/>
                        <a:gd name="connsiteY7" fmla="*/ 283845 h 415290"/>
                        <a:gd name="connsiteX8" fmla="*/ 348210 w 515890"/>
                        <a:gd name="connsiteY8" fmla="*/ 414338 h 415290"/>
                        <a:gd name="connsiteX9" fmla="*/ 348210 w 515890"/>
                        <a:gd name="connsiteY9" fmla="*/ 414338 h 415290"/>
                        <a:gd name="connsiteX10" fmla="*/ 277724 w 515890"/>
                        <a:gd name="connsiteY10" fmla="*/ 392430 h 415290"/>
                        <a:gd name="connsiteX11" fmla="*/ 187237 w 515890"/>
                        <a:gd name="connsiteY11" fmla="*/ 415290 h 415290"/>
                        <a:gd name="connsiteX12" fmla="*/ 157710 w 515890"/>
                        <a:gd name="connsiteY12" fmla="*/ 16193 h 415290"/>
                        <a:gd name="connsiteX13" fmla="*/ 45315 w 515890"/>
                        <a:gd name="connsiteY13" fmla="*/ 60960 h 415290"/>
                        <a:gd name="connsiteX14" fmla="*/ 47220 w 515890"/>
                        <a:gd name="connsiteY14" fmla="*/ 294323 h 415290"/>
                        <a:gd name="connsiteX15" fmla="*/ 187237 w 515890"/>
                        <a:gd name="connsiteY15" fmla="*/ 402908 h 415290"/>
                        <a:gd name="connsiteX16" fmla="*/ 274867 w 515890"/>
                        <a:gd name="connsiteY16" fmla="*/ 379095 h 415290"/>
                        <a:gd name="connsiteX17" fmla="*/ 281535 w 515890"/>
                        <a:gd name="connsiteY17" fmla="*/ 379095 h 415290"/>
                        <a:gd name="connsiteX18" fmla="*/ 348210 w 515890"/>
                        <a:gd name="connsiteY18" fmla="*/ 401003 h 415290"/>
                        <a:gd name="connsiteX19" fmla="*/ 473940 w 515890"/>
                        <a:gd name="connsiteY19" fmla="*/ 279083 h 415290"/>
                        <a:gd name="connsiteX20" fmla="*/ 438697 w 515890"/>
                        <a:gd name="connsiteY20" fmla="*/ 30480 h 415290"/>
                        <a:gd name="connsiteX21" fmla="*/ 375832 w 515890"/>
                        <a:gd name="connsiteY21" fmla="*/ 15240 h 415290"/>
                        <a:gd name="connsiteX22" fmla="*/ 275820 w 515890"/>
                        <a:gd name="connsiteY22" fmla="*/ 46673 h 415290"/>
                        <a:gd name="connsiteX23" fmla="*/ 268199 w 515890"/>
                        <a:gd name="connsiteY23" fmla="*/ 46673 h 415290"/>
                        <a:gd name="connsiteX24" fmla="*/ 157710 w 515890"/>
                        <a:gd name="connsiteY24" fmla="*/ 16193 h 415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15890" h="415290">
                          <a:moveTo>
                            <a:pt x="187237" y="415290"/>
                          </a:moveTo>
                          <a:cubicBezTo>
                            <a:pt x="97702" y="415290"/>
                            <a:pt x="53887" y="334328"/>
                            <a:pt x="35790" y="300038"/>
                          </a:cubicBezTo>
                          <a:cubicBezTo>
                            <a:pt x="3405" y="240030"/>
                            <a:pt x="-25170" y="120015"/>
                            <a:pt x="35790" y="51435"/>
                          </a:cubicBezTo>
                          <a:cubicBezTo>
                            <a:pt x="71985" y="10478"/>
                            <a:pt x="122467" y="1905"/>
                            <a:pt x="158662" y="1905"/>
                          </a:cubicBezTo>
                          <a:cubicBezTo>
                            <a:pt x="198667" y="1905"/>
                            <a:pt x="242482" y="13335"/>
                            <a:pt x="271057" y="31433"/>
                          </a:cubicBezTo>
                          <a:cubicBezTo>
                            <a:pt x="302490" y="11430"/>
                            <a:pt x="338685" y="0"/>
                            <a:pt x="374880" y="0"/>
                          </a:cubicBezTo>
                          <a:cubicBezTo>
                            <a:pt x="400597" y="0"/>
                            <a:pt x="425362" y="5715"/>
                            <a:pt x="444412" y="17145"/>
                          </a:cubicBezTo>
                          <a:cubicBezTo>
                            <a:pt x="502515" y="49530"/>
                            <a:pt x="548235" y="139065"/>
                            <a:pt x="486322" y="283845"/>
                          </a:cubicBezTo>
                          <a:cubicBezTo>
                            <a:pt x="449174" y="370523"/>
                            <a:pt x="402502" y="414338"/>
                            <a:pt x="348210" y="414338"/>
                          </a:cubicBezTo>
                          <a:cubicBezTo>
                            <a:pt x="348210" y="414338"/>
                            <a:pt x="348210" y="414338"/>
                            <a:pt x="348210" y="414338"/>
                          </a:cubicBezTo>
                          <a:cubicBezTo>
                            <a:pt x="320587" y="414338"/>
                            <a:pt x="294870" y="402908"/>
                            <a:pt x="277724" y="392430"/>
                          </a:cubicBezTo>
                          <a:cubicBezTo>
                            <a:pt x="245340" y="407670"/>
                            <a:pt x="214860" y="415290"/>
                            <a:pt x="187237" y="415290"/>
                          </a:cubicBezTo>
                          <a:close/>
                          <a:moveTo>
                            <a:pt x="157710" y="16193"/>
                          </a:moveTo>
                          <a:cubicBezTo>
                            <a:pt x="124372" y="16193"/>
                            <a:pt x="77699" y="23813"/>
                            <a:pt x="45315" y="60960"/>
                          </a:cubicBezTo>
                          <a:cubicBezTo>
                            <a:pt x="-10883" y="124778"/>
                            <a:pt x="16740" y="238125"/>
                            <a:pt x="47220" y="294323"/>
                          </a:cubicBezTo>
                          <a:cubicBezTo>
                            <a:pt x="66270" y="329565"/>
                            <a:pt x="105322" y="402908"/>
                            <a:pt x="187237" y="402908"/>
                          </a:cubicBezTo>
                          <a:cubicBezTo>
                            <a:pt x="213907" y="402908"/>
                            <a:pt x="243435" y="395288"/>
                            <a:pt x="274867" y="379095"/>
                          </a:cubicBezTo>
                          <a:cubicBezTo>
                            <a:pt x="276772" y="378143"/>
                            <a:pt x="279630" y="378143"/>
                            <a:pt x="281535" y="379095"/>
                          </a:cubicBezTo>
                          <a:cubicBezTo>
                            <a:pt x="297727" y="388620"/>
                            <a:pt x="321540" y="401003"/>
                            <a:pt x="348210" y="401003"/>
                          </a:cubicBezTo>
                          <a:cubicBezTo>
                            <a:pt x="396787" y="401003"/>
                            <a:pt x="438697" y="360045"/>
                            <a:pt x="473940" y="279083"/>
                          </a:cubicBezTo>
                          <a:cubicBezTo>
                            <a:pt x="532995" y="142875"/>
                            <a:pt x="492037" y="60008"/>
                            <a:pt x="438697" y="30480"/>
                          </a:cubicBezTo>
                          <a:cubicBezTo>
                            <a:pt x="421552" y="20955"/>
                            <a:pt x="399645" y="15240"/>
                            <a:pt x="375832" y="15240"/>
                          </a:cubicBezTo>
                          <a:cubicBezTo>
                            <a:pt x="341542" y="15240"/>
                            <a:pt x="305347" y="26670"/>
                            <a:pt x="275820" y="46673"/>
                          </a:cubicBezTo>
                          <a:cubicBezTo>
                            <a:pt x="273915" y="48578"/>
                            <a:pt x="270105" y="48578"/>
                            <a:pt x="268199" y="46673"/>
                          </a:cubicBezTo>
                          <a:cubicBezTo>
                            <a:pt x="240577" y="27623"/>
                            <a:pt x="197715" y="16193"/>
                            <a:pt x="157710" y="16193"/>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sp>
                <p:nvSpPr>
                  <p:cNvPr id="104" name="Freeform: Shape 103">
                    <a:extLst>
                      <a:ext uri="{FF2B5EF4-FFF2-40B4-BE49-F238E27FC236}">
                        <a16:creationId xmlns:a16="http://schemas.microsoft.com/office/drawing/2014/main" id="{2766339A-8765-634F-A292-2698C59A0D0B}"/>
                      </a:ext>
                    </a:extLst>
                  </p:cNvPr>
                  <p:cNvSpPr/>
                  <p:nvPr/>
                </p:nvSpPr>
                <p:spPr>
                  <a:xfrm>
                    <a:off x="4848174" y="245147"/>
                    <a:ext cx="412803" cy="322770"/>
                  </a:xfrm>
                  <a:custGeom>
                    <a:avLst/>
                    <a:gdLst>
                      <a:gd name="connsiteX0" fmla="*/ 157213 w 412803"/>
                      <a:gd name="connsiteY0" fmla="*/ 12979 h 322770"/>
                      <a:gd name="connsiteX1" fmla="*/ 23863 w 412803"/>
                      <a:gd name="connsiteY1" fmla="*/ 32029 h 322770"/>
                      <a:gd name="connsiteX2" fmla="*/ 112446 w 412803"/>
                      <a:gd name="connsiteY2" fmla="*/ 315874 h 322770"/>
                      <a:gd name="connsiteX3" fmla="*/ 212458 w 412803"/>
                      <a:gd name="connsiteY3" fmla="*/ 313017 h 322770"/>
                      <a:gd name="connsiteX4" fmla="*/ 305804 w 412803"/>
                      <a:gd name="connsiteY4" fmla="*/ 315874 h 322770"/>
                      <a:gd name="connsiteX5" fmla="*/ 394386 w 412803"/>
                      <a:gd name="connsiteY5" fmla="*/ 211099 h 322770"/>
                      <a:gd name="connsiteX6" fmla="*/ 341046 w 412803"/>
                      <a:gd name="connsiteY6" fmla="*/ 7264 h 322770"/>
                      <a:gd name="connsiteX7" fmla="*/ 262941 w 412803"/>
                      <a:gd name="connsiteY7" fmla="*/ 28219 h 322770"/>
                      <a:gd name="connsiteX8" fmla="*/ 157213 w 412803"/>
                      <a:gd name="connsiteY8" fmla="*/ 12979 h 322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2803" h="322770">
                        <a:moveTo>
                          <a:pt x="157213" y="12979"/>
                        </a:moveTo>
                        <a:cubicBezTo>
                          <a:pt x="137211" y="1549"/>
                          <a:pt x="66726" y="-16548"/>
                          <a:pt x="23863" y="32029"/>
                        </a:cubicBezTo>
                        <a:cubicBezTo>
                          <a:pt x="-18999" y="80607"/>
                          <a:pt x="-12332" y="268249"/>
                          <a:pt x="112446" y="315874"/>
                        </a:cubicBezTo>
                        <a:cubicBezTo>
                          <a:pt x="158166" y="333019"/>
                          <a:pt x="185788" y="311112"/>
                          <a:pt x="212458" y="313017"/>
                        </a:cubicBezTo>
                        <a:cubicBezTo>
                          <a:pt x="240081" y="314922"/>
                          <a:pt x="268656" y="332067"/>
                          <a:pt x="305804" y="315874"/>
                        </a:cubicBezTo>
                        <a:cubicBezTo>
                          <a:pt x="345808" y="297777"/>
                          <a:pt x="368668" y="269202"/>
                          <a:pt x="394386" y="211099"/>
                        </a:cubicBezTo>
                        <a:cubicBezTo>
                          <a:pt x="440106" y="109182"/>
                          <a:pt x="392481" y="19647"/>
                          <a:pt x="341046" y="7264"/>
                        </a:cubicBezTo>
                        <a:cubicBezTo>
                          <a:pt x="305804" y="-1308"/>
                          <a:pt x="285801" y="19647"/>
                          <a:pt x="262941" y="28219"/>
                        </a:cubicBezTo>
                        <a:cubicBezTo>
                          <a:pt x="240081" y="37744"/>
                          <a:pt x="203886" y="38697"/>
                          <a:pt x="157213" y="12979"/>
                        </a:cubicBezTo>
                        <a:close/>
                      </a:path>
                    </a:pathLst>
                  </a:custGeom>
                  <a:solidFill>
                    <a:srgbClr val="FF262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05" name="Freeform: Shape 104">
                    <a:extLst>
                      <a:ext uri="{FF2B5EF4-FFF2-40B4-BE49-F238E27FC236}">
                        <a16:creationId xmlns:a16="http://schemas.microsoft.com/office/drawing/2014/main" id="{990EE98D-5967-0586-F4E1-5079E707E950}"/>
                      </a:ext>
                    </a:extLst>
                  </p:cNvPr>
                  <p:cNvSpPr/>
                  <p:nvPr/>
                </p:nvSpPr>
                <p:spPr>
                  <a:xfrm>
                    <a:off x="4941570" y="380999"/>
                    <a:ext cx="49529" cy="66675"/>
                  </a:xfrm>
                  <a:custGeom>
                    <a:avLst/>
                    <a:gdLst>
                      <a:gd name="connsiteX0" fmla="*/ 49530 w 49529"/>
                      <a:gd name="connsiteY0" fmla="*/ 33338 h 66675"/>
                      <a:gd name="connsiteX1" fmla="*/ 24765 w 49529"/>
                      <a:gd name="connsiteY1" fmla="*/ 66675 h 66675"/>
                      <a:gd name="connsiteX2" fmla="*/ 0 w 49529"/>
                      <a:gd name="connsiteY2" fmla="*/ 33338 h 66675"/>
                      <a:gd name="connsiteX3" fmla="*/ 24765 w 49529"/>
                      <a:gd name="connsiteY3" fmla="*/ 0 h 66675"/>
                      <a:gd name="connsiteX4" fmla="*/ 49530 w 49529"/>
                      <a:gd name="connsiteY4" fmla="*/ 33338 h 66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529" h="66675">
                        <a:moveTo>
                          <a:pt x="49530" y="33338"/>
                        </a:moveTo>
                        <a:cubicBezTo>
                          <a:pt x="49530" y="51749"/>
                          <a:pt x="38442" y="66675"/>
                          <a:pt x="24765" y="66675"/>
                        </a:cubicBezTo>
                        <a:cubicBezTo>
                          <a:pt x="11088" y="66675"/>
                          <a:pt x="0" y="51749"/>
                          <a:pt x="0" y="33338"/>
                        </a:cubicBezTo>
                        <a:cubicBezTo>
                          <a:pt x="0" y="14926"/>
                          <a:pt x="11088" y="0"/>
                          <a:pt x="24765" y="0"/>
                        </a:cubicBezTo>
                        <a:cubicBezTo>
                          <a:pt x="38442" y="0"/>
                          <a:pt x="49530" y="14926"/>
                          <a:pt x="49530" y="33338"/>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06" name="Freeform: Shape 105">
                    <a:extLst>
                      <a:ext uri="{FF2B5EF4-FFF2-40B4-BE49-F238E27FC236}">
                        <a16:creationId xmlns:a16="http://schemas.microsoft.com/office/drawing/2014/main" id="{982B63D7-07E8-ABC5-C528-64508BCB2A9C}"/>
                      </a:ext>
                    </a:extLst>
                  </p:cNvPr>
                  <p:cNvSpPr/>
                  <p:nvPr/>
                </p:nvSpPr>
                <p:spPr>
                  <a:xfrm rot="1185681">
                    <a:off x="4951946" y="386913"/>
                    <a:ext cx="20954" cy="30479"/>
                  </a:xfrm>
                  <a:custGeom>
                    <a:avLst/>
                    <a:gdLst>
                      <a:gd name="connsiteX0" fmla="*/ 20955 w 20954"/>
                      <a:gd name="connsiteY0" fmla="*/ 15240 h 30479"/>
                      <a:gd name="connsiteX1" fmla="*/ 10477 w 20954"/>
                      <a:gd name="connsiteY1" fmla="*/ 30480 h 30479"/>
                      <a:gd name="connsiteX2" fmla="*/ 0 w 20954"/>
                      <a:gd name="connsiteY2" fmla="*/ 15240 h 30479"/>
                      <a:gd name="connsiteX3" fmla="*/ 10477 w 20954"/>
                      <a:gd name="connsiteY3" fmla="*/ 0 h 30479"/>
                      <a:gd name="connsiteX4" fmla="*/ 20955 w 20954"/>
                      <a:gd name="connsiteY4" fmla="*/ 15240 h 30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54" h="30479">
                        <a:moveTo>
                          <a:pt x="20955" y="15240"/>
                        </a:moveTo>
                        <a:cubicBezTo>
                          <a:pt x="20955" y="23657"/>
                          <a:pt x="16264" y="30480"/>
                          <a:pt x="10477" y="30480"/>
                        </a:cubicBezTo>
                        <a:cubicBezTo>
                          <a:pt x="4691" y="30480"/>
                          <a:pt x="0" y="23657"/>
                          <a:pt x="0" y="15240"/>
                        </a:cubicBezTo>
                        <a:cubicBezTo>
                          <a:pt x="0" y="6823"/>
                          <a:pt x="4691" y="0"/>
                          <a:pt x="10477" y="0"/>
                        </a:cubicBezTo>
                        <a:cubicBezTo>
                          <a:pt x="16264" y="0"/>
                          <a:pt x="20955" y="6823"/>
                          <a:pt x="20955" y="15240"/>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07" name="Freeform: Shape 106">
                    <a:extLst>
                      <a:ext uri="{FF2B5EF4-FFF2-40B4-BE49-F238E27FC236}">
                        <a16:creationId xmlns:a16="http://schemas.microsoft.com/office/drawing/2014/main" id="{E9BE0F1D-364F-8E1A-BD0E-9F5F94A258A0}"/>
                      </a:ext>
                    </a:extLst>
                  </p:cNvPr>
                  <p:cNvSpPr/>
                  <p:nvPr/>
                </p:nvSpPr>
                <p:spPr>
                  <a:xfrm>
                    <a:off x="4928234" y="434640"/>
                    <a:ext cx="52387" cy="26369"/>
                  </a:xfrm>
                  <a:custGeom>
                    <a:avLst/>
                    <a:gdLst>
                      <a:gd name="connsiteX0" fmla="*/ 0 w 52387"/>
                      <a:gd name="connsiteY0" fmla="*/ 6367 h 26369"/>
                      <a:gd name="connsiteX1" fmla="*/ 52388 w 52387"/>
                      <a:gd name="connsiteY1" fmla="*/ 26369 h 26369"/>
                      <a:gd name="connsiteX2" fmla="*/ 0 w 52387"/>
                      <a:gd name="connsiteY2" fmla="*/ 6367 h 26369"/>
                    </a:gdLst>
                    <a:ahLst/>
                    <a:cxnLst>
                      <a:cxn ang="0">
                        <a:pos x="connsiteX0" y="connsiteY0"/>
                      </a:cxn>
                      <a:cxn ang="0">
                        <a:pos x="connsiteX1" y="connsiteY1"/>
                      </a:cxn>
                      <a:cxn ang="0">
                        <a:pos x="connsiteX2" y="connsiteY2"/>
                      </a:cxn>
                    </a:cxnLst>
                    <a:rect l="l" t="t" r="r" b="b"/>
                    <a:pathLst>
                      <a:path w="52387" h="26369">
                        <a:moveTo>
                          <a:pt x="0" y="6367"/>
                        </a:moveTo>
                        <a:cubicBezTo>
                          <a:pt x="15240" y="5414"/>
                          <a:pt x="39053" y="13034"/>
                          <a:pt x="52388" y="26369"/>
                        </a:cubicBezTo>
                        <a:cubicBezTo>
                          <a:pt x="48578" y="5414"/>
                          <a:pt x="18098" y="-8873"/>
                          <a:pt x="0" y="6367"/>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08" name="Freeform: Shape 107">
                    <a:extLst>
                      <a:ext uri="{FF2B5EF4-FFF2-40B4-BE49-F238E27FC236}">
                        <a16:creationId xmlns:a16="http://schemas.microsoft.com/office/drawing/2014/main" id="{4661934E-7695-CB68-4E77-2ADA13854D1B}"/>
                      </a:ext>
                    </a:extLst>
                  </p:cNvPr>
                  <p:cNvSpPr/>
                  <p:nvPr/>
                </p:nvSpPr>
                <p:spPr>
                  <a:xfrm>
                    <a:off x="5135880" y="373379"/>
                    <a:ext cx="43815" cy="66675"/>
                  </a:xfrm>
                  <a:custGeom>
                    <a:avLst/>
                    <a:gdLst>
                      <a:gd name="connsiteX0" fmla="*/ 43815 w 43815"/>
                      <a:gd name="connsiteY0" fmla="*/ 33338 h 66675"/>
                      <a:gd name="connsiteX1" fmla="*/ 21908 w 43815"/>
                      <a:gd name="connsiteY1" fmla="*/ 66675 h 66675"/>
                      <a:gd name="connsiteX2" fmla="*/ 0 w 43815"/>
                      <a:gd name="connsiteY2" fmla="*/ 33338 h 66675"/>
                      <a:gd name="connsiteX3" fmla="*/ 21908 w 43815"/>
                      <a:gd name="connsiteY3" fmla="*/ 0 h 66675"/>
                      <a:gd name="connsiteX4" fmla="*/ 43815 w 43815"/>
                      <a:gd name="connsiteY4" fmla="*/ 33338 h 66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15" h="66675">
                        <a:moveTo>
                          <a:pt x="43815" y="33338"/>
                        </a:moveTo>
                        <a:cubicBezTo>
                          <a:pt x="43815" y="51749"/>
                          <a:pt x="34007" y="66675"/>
                          <a:pt x="21908" y="66675"/>
                        </a:cubicBezTo>
                        <a:cubicBezTo>
                          <a:pt x="9808" y="66675"/>
                          <a:pt x="0" y="51749"/>
                          <a:pt x="0" y="33338"/>
                        </a:cubicBezTo>
                        <a:cubicBezTo>
                          <a:pt x="0" y="14926"/>
                          <a:pt x="9808" y="0"/>
                          <a:pt x="21908" y="0"/>
                        </a:cubicBezTo>
                        <a:cubicBezTo>
                          <a:pt x="34007" y="0"/>
                          <a:pt x="43815" y="14926"/>
                          <a:pt x="43815" y="33338"/>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09" name="Freeform: Shape 108">
                    <a:extLst>
                      <a:ext uri="{FF2B5EF4-FFF2-40B4-BE49-F238E27FC236}">
                        <a16:creationId xmlns:a16="http://schemas.microsoft.com/office/drawing/2014/main" id="{37FDB546-4983-9D81-C955-898011587CDE}"/>
                      </a:ext>
                    </a:extLst>
                  </p:cNvPr>
                  <p:cNvSpPr/>
                  <p:nvPr/>
                </p:nvSpPr>
                <p:spPr>
                  <a:xfrm rot="-10046296">
                    <a:off x="5143463" y="381554"/>
                    <a:ext cx="19050" cy="28576"/>
                  </a:xfrm>
                  <a:custGeom>
                    <a:avLst/>
                    <a:gdLst>
                      <a:gd name="connsiteX0" fmla="*/ 19051 w 19050"/>
                      <a:gd name="connsiteY0" fmla="*/ 14288 h 28576"/>
                      <a:gd name="connsiteX1" fmla="*/ 9525 w 19050"/>
                      <a:gd name="connsiteY1" fmla="*/ 28576 h 28576"/>
                      <a:gd name="connsiteX2" fmla="*/ 0 w 19050"/>
                      <a:gd name="connsiteY2" fmla="*/ 14288 h 28576"/>
                      <a:gd name="connsiteX3" fmla="*/ 9525 w 19050"/>
                      <a:gd name="connsiteY3" fmla="*/ 0 h 28576"/>
                      <a:gd name="connsiteX4" fmla="*/ 19051 w 19050"/>
                      <a:gd name="connsiteY4" fmla="*/ 14288 h 285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 h="28576">
                        <a:moveTo>
                          <a:pt x="19051" y="14288"/>
                        </a:moveTo>
                        <a:cubicBezTo>
                          <a:pt x="19051" y="22179"/>
                          <a:pt x="14786" y="28576"/>
                          <a:pt x="9525" y="28576"/>
                        </a:cubicBezTo>
                        <a:cubicBezTo>
                          <a:pt x="4265" y="28576"/>
                          <a:pt x="0" y="22179"/>
                          <a:pt x="0" y="14288"/>
                        </a:cubicBezTo>
                        <a:cubicBezTo>
                          <a:pt x="0" y="6397"/>
                          <a:pt x="4265" y="0"/>
                          <a:pt x="9525" y="0"/>
                        </a:cubicBezTo>
                        <a:cubicBezTo>
                          <a:pt x="14786" y="0"/>
                          <a:pt x="19051" y="6397"/>
                          <a:pt x="19051" y="14288"/>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10" name="Freeform: Shape 109">
                    <a:extLst>
                      <a:ext uri="{FF2B5EF4-FFF2-40B4-BE49-F238E27FC236}">
                        <a16:creationId xmlns:a16="http://schemas.microsoft.com/office/drawing/2014/main" id="{88C4B98D-75B9-58EB-849F-1BE242F1B4DD}"/>
                      </a:ext>
                    </a:extLst>
                  </p:cNvPr>
                  <p:cNvSpPr/>
                  <p:nvPr/>
                </p:nvSpPr>
                <p:spPr>
                  <a:xfrm>
                    <a:off x="5145404" y="428176"/>
                    <a:ext cx="43815" cy="25213"/>
                  </a:xfrm>
                  <a:custGeom>
                    <a:avLst/>
                    <a:gdLst>
                      <a:gd name="connsiteX0" fmla="*/ 43815 w 43815"/>
                      <a:gd name="connsiteY0" fmla="*/ 5211 h 25213"/>
                      <a:gd name="connsiteX1" fmla="*/ 0 w 43815"/>
                      <a:gd name="connsiteY1" fmla="*/ 25213 h 25213"/>
                      <a:gd name="connsiteX2" fmla="*/ 43815 w 43815"/>
                      <a:gd name="connsiteY2" fmla="*/ 5211 h 25213"/>
                    </a:gdLst>
                    <a:ahLst/>
                    <a:cxnLst>
                      <a:cxn ang="0">
                        <a:pos x="connsiteX0" y="connsiteY0"/>
                      </a:cxn>
                      <a:cxn ang="0">
                        <a:pos x="connsiteX1" y="connsiteY1"/>
                      </a:cxn>
                      <a:cxn ang="0">
                        <a:pos x="connsiteX2" y="connsiteY2"/>
                      </a:cxn>
                    </a:cxnLst>
                    <a:rect l="l" t="t" r="r" b="b"/>
                    <a:pathLst>
                      <a:path w="43815" h="25213">
                        <a:moveTo>
                          <a:pt x="43815" y="5211"/>
                        </a:moveTo>
                        <a:cubicBezTo>
                          <a:pt x="32385" y="5211"/>
                          <a:pt x="12383" y="12831"/>
                          <a:pt x="0" y="25213"/>
                        </a:cubicBezTo>
                        <a:cubicBezTo>
                          <a:pt x="1905" y="6163"/>
                          <a:pt x="28575" y="-8124"/>
                          <a:pt x="43815" y="5211"/>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11" name="Freeform: Shape 110">
                    <a:extLst>
                      <a:ext uri="{FF2B5EF4-FFF2-40B4-BE49-F238E27FC236}">
                        <a16:creationId xmlns:a16="http://schemas.microsoft.com/office/drawing/2014/main" id="{D757998A-66BF-8F95-3E77-35EAD761FD87}"/>
                      </a:ext>
                    </a:extLst>
                  </p:cNvPr>
                  <p:cNvSpPr/>
                  <p:nvPr/>
                </p:nvSpPr>
                <p:spPr>
                  <a:xfrm rot="403494">
                    <a:off x="4929165" y="448707"/>
                    <a:ext cx="15239" cy="11429"/>
                  </a:xfrm>
                  <a:custGeom>
                    <a:avLst/>
                    <a:gdLst>
                      <a:gd name="connsiteX0" fmla="*/ 15240 w 15239"/>
                      <a:gd name="connsiteY0" fmla="*/ 5715 h 11429"/>
                      <a:gd name="connsiteX1" fmla="*/ 7620 w 15239"/>
                      <a:gd name="connsiteY1" fmla="*/ 11430 h 11429"/>
                      <a:gd name="connsiteX2" fmla="*/ 0 w 15239"/>
                      <a:gd name="connsiteY2" fmla="*/ 5715 h 11429"/>
                      <a:gd name="connsiteX3" fmla="*/ 7620 w 15239"/>
                      <a:gd name="connsiteY3" fmla="*/ 0 h 11429"/>
                      <a:gd name="connsiteX4" fmla="*/ 15240 w 15239"/>
                      <a:gd name="connsiteY4" fmla="*/ 5715 h 114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39" h="11429">
                        <a:moveTo>
                          <a:pt x="15240" y="5715"/>
                        </a:moveTo>
                        <a:cubicBezTo>
                          <a:pt x="15240" y="8871"/>
                          <a:pt x="11828" y="11430"/>
                          <a:pt x="7620" y="11430"/>
                        </a:cubicBezTo>
                        <a:cubicBezTo>
                          <a:pt x="3411" y="11430"/>
                          <a:pt x="0" y="8871"/>
                          <a:pt x="0" y="5715"/>
                        </a:cubicBezTo>
                        <a:cubicBezTo>
                          <a:pt x="0" y="2559"/>
                          <a:pt x="3411" y="0"/>
                          <a:pt x="7620" y="0"/>
                        </a:cubicBezTo>
                        <a:cubicBezTo>
                          <a:pt x="11828" y="0"/>
                          <a:pt x="15240" y="2559"/>
                          <a:pt x="15240" y="5715"/>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12" name="Freeform: Shape 111">
                    <a:extLst>
                      <a:ext uri="{FF2B5EF4-FFF2-40B4-BE49-F238E27FC236}">
                        <a16:creationId xmlns:a16="http://schemas.microsoft.com/office/drawing/2014/main" id="{764EBC12-C25A-02EC-72B8-B28ED2639D39}"/>
                      </a:ext>
                    </a:extLst>
                  </p:cNvPr>
                  <p:cNvSpPr/>
                  <p:nvPr/>
                </p:nvSpPr>
                <p:spPr>
                  <a:xfrm rot="-847344">
                    <a:off x="5176910" y="441961"/>
                    <a:ext cx="15240" cy="9525"/>
                  </a:xfrm>
                  <a:custGeom>
                    <a:avLst/>
                    <a:gdLst>
                      <a:gd name="connsiteX0" fmla="*/ 15240 w 15240"/>
                      <a:gd name="connsiteY0" fmla="*/ 4763 h 9525"/>
                      <a:gd name="connsiteX1" fmla="*/ 7620 w 15240"/>
                      <a:gd name="connsiteY1" fmla="*/ 9525 h 9525"/>
                      <a:gd name="connsiteX2" fmla="*/ 0 w 15240"/>
                      <a:gd name="connsiteY2" fmla="*/ 4763 h 9525"/>
                      <a:gd name="connsiteX3" fmla="*/ 7620 w 15240"/>
                      <a:gd name="connsiteY3" fmla="*/ 0 h 9525"/>
                      <a:gd name="connsiteX4" fmla="*/ 15240 w 15240"/>
                      <a:gd name="connsiteY4" fmla="*/ 4763 h 9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40" h="9525">
                        <a:moveTo>
                          <a:pt x="15240" y="4763"/>
                        </a:moveTo>
                        <a:cubicBezTo>
                          <a:pt x="15240" y="7393"/>
                          <a:pt x="11829" y="9525"/>
                          <a:pt x="7620" y="9525"/>
                        </a:cubicBezTo>
                        <a:cubicBezTo>
                          <a:pt x="3412" y="9525"/>
                          <a:pt x="0" y="7393"/>
                          <a:pt x="0" y="4763"/>
                        </a:cubicBezTo>
                        <a:cubicBezTo>
                          <a:pt x="0" y="2132"/>
                          <a:pt x="3412" y="0"/>
                          <a:pt x="7620" y="0"/>
                        </a:cubicBezTo>
                        <a:cubicBezTo>
                          <a:pt x="11829" y="0"/>
                          <a:pt x="15240" y="2132"/>
                          <a:pt x="15240" y="4763"/>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13" name="Freeform: Shape 112">
                    <a:extLst>
                      <a:ext uri="{FF2B5EF4-FFF2-40B4-BE49-F238E27FC236}">
                        <a16:creationId xmlns:a16="http://schemas.microsoft.com/office/drawing/2014/main" id="{D112554B-8EBD-4549-8A1A-76C37E9D8343}"/>
                      </a:ext>
                    </a:extLst>
                  </p:cNvPr>
                  <p:cNvSpPr/>
                  <p:nvPr/>
                </p:nvSpPr>
                <p:spPr>
                  <a:xfrm>
                    <a:off x="4990846" y="479806"/>
                    <a:ext cx="124554" cy="38353"/>
                  </a:xfrm>
                  <a:custGeom>
                    <a:avLst/>
                    <a:gdLst>
                      <a:gd name="connsiteX0" fmla="*/ 67881 w 124554"/>
                      <a:gd name="connsiteY0" fmla="*/ 38353 h 38353"/>
                      <a:gd name="connsiteX1" fmla="*/ 37401 w 124554"/>
                      <a:gd name="connsiteY1" fmla="*/ 34543 h 38353"/>
                      <a:gd name="connsiteX2" fmla="*/ 253 w 124554"/>
                      <a:gd name="connsiteY2" fmla="*/ 5016 h 38353"/>
                      <a:gd name="connsiteX3" fmla="*/ 3111 w 124554"/>
                      <a:gd name="connsiteY3" fmla="*/ 253 h 38353"/>
                      <a:gd name="connsiteX4" fmla="*/ 7873 w 124554"/>
                      <a:gd name="connsiteY4" fmla="*/ 3111 h 38353"/>
                      <a:gd name="connsiteX5" fmla="*/ 39306 w 124554"/>
                      <a:gd name="connsiteY5" fmla="*/ 25971 h 38353"/>
                      <a:gd name="connsiteX6" fmla="*/ 117411 w 124554"/>
                      <a:gd name="connsiteY6" fmla="*/ 12636 h 38353"/>
                      <a:gd name="connsiteX7" fmla="*/ 123126 w 124554"/>
                      <a:gd name="connsiteY7" fmla="*/ 12636 h 38353"/>
                      <a:gd name="connsiteX8" fmla="*/ 123126 w 124554"/>
                      <a:gd name="connsiteY8" fmla="*/ 18351 h 38353"/>
                      <a:gd name="connsiteX9" fmla="*/ 67881 w 124554"/>
                      <a:gd name="connsiteY9" fmla="*/ 38353 h 38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4554" h="38353">
                        <a:moveTo>
                          <a:pt x="67881" y="38353"/>
                        </a:moveTo>
                        <a:cubicBezTo>
                          <a:pt x="57403" y="38353"/>
                          <a:pt x="46926" y="36448"/>
                          <a:pt x="37401" y="34543"/>
                        </a:cubicBezTo>
                        <a:cubicBezTo>
                          <a:pt x="17398" y="28828"/>
                          <a:pt x="3111" y="18351"/>
                          <a:pt x="253" y="5016"/>
                        </a:cubicBezTo>
                        <a:cubicBezTo>
                          <a:pt x="-699" y="3111"/>
                          <a:pt x="1206" y="253"/>
                          <a:pt x="3111" y="253"/>
                        </a:cubicBezTo>
                        <a:cubicBezTo>
                          <a:pt x="5016" y="-699"/>
                          <a:pt x="7873" y="1206"/>
                          <a:pt x="7873" y="3111"/>
                        </a:cubicBezTo>
                        <a:cubicBezTo>
                          <a:pt x="9778" y="12636"/>
                          <a:pt x="22161" y="21208"/>
                          <a:pt x="39306" y="25971"/>
                        </a:cubicBezTo>
                        <a:cubicBezTo>
                          <a:pt x="64071" y="32638"/>
                          <a:pt x="99313" y="30733"/>
                          <a:pt x="117411" y="12636"/>
                        </a:cubicBezTo>
                        <a:cubicBezTo>
                          <a:pt x="119316" y="10731"/>
                          <a:pt x="121221" y="10731"/>
                          <a:pt x="123126" y="12636"/>
                        </a:cubicBezTo>
                        <a:cubicBezTo>
                          <a:pt x="125031" y="14541"/>
                          <a:pt x="125031" y="16446"/>
                          <a:pt x="123126" y="18351"/>
                        </a:cubicBezTo>
                        <a:cubicBezTo>
                          <a:pt x="109791" y="32638"/>
                          <a:pt x="88836" y="38353"/>
                          <a:pt x="67881" y="38353"/>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14" name="Freeform: Shape 113">
                    <a:extLst>
                      <a:ext uri="{FF2B5EF4-FFF2-40B4-BE49-F238E27FC236}">
                        <a16:creationId xmlns:a16="http://schemas.microsoft.com/office/drawing/2014/main" id="{9DB749AF-A028-E732-6CC4-A2A1E9DC564C}"/>
                      </a:ext>
                    </a:extLst>
                  </p:cNvPr>
                  <p:cNvSpPr/>
                  <p:nvPr/>
                </p:nvSpPr>
                <p:spPr>
                  <a:xfrm>
                    <a:off x="4933950" y="327239"/>
                    <a:ext cx="71437" cy="27090"/>
                  </a:xfrm>
                  <a:custGeom>
                    <a:avLst/>
                    <a:gdLst>
                      <a:gd name="connsiteX0" fmla="*/ 0 w 71437"/>
                      <a:gd name="connsiteY0" fmla="*/ 14708 h 27090"/>
                      <a:gd name="connsiteX1" fmla="*/ 71438 w 71437"/>
                      <a:gd name="connsiteY1" fmla="*/ 27090 h 27090"/>
                      <a:gd name="connsiteX2" fmla="*/ 0 w 71437"/>
                      <a:gd name="connsiteY2" fmla="*/ 14708 h 27090"/>
                    </a:gdLst>
                    <a:ahLst/>
                    <a:cxnLst>
                      <a:cxn ang="0">
                        <a:pos x="connsiteX0" y="connsiteY0"/>
                      </a:cxn>
                      <a:cxn ang="0">
                        <a:pos x="connsiteX1" y="connsiteY1"/>
                      </a:cxn>
                      <a:cxn ang="0">
                        <a:pos x="connsiteX2" y="connsiteY2"/>
                      </a:cxn>
                    </a:cxnLst>
                    <a:rect l="l" t="t" r="r" b="b"/>
                    <a:pathLst>
                      <a:path w="71437" h="27090">
                        <a:moveTo>
                          <a:pt x="0" y="14708"/>
                        </a:moveTo>
                        <a:cubicBezTo>
                          <a:pt x="12383" y="10898"/>
                          <a:pt x="51435" y="8993"/>
                          <a:pt x="71438" y="27090"/>
                        </a:cubicBezTo>
                        <a:cubicBezTo>
                          <a:pt x="67628" y="-532"/>
                          <a:pt x="28575" y="-11010"/>
                          <a:pt x="0" y="14708"/>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15" name="Freeform: Shape 114">
                    <a:extLst>
                      <a:ext uri="{FF2B5EF4-FFF2-40B4-BE49-F238E27FC236}">
                        <a16:creationId xmlns:a16="http://schemas.microsoft.com/office/drawing/2014/main" id="{6CF5DC1E-8104-68DD-991E-87780BA17AB6}"/>
                      </a:ext>
                    </a:extLst>
                  </p:cNvPr>
                  <p:cNvSpPr/>
                  <p:nvPr/>
                </p:nvSpPr>
                <p:spPr>
                  <a:xfrm>
                    <a:off x="5125402" y="328474"/>
                    <a:ext cx="62864" cy="25855"/>
                  </a:xfrm>
                  <a:custGeom>
                    <a:avLst/>
                    <a:gdLst>
                      <a:gd name="connsiteX0" fmla="*/ 62865 w 62864"/>
                      <a:gd name="connsiteY0" fmla="*/ 13473 h 25855"/>
                      <a:gd name="connsiteX1" fmla="*/ 0 w 62864"/>
                      <a:gd name="connsiteY1" fmla="*/ 25855 h 25855"/>
                      <a:gd name="connsiteX2" fmla="*/ 62865 w 62864"/>
                      <a:gd name="connsiteY2" fmla="*/ 13473 h 25855"/>
                    </a:gdLst>
                    <a:ahLst/>
                    <a:cxnLst>
                      <a:cxn ang="0">
                        <a:pos x="connsiteX0" y="connsiteY0"/>
                      </a:cxn>
                      <a:cxn ang="0">
                        <a:pos x="connsiteX1" y="connsiteY1"/>
                      </a:cxn>
                      <a:cxn ang="0">
                        <a:pos x="connsiteX2" y="connsiteY2"/>
                      </a:cxn>
                    </a:cxnLst>
                    <a:rect l="l" t="t" r="r" b="b"/>
                    <a:pathLst>
                      <a:path w="62864" h="25855">
                        <a:moveTo>
                          <a:pt x="62865" y="13473"/>
                        </a:moveTo>
                        <a:cubicBezTo>
                          <a:pt x="52388" y="9663"/>
                          <a:pt x="18097" y="7758"/>
                          <a:pt x="0" y="25855"/>
                        </a:cubicBezTo>
                        <a:cubicBezTo>
                          <a:pt x="2857" y="-1767"/>
                          <a:pt x="40957" y="-9387"/>
                          <a:pt x="62865" y="13473"/>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16" name="Freeform: Shape 115">
                    <a:extLst>
                      <a:ext uri="{FF2B5EF4-FFF2-40B4-BE49-F238E27FC236}">
                        <a16:creationId xmlns:a16="http://schemas.microsoft.com/office/drawing/2014/main" id="{A5F22205-5D2E-A425-39E9-8EF8A2739B06}"/>
                      </a:ext>
                    </a:extLst>
                  </p:cNvPr>
                  <p:cNvSpPr/>
                  <p:nvPr/>
                </p:nvSpPr>
                <p:spPr>
                  <a:xfrm>
                    <a:off x="5036462" y="247292"/>
                    <a:ext cx="50839" cy="18454"/>
                  </a:xfrm>
                  <a:custGeom>
                    <a:avLst/>
                    <a:gdLst>
                      <a:gd name="connsiteX0" fmla="*/ 10835 w 50839"/>
                      <a:gd name="connsiteY0" fmla="*/ 1310 h 18454"/>
                      <a:gd name="connsiteX1" fmla="*/ 16550 w 50839"/>
                      <a:gd name="connsiteY1" fmla="*/ 5120 h 18454"/>
                      <a:gd name="connsiteX2" fmla="*/ 19407 w 50839"/>
                      <a:gd name="connsiteY2" fmla="*/ 7025 h 18454"/>
                      <a:gd name="connsiteX3" fmla="*/ 22265 w 50839"/>
                      <a:gd name="connsiteY3" fmla="*/ 8930 h 18454"/>
                      <a:gd name="connsiteX4" fmla="*/ 26075 w 50839"/>
                      <a:gd name="connsiteY4" fmla="*/ 10835 h 18454"/>
                      <a:gd name="connsiteX5" fmla="*/ 29885 w 50839"/>
                      <a:gd name="connsiteY5" fmla="*/ 12740 h 18454"/>
                      <a:gd name="connsiteX6" fmla="*/ 33695 w 50839"/>
                      <a:gd name="connsiteY6" fmla="*/ 13692 h 18454"/>
                      <a:gd name="connsiteX7" fmla="*/ 37505 w 50839"/>
                      <a:gd name="connsiteY7" fmla="*/ 13692 h 18454"/>
                      <a:gd name="connsiteX8" fmla="*/ 44172 w 50839"/>
                      <a:gd name="connsiteY8" fmla="*/ 13692 h 18454"/>
                      <a:gd name="connsiteX9" fmla="*/ 50840 w 50839"/>
                      <a:gd name="connsiteY9" fmla="*/ 12740 h 18454"/>
                      <a:gd name="connsiteX10" fmla="*/ 44172 w 50839"/>
                      <a:gd name="connsiteY10" fmla="*/ 15597 h 18454"/>
                      <a:gd name="connsiteX11" fmla="*/ 36552 w 50839"/>
                      <a:gd name="connsiteY11" fmla="*/ 17502 h 18454"/>
                      <a:gd name="connsiteX12" fmla="*/ 31790 w 50839"/>
                      <a:gd name="connsiteY12" fmla="*/ 18455 h 18454"/>
                      <a:gd name="connsiteX13" fmla="*/ 27027 w 50839"/>
                      <a:gd name="connsiteY13" fmla="*/ 18455 h 18454"/>
                      <a:gd name="connsiteX14" fmla="*/ 22265 w 50839"/>
                      <a:gd name="connsiteY14" fmla="*/ 17502 h 18454"/>
                      <a:gd name="connsiteX15" fmla="*/ 17502 w 50839"/>
                      <a:gd name="connsiteY15" fmla="*/ 16550 h 18454"/>
                      <a:gd name="connsiteX16" fmla="*/ 9882 w 50839"/>
                      <a:gd name="connsiteY16" fmla="*/ 13692 h 18454"/>
                      <a:gd name="connsiteX17" fmla="*/ 3215 w 50839"/>
                      <a:gd name="connsiteY17" fmla="*/ 10835 h 18454"/>
                      <a:gd name="connsiteX18" fmla="*/ 3215 w 50839"/>
                      <a:gd name="connsiteY18" fmla="*/ 10835 h 18454"/>
                      <a:gd name="connsiteX19" fmla="*/ 357 w 50839"/>
                      <a:gd name="connsiteY19" fmla="*/ 3215 h 18454"/>
                      <a:gd name="connsiteX20" fmla="*/ 7977 w 50839"/>
                      <a:gd name="connsiteY20" fmla="*/ 357 h 18454"/>
                      <a:gd name="connsiteX21" fmla="*/ 10835 w 50839"/>
                      <a:gd name="connsiteY21" fmla="*/ 1310 h 18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0839" h="18454">
                        <a:moveTo>
                          <a:pt x="10835" y="1310"/>
                        </a:moveTo>
                        <a:cubicBezTo>
                          <a:pt x="10835" y="1310"/>
                          <a:pt x="12740" y="3215"/>
                          <a:pt x="16550" y="5120"/>
                        </a:cubicBezTo>
                        <a:cubicBezTo>
                          <a:pt x="17502" y="6072"/>
                          <a:pt x="18455" y="6072"/>
                          <a:pt x="19407" y="7025"/>
                        </a:cubicBezTo>
                        <a:cubicBezTo>
                          <a:pt x="20360" y="7977"/>
                          <a:pt x="21312" y="7977"/>
                          <a:pt x="22265" y="8930"/>
                        </a:cubicBezTo>
                        <a:cubicBezTo>
                          <a:pt x="23217" y="9882"/>
                          <a:pt x="24170" y="9882"/>
                          <a:pt x="26075" y="10835"/>
                        </a:cubicBezTo>
                        <a:cubicBezTo>
                          <a:pt x="27027" y="11787"/>
                          <a:pt x="28932" y="11787"/>
                          <a:pt x="29885" y="12740"/>
                        </a:cubicBezTo>
                        <a:cubicBezTo>
                          <a:pt x="30837" y="12740"/>
                          <a:pt x="32742" y="13692"/>
                          <a:pt x="33695" y="13692"/>
                        </a:cubicBezTo>
                        <a:cubicBezTo>
                          <a:pt x="34647" y="13692"/>
                          <a:pt x="36552" y="13692"/>
                          <a:pt x="37505" y="13692"/>
                        </a:cubicBezTo>
                        <a:cubicBezTo>
                          <a:pt x="40362" y="13692"/>
                          <a:pt x="42267" y="13692"/>
                          <a:pt x="44172" y="13692"/>
                        </a:cubicBezTo>
                        <a:cubicBezTo>
                          <a:pt x="47982" y="13692"/>
                          <a:pt x="50840" y="12740"/>
                          <a:pt x="50840" y="12740"/>
                        </a:cubicBezTo>
                        <a:cubicBezTo>
                          <a:pt x="50840" y="12740"/>
                          <a:pt x="47982" y="13692"/>
                          <a:pt x="44172" y="15597"/>
                        </a:cubicBezTo>
                        <a:cubicBezTo>
                          <a:pt x="42267" y="16550"/>
                          <a:pt x="39410" y="17502"/>
                          <a:pt x="36552" y="17502"/>
                        </a:cubicBezTo>
                        <a:cubicBezTo>
                          <a:pt x="35600" y="17502"/>
                          <a:pt x="33695" y="18455"/>
                          <a:pt x="31790" y="18455"/>
                        </a:cubicBezTo>
                        <a:cubicBezTo>
                          <a:pt x="29885" y="18455"/>
                          <a:pt x="28932" y="18455"/>
                          <a:pt x="27027" y="18455"/>
                        </a:cubicBezTo>
                        <a:cubicBezTo>
                          <a:pt x="25122" y="18455"/>
                          <a:pt x="24170" y="18455"/>
                          <a:pt x="22265" y="17502"/>
                        </a:cubicBezTo>
                        <a:cubicBezTo>
                          <a:pt x="20360" y="17502"/>
                          <a:pt x="19407" y="16550"/>
                          <a:pt x="17502" y="16550"/>
                        </a:cubicBezTo>
                        <a:cubicBezTo>
                          <a:pt x="14645" y="15597"/>
                          <a:pt x="11787" y="14645"/>
                          <a:pt x="9882" y="13692"/>
                        </a:cubicBezTo>
                        <a:cubicBezTo>
                          <a:pt x="6072" y="11787"/>
                          <a:pt x="3215" y="10835"/>
                          <a:pt x="3215" y="10835"/>
                        </a:cubicBezTo>
                        <a:lnTo>
                          <a:pt x="3215" y="10835"/>
                        </a:lnTo>
                        <a:cubicBezTo>
                          <a:pt x="357" y="9882"/>
                          <a:pt x="-595" y="6072"/>
                          <a:pt x="357" y="3215"/>
                        </a:cubicBezTo>
                        <a:cubicBezTo>
                          <a:pt x="1310" y="357"/>
                          <a:pt x="5120" y="-595"/>
                          <a:pt x="7977" y="357"/>
                        </a:cubicBezTo>
                        <a:cubicBezTo>
                          <a:pt x="10835" y="357"/>
                          <a:pt x="10835" y="357"/>
                          <a:pt x="10835" y="1310"/>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17" name="Freeform: Shape 116">
                    <a:extLst>
                      <a:ext uri="{FF2B5EF4-FFF2-40B4-BE49-F238E27FC236}">
                        <a16:creationId xmlns:a16="http://schemas.microsoft.com/office/drawing/2014/main" id="{DB806107-8269-0D83-F31C-99E100A9DD31}"/>
                      </a:ext>
                    </a:extLst>
                  </p:cNvPr>
                  <p:cNvSpPr/>
                  <p:nvPr/>
                </p:nvSpPr>
                <p:spPr>
                  <a:xfrm rot="-751617">
                    <a:off x="4900687" y="260102"/>
                    <a:ext cx="83820" cy="47625"/>
                  </a:xfrm>
                  <a:custGeom>
                    <a:avLst/>
                    <a:gdLst>
                      <a:gd name="connsiteX0" fmla="*/ 83821 w 83820"/>
                      <a:gd name="connsiteY0" fmla="*/ 23813 h 47625"/>
                      <a:gd name="connsiteX1" fmla="*/ 41910 w 83820"/>
                      <a:gd name="connsiteY1" fmla="*/ 47625 h 47625"/>
                      <a:gd name="connsiteX2" fmla="*/ 0 w 83820"/>
                      <a:gd name="connsiteY2" fmla="*/ 23813 h 47625"/>
                      <a:gd name="connsiteX3" fmla="*/ 41910 w 83820"/>
                      <a:gd name="connsiteY3" fmla="*/ 0 h 47625"/>
                      <a:gd name="connsiteX4" fmla="*/ 83821 w 83820"/>
                      <a:gd name="connsiteY4" fmla="*/ 23813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820" h="47625">
                        <a:moveTo>
                          <a:pt x="83821" y="23813"/>
                        </a:moveTo>
                        <a:cubicBezTo>
                          <a:pt x="83821" y="36964"/>
                          <a:pt x="65057" y="47625"/>
                          <a:pt x="41910" y="47625"/>
                        </a:cubicBezTo>
                        <a:cubicBezTo>
                          <a:pt x="18764" y="47625"/>
                          <a:pt x="0" y="36964"/>
                          <a:pt x="0" y="23813"/>
                        </a:cubicBezTo>
                        <a:cubicBezTo>
                          <a:pt x="0" y="10661"/>
                          <a:pt x="18764" y="0"/>
                          <a:pt x="41910" y="0"/>
                        </a:cubicBezTo>
                        <a:cubicBezTo>
                          <a:pt x="65057" y="0"/>
                          <a:pt x="83821" y="10661"/>
                          <a:pt x="83821" y="23813"/>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18" name="Freeform: Shape 117">
                    <a:extLst>
                      <a:ext uri="{FF2B5EF4-FFF2-40B4-BE49-F238E27FC236}">
                        <a16:creationId xmlns:a16="http://schemas.microsoft.com/office/drawing/2014/main" id="{1C337792-A95D-DCCF-7CEF-2E1DE06FA623}"/>
                      </a:ext>
                    </a:extLst>
                  </p:cNvPr>
                  <p:cNvSpPr/>
                  <p:nvPr/>
                </p:nvSpPr>
                <p:spPr>
                  <a:xfrm>
                    <a:off x="4994910" y="285749"/>
                    <a:ext cx="34290" cy="22859"/>
                  </a:xfrm>
                  <a:custGeom>
                    <a:avLst/>
                    <a:gdLst>
                      <a:gd name="connsiteX0" fmla="*/ 34290 w 34290"/>
                      <a:gd name="connsiteY0" fmla="*/ 11430 h 22859"/>
                      <a:gd name="connsiteX1" fmla="*/ 17145 w 34290"/>
                      <a:gd name="connsiteY1" fmla="*/ 22860 h 22859"/>
                      <a:gd name="connsiteX2" fmla="*/ 0 w 34290"/>
                      <a:gd name="connsiteY2" fmla="*/ 11430 h 22859"/>
                      <a:gd name="connsiteX3" fmla="*/ 17145 w 34290"/>
                      <a:gd name="connsiteY3" fmla="*/ 0 h 22859"/>
                      <a:gd name="connsiteX4" fmla="*/ 34290 w 34290"/>
                      <a:gd name="connsiteY4" fmla="*/ 11430 h 228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90" h="22859">
                        <a:moveTo>
                          <a:pt x="34290" y="11430"/>
                        </a:moveTo>
                        <a:cubicBezTo>
                          <a:pt x="34290" y="17743"/>
                          <a:pt x="26614" y="22860"/>
                          <a:pt x="17145" y="22860"/>
                        </a:cubicBezTo>
                        <a:cubicBezTo>
                          <a:pt x="7676" y="22860"/>
                          <a:pt x="0" y="17743"/>
                          <a:pt x="0" y="11430"/>
                        </a:cubicBezTo>
                        <a:cubicBezTo>
                          <a:pt x="0" y="5117"/>
                          <a:pt x="7676" y="0"/>
                          <a:pt x="17145" y="0"/>
                        </a:cubicBezTo>
                        <a:cubicBezTo>
                          <a:pt x="26614" y="0"/>
                          <a:pt x="34290" y="5117"/>
                          <a:pt x="34290" y="11430"/>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19" name="Freeform: Shape 118">
                    <a:extLst>
                      <a:ext uri="{FF2B5EF4-FFF2-40B4-BE49-F238E27FC236}">
                        <a16:creationId xmlns:a16="http://schemas.microsoft.com/office/drawing/2014/main" id="{88BE06EC-6C15-0944-8AA5-624F1B58FFBD}"/>
                      </a:ext>
                    </a:extLst>
                  </p:cNvPr>
                  <p:cNvSpPr/>
                  <p:nvPr/>
                </p:nvSpPr>
                <p:spPr>
                  <a:xfrm>
                    <a:off x="5045859" y="263127"/>
                    <a:ext cx="158114" cy="53266"/>
                  </a:xfrm>
                  <a:custGeom>
                    <a:avLst/>
                    <a:gdLst>
                      <a:gd name="connsiteX0" fmla="*/ 150981 w 158114"/>
                      <a:gd name="connsiteY0" fmla="*/ 8334 h 53266"/>
                      <a:gd name="connsiteX1" fmla="*/ 96688 w 158114"/>
                      <a:gd name="connsiteY1" fmla="*/ 10239 h 53266"/>
                      <a:gd name="connsiteX2" fmla="*/ 486 w 158114"/>
                      <a:gd name="connsiteY2" fmla="*/ 35957 h 53266"/>
                      <a:gd name="connsiteX3" fmla="*/ 76686 w 158114"/>
                      <a:gd name="connsiteY3" fmla="*/ 53102 h 53266"/>
                      <a:gd name="connsiteX4" fmla="*/ 150981 w 158114"/>
                      <a:gd name="connsiteY4" fmla="*/ 8334 h 532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114" h="53266">
                        <a:moveTo>
                          <a:pt x="150981" y="8334"/>
                        </a:moveTo>
                        <a:cubicBezTo>
                          <a:pt x="140503" y="-2143"/>
                          <a:pt x="117644" y="-4048"/>
                          <a:pt x="96688" y="10239"/>
                        </a:cubicBezTo>
                        <a:cubicBezTo>
                          <a:pt x="50969" y="42624"/>
                          <a:pt x="8106" y="21669"/>
                          <a:pt x="486" y="35957"/>
                        </a:cubicBezTo>
                        <a:cubicBezTo>
                          <a:pt x="-6181" y="51197"/>
                          <a:pt x="57636" y="54054"/>
                          <a:pt x="76686" y="53102"/>
                        </a:cubicBezTo>
                        <a:cubicBezTo>
                          <a:pt x="106213" y="53102"/>
                          <a:pt x="181461" y="38814"/>
                          <a:pt x="150981" y="8334"/>
                        </a:cubicBezTo>
                        <a:close/>
                      </a:path>
                    </a:pathLst>
                  </a:custGeom>
                  <a:solidFill>
                    <a:srgbClr val="FF774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grpSp>
        </p:grpSp>
        <p:sp>
          <p:nvSpPr>
            <p:cNvPr id="202" name="Rectangle 201">
              <a:extLst>
                <a:ext uri="{FF2B5EF4-FFF2-40B4-BE49-F238E27FC236}">
                  <a16:creationId xmlns:a16="http://schemas.microsoft.com/office/drawing/2014/main" id="{1D7DFC4B-A6CD-FAF5-56B6-A24F1DE68386}"/>
                </a:ext>
              </a:extLst>
            </p:cNvPr>
            <p:cNvSpPr/>
            <p:nvPr/>
          </p:nvSpPr>
          <p:spPr>
            <a:xfrm>
              <a:off x="5579197" y="5083894"/>
              <a:ext cx="728438" cy="322114"/>
            </a:xfrm>
            <a:prstGeom prst="rect">
              <a:avLst/>
            </a:prstGeom>
            <a:solidFill>
              <a:srgbClr val="FF26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nvGrpSpPr>
            <p:cNvPr id="203" name="Group 202">
              <a:extLst>
                <a:ext uri="{FF2B5EF4-FFF2-40B4-BE49-F238E27FC236}">
                  <a16:creationId xmlns:a16="http://schemas.microsoft.com/office/drawing/2014/main" id="{995FB514-85CF-F702-D162-C7B63D643C83}"/>
                </a:ext>
              </a:extLst>
            </p:cNvPr>
            <p:cNvGrpSpPr/>
            <p:nvPr/>
          </p:nvGrpSpPr>
          <p:grpSpPr>
            <a:xfrm rot="20223954">
              <a:off x="5728008" y="4964416"/>
              <a:ext cx="462890" cy="475249"/>
              <a:chOff x="13474835" y="-944466"/>
              <a:chExt cx="125555" cy="88582"/>
            </a:xfrm>
          </p:grpSpPr>
          <p:grpSp>
            <p:nvGrpSpPr>
              <p:cNvPr id="204" name="Graphic 23">
                <a:extLst>
                  <a:ext uri="{FF2B5EF4-FFF2-40B4-BE49-F238E27FC236}">
                    <a16:creationId xmlns:a16="http://schemas.microsoft.com/office/drawing/2014/main" id="{989B4F70-46AD-6811-F005-E3B3E8D56DA7}"/>
                  </a:ext>
                </a:extLst>
              </p:cNvPr>
              <p:cNvGrpSpPr/>
              <p:nvPr/>
            </p:nvGrpSpPr>
            <p:grpSpPr>
              <a:xfrm>
                <a:off x="13479520" y="-939703"/>
                <a:ext cx="117059" cy="79683"/>
                <a:chOff x="13131262" y="-840224"/>
                <a:chExt cx="117059" cy="79683"/>
              </a:xfrm>
            </p:grpSpPr>
            <p:sp>
              <p:nvSpPr>
                <p:cNvPr id="206" name="Freeform: Shape 205">
                  <a:extLst>
                    <a:ext uri="{FF2B5EF4-FFF2-40B4-BE49-F238E27FC236}">
                      <a16:creationId xmlns:a16="http://schemas.microsoft.com/office/drawing/2014/main" id="{2342CA4D-2BA8-EBE0-07BD-D128B5D46719}"/>
                    </a:ext>
                  </a:extLst>
                </p:cNvPr>
                <p:cNvSpPr/>
                <p:nvPr/>
              </p:nvSpPr>
              <p:spPr>
                <a:xfrm>
                  <a:off x="13131262" y="-810697"/>
                  <a:ext cx="55147" cy="50155"/>
                </a:xfrm>
                <a:custGeom>
                  <a:avLst/>
                  <a:gdLst>
                    <a:gd name="connsiteX0" fmla="*/ 55147 w 55147"/>
                    <a:gd name="connsiteY0" fmla="*/ 48578 h 50155"/>
                    <a:gd name="connsiteX1" fmla="*/ 32287 w 55147"/>
                    <a:gd name="connsiteY1" fmla="*/ 49530 h 50155"/>
                    <a:gd name="connsiteX2" fmla="*/ 3712 w 55147"/>
                    <a:gd name="connsiteY2" fmla="*/ 0 h 50155"/>
                    <a:gd name="connsiteX3" fmla="*/ 55147 w 55147"/>
                    <a:gd name="connsiteY3" fmla="*/ 48578 h 50155"/>
                  </a:gdLst>
                  <a:ahLst/>
                  <a:cxnLst>
                    <a:cxn ang="0">
                      <a:pos x="connsiteX0" y="connsiteY0"/>
                    </a:cxn>
                    <a:cxn ang="0">
                      <a:pos x="connsiteX1" y="connsiteY1"/>
                    </a:cxn>
                    <a:cxn ang="0">
                      <a:pos x="connsiteX2" y="connsiteY2"/>
                    </a:cxn>
                    <a:cxn ang="0">
                      <a:pos x="connsiteX3" y="connsiteY3"/>
                    </a:cxn>
                  </a:cxnLst>
                  <a:rect l="l" t="t" r="r" b="b"/>
                  <a:pathLst>
                    <a:path w="55147" h="50155">
                      <a:moveTo>
                        <a:pt x="55147" y="48578"/>
                      </a:moveTo>
                      <a:cubicBezTo>
                        <a:pt x="46575" y="50482"/>
                        <a:pt x="38955" y="50482"/>
                        <a:pt x="32287" y="49530"/>
                      </a:cubicBezTo>
                      <a:cubicBezTo>
                        <a:pt x="5617" y="44768"/>
                        <a:pt x="-6765" y="24765"/>
                        <a:pt x="3712" y="0"/>
                      </a:cubicBezTo>
                      <a:cubicBezTo>
                        <a:pt x="21810" y="4763"/>
                        <a:pt x="52290" y="20003"/>
                        <a:pt x="55147" y="48578"/>
                      </a:cubicBezTo>
                      <a:close/>
                    </a:path>
                  </a:pathLst>
                </a:custGeom>
                <a:solidFill>
                  <a:srgbClr val="FF774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207" name="Freeform: Shape 206">
                  <a:extLst>
                    <a:ext uri="{FF2B5EF4-FFF2-40B4-BE49-F238E27FC236}">
                      <a16:creationId xmlns:a16="http://schemas.microsoft.com/office/drawing/2014/main" id="{A919F389-653A-329C-7570-8C09CD69AA67}"/>
                    </a:ext>
                  </a:extLst>
                </p:cNvPr>
                <p:cNvSpPr/>
                <p:nvPr/>
              </p:nvSpPr>
              <p:spPr>
                <a:xfrm>
                  <a:off x="13143547" y="-840224"/>
                  <a:ext cx="104775" cy="45530"/>
                </a:xfrm>
                <a:custGeom>
                  <a:avLst/>
                  <a:gdLst>
                    <a:gd name="connsiteX0" fmla="*/ 104775 w 104775"/>
                    <a:gd name="connsiteY0" fmla="*/ 24765 h 45530"/>
                    <a:gd name="connsiteX1" fmla="*/ 92393 w 104775"/>
                    <a:gd name="connsiteY1" fmla="*/ 43815 h 45530"/>
                    <a:gd name="connsiteX2" fmla="*/ 0 w 104775"/>
                    <a:gd name="connsiteY2" fmla="*/ 14288 h 45530"/>
                    <a:gd name="connsiteX3" fmla="*/ 12383 w 104775"/>
                    <a:gd name="connsiteY3" fmla="*/ 0 h 45530"/>
                    <a:gd name="connsiteX4" fmla="*/ 104775 w 104775"/>
                    <a:gd name="connsiteY4" fmla="*/ 24765 h 455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45530">
                      <a:moveTo>
                        <a:pt x="104775" y="24765"/>
                      </a:moveTo>
                      <a:cubicBezTo>
                        <a:pt x="100965" y="31432"/>
                        <a:pt x="97155" y="38100"/>
                        <a:pt x="92393" y="43815"/>
                      </a:cubicBezTo>
                      <a:cubicBezTo>
                        <a:pt x="56198" y="52388"/>
                        <a:pt x="7620" y="26670"/>
                        <a:pt x="0" y="14288"/>
                      </a:cubicBezTo>
                      <a:cubicBezTo>
                        <a:pt x="2858" y="9525"/>
                        <a:pt x="7620" y="4763"/>
                        <a:pt x="12383" y="0"/>
                      </a:cubicBezTo>
                      <a:cubicBezTo>
                        <a:pt x="30480" y="18097"/>
                        <a:pt x="79058" y="33338"/>
                        <a:pt x="104775" y="24765"/>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208" name="Freeform: Shape 207">
                  <a:extLst>
                    <a:ext uri="{FF2B5EF4-FFF2-40B4-BE49-F238E27FC236}">
                      <a16:creationId xmlns:a16="http://schemas.microsoft.com/office/drawing/2014/main" id="{9EF7EDB4-F328-54FC-FAB9-DD796AEE0554}"/>
                    </a:ext>
                  </a:extLst>
                </p:cNvPr>
                <p:cNvSpPr/>
                <p:nvPr/>
              </p:nvSpPr>
              <p:spPr>
                <a:xfrm>
                  <a:off x="13134975" y="-826890"/>
                  <a:ext cx="100965" cy="63817"/>
                </a:xfrm>
                <a:custGeom>
                  <a:avLst/>
                  <a:gdLst>
                    <a:gd name="connsiteX0" fmla="*/ 8572 w 100965"/>
                    <a:gd name="connsiteY0" fmla="*/ 0 h 63817"/>
                    <a:gd name="connsiteX1" fmla="*/ 100965 w 100965"/>
                    <a:gd name="connsiteY1" fmla="*/ 29528 h 63817"/>
                    <a:gd name="connsiteX2" fmla="*/ 51435 w 100965"/>
                    <a:gd name="connsiteY2" fmla="*/ 63818 h 63817"/>
                    <a:gd name="connsiteX3" fmla="*/ 0 w 100965"/>
                    <a:gd name="connsiteY3" fmla="*/ 15240 h 63817"/>
                    <a:gd name="connsiteX4" fmla="*/ 8572 w 100965"/>
                    <a:gd name="connsiteY4" fmla="*/ 0 h 638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965" h="63817">
                      <a:moveTo>
                        <a:pt x="8572" y="0"/>
                      </a:moveTo>
                      <a:cubicBezTo>
                        <a:pt x="16192" y="12383"/>
                        <a:pt x="64770" y="39053"/>
                        <a:pt x="100965" y="29528"/>
                      </a:cubicBezTo>
                      <a:cubicBezTo>
                        <a:pt x="85725" y="49530"/>
                        <a:pt x="66675" y="60008"/>
                        <a:pt x="51435" y="63818"/>
                      </a:cubicBezTo>
                      <a:cubicBezTo>
                        <a:pt x="49530" y="35243"/>
                        <a:pt x="18097" y="20003"/>
                        <a:pt x="0" y="15240"/>
                      </a:cubicBezTo>
                      <a:cubicBezTo>
                        <a:pt x="1905" y="10478"/>
                        <a:pt x="4763" y="5715"/>
                        <a:pt x="8572" y="0"/>
                      </a:cubicBezTo>
                      <a:close/>
                    </a:path>
                  </a:pathLst>
                </a:custGeom>
                <a:solidFill>
                  <a:srgbClr val="A6101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sp>
            <p:nvSpPr>
              <p:cNvPr id="205" name="Freeform: Shape 204">
                <a:extLst>
                  <a:ext uri="{FF2B5EF4-FFF2-40B4-BE49-F238E27FC236}">
                    <a16:creationId xmlns:a16="http://schemas.microsoft.com/office/drawing/2014/main" id="{5952AAAC-DC0E-C2B1-9EA0-C849109ADBB5}"/>
                  </a:ext>
                </a:extLst>
              </p:cNvPr>
              <p:cNvSpPr/>
              <p:nvPr/>
            </p:nvSpPr>
            <p:spPr>
              <a:xfrm>
                <a:off x="13474835" y="-944466"/>
                <a:ext cx="125555" cy="88582"/>
              </a:xfrm>
              <a:custGeom>
                <a:avLst/>
                <a:gdLst>
                  <a:gd name="connsiteX0" fmla="*/ 44593 w 125555"/>
                  <a:gd name="connsiteY0" fmla="*/ 88582 h 88582"/>
                  <a:gd name="connsiteX1" fmla="*/ 36020 w 125555"/>
                  <a:gd name="connsiteY1" fmla="*/ 87630 h 88582"/>
                  <a:gd name="connsiteX2" fmla="*/ 1730 w 125555"/>
                  <a:gd name="connsiteY2" fmla="*/ 61913 h 88582"/>
                  <a:gd name="connsiteX3" fmla="*/ 25543 w 125555"/>
                  <a:gd name="connsiteY3" fmla="*/ 952 h 88582"/>
                  <a:gd name="connsiteX4" fmla="*/ 28400 w 125555"/>
                  <a:gd name="connsiteY4" fmla="*/ 0 h 88582"/>
                  <a:gd name="connsiteX5" fmla="*/ 28400 w 125555"/>
                  <a:gd name="connsiteY5" fmla="*/ 0 h 88582"/>
                  <a:gd name="connsiteX6" fmla="*/ 31257 w 125555"/>
                  <a:gd name="connsiteY6" fmla="*/ 952 h 88582"/>
                  <a:gd name="connsiteX7" fmla="*/ 102695 w 125555"/>
                  <a:gd name="connsiteY7" fmla="*/ 27622 h 88582"/>
                  <a:gd name="connsiteX8" fmla="*/ 119840 w 125555"/>
                  <a:gd name="connsiteY8" fmla="*/ 24765 h 88582"/>
                  <a:gd name="connsiteX9" fmla="*/ 124603 w 125555"/>
                  <a:gd name="connsiteY9" fmla="*/ 25718 h 88582"/>
                  <a:gd name="connsiteX10" fmla="*/ 125555 w 125555"/>
                  <a:gd name="connsiteY10" fmla="*/ 30480 h 88582"/>
                  <a:gd name="connsiteX11" fmla="*/ 44593 w 125555"/>
                  <a:gd name="connsiteY11" fmla="*/ 88582 h 88582"/>
                  <a:gd name="connsiteX12" fmla="*/ 29353 w 125555"/>
                  <a:gd name="connsiteY12" fmla="*/ 10477 h 88582"/>
                  <a:gd name="connsiteX13" fmla="*/ 10303 w 125555"/>
                  <a:gd name="connsiteY13" fmla="*/ 60007 h 88582"/>
                  <a:gd name="connsiteX14" fmla="*/ 37925 w 125555"/>
                  <a:gd name="connsiteY14" fmla="*/ 80010 h 88582"/>
                  <a:gd name="connsiteX15" fmla="*/ 113173 w 125555"/>
                  <a:gd name="connsiteY15" fmla="*/ 36195 h 88582"/>
                  <a:gd name="connsiteX16" fmla="*/ 103648 w 125555"/>
                  <a:gd name="connsiteY16" fmla="*/ 37147 h 88582"/>
                  <a:gd name="connsiteX17" fmla="*/ 29353 w 125555"/>
                  <a:gd name="connsiteY17" fmla="*/ 10477 h 8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5555" h="88582">
                    <a:moveTo>
                      <a:pt x="44593" y="88582"/>
                    </a:moveTo>
                    <a:cubicBezTo>
                      <a:pt x="41735" y="88582"/>
                      <a:pt x="38878" y="88582"/>
                      <a:pt x="36020" y="87630"/>
                    </a:cubicBezTo>
                    <a:cubicBezTo>
                      <a:pt x="18875" y="84772"/>
                      <a:pt x="6493" y="75247"/>
                      <a:pt x="1730" y="61913"/>
                    </a:cubicBezTo>
                    <a:cubicBezTo>
                      <a:pt x="-3985" y="43815"/>
                      <a:pt x="4588" y="21907"/>
                      <a:pt x="25543" y="952"/>
                    </a:cubicBezTo>
                    <a:cubicBezTo>
                      <a:pt x="26495" y="0"/>
                      <a:pt x="27448" y="0"/>
                      <a:pt x="28400" y="0"/>
                    </a:cubicBezTo>
                    <a:lnTo>
                      <a:pt x="28400" y="0"/>
                    </a:lnTo>
                    <a:cubicBezTo>
                      <a:pt x="29353" y="0"/>
                      <a:pt x="30305" y="0"/>
                      <a:pt x="31257" y="952"/>
                    </a:cubicBezTo>
                    <a:cubicBezTo>
                      <a:pt x="45545" y="15240"/>
                      <a:pt x="77930" y="27622"/>
                      <a:pt x="102695" y="27622"/>
                    </a:cubicBezTo>
                    <a:cubicBezTo>
                      <a:pt x="109363" y="27622"/>
                      <a:pt x="115078" y="26670"/>
                      <a:pt x="119840" y="24765"/>
                    </a:cubicBezTo>
                    <a:cubicBezTo>
                      <a:pt x="121745" y="23813"/>
                      <a:pt x="123650" y="24765"/>
                      <a:pt x="124603" y="25718"/>
                    </a:cubicBezTo>
                    <a:cubicBezTo>
                      <a:pt x="125555" y="26670"/>
                      <a:pt x="125555" y="28575"/>
                      <a:pt x="125555" y="30480"/>
                    </a:cubicBezTo>
                    <a:cubicBezTo>
                      <a:pt x="102695" y="73343"/>
                      <a:pt x="69357" y="88582"/>
                      <a:pt x="44593" y="88582"/>
                    </a:cubicBezTo>
                    <a:close/>
                    <a:moveTo>
                      <a:pt x="29353" y="10477"/>
                    </a:moveTo>
                    <a:cubicBezTo>
                      <a:pt x="12207" y="28575"/>
                      <a:pt x="5540" y="45720"/>
                      <a:pt x="10303" y="60007"/>
                    </a:cubicBezTo>
                    <a:cubicBezTo>
                      <a:pt x="14113" y="70485"/>
                      <a:pt x="23638" y="77152"/>
                      <a:pt x="37925" y="80010"/>
                    </a:cubicBezTo>
                    <a:cubicBezTo>
                      <a:pt x="57928" y="83820"/>
                      <a:pt x="90313" y="72390"/>
                      <a:pt x="113173" y="36195"/>
                    </a:cubicBezTo>
                    <a:cubicBezTo>
                      <a:pt x="110315" y="36195"/>
                      <a:pt x="106505" y="37147"/>
                      <a:pt x="103648" y="37147"/>
                    </a:cubicBezTo>
                    <a:cubicBezTo>
                      <a:pt x="77930" y="36195"/>
                      <a:pt x="46498" y="24765"/>
                      <a:pt x="29353" y="10477"/>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grpSp>
      <p:pic>
        <p:nvPicPr>
          <p:cNvPr id="2" name="back-to-school-163151">
            <a:hlinkClick r:id="" action="ppaction://media"/>
            <a:extLst>
              <a:ext uri="{FF2B5EF4-FFF2-40B4-BE49-F238E27FC236}">
                <a16:creationId xmlns:a16="http://schemas.microsoft.com/office/drawing/2014/main" id="{F52D3065-5CBF-F20D-F109-3EA5F2A5A6AE}"/>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2047146" y="-611783"/>
            <a:ext cx="406400" cy="406400"/>
          </a:xfrm>
          <a:prstGeom prst="rect">
            <a:avLst/>
          </a:prstGeom>
        </p:spPr>
      </p:pic>
      <p:pic>
        <p:nvPicPr>
          <p:cNvPr id="3" name="Picture 2">
            <a:extLst>
              <a:ext uri="{FF2B5EF4-FFF2-40B4-BE49-F238E27FC236}">
                <a16:creationId xmlns:a16="http://schemas.microsoft.com/office/drawing/2014/main" id="{BA6E11AC-C286-6068-D8DB-AB737CD385AB}"/>
              </a:ext>
            </a:extLst>
          </p:cNvPr>
          <p:cNvPicPr>
            <a:picLocks noChangeAspect="1"/>
          </p:cNvPicPr>
          <p:nvPr/>
        </p:nvPicPr>
        <p:blipFill>
          <a:blip r:embed="rId10"/>
          <a:stretch>
            <a:fillRect/>
          </a:stretch>
        </p:blipFill>
        <p:spPr>
          <a:xfrm>
            <a:off x="1197121" y="0"/>
            <a:ext cx="9839797" cy="4816257"/>
          </a:xfrm>
          <a:prstGeom prst="rect">
            <a:avLst/>
          </a:prstGeom>
        </p:spPr>
      </p:pic>
    </p:spTree>
    <p:extLst>
      <p:ext uri="{BB962C8B-B14F-4D97-AF65-F5344CB8AC3E}">
        <p14:creationId xmlns:p14="http://schemas.microsoft.com/office/powerpoint/2010/main" val="3806097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2"/>
                                            </p:tgtEl>
                                          </p:cBhvr>
                                        </p:cmd>
                                      </p:childTnLst>
                                    </p:cTn>
                                  </p:par>
                                  <p:par>
                                    <p:cTn id="7" presetID="2" presetClass="entr" presetSubtype="1" fill="hold" nodeType="withEffect" p14:presetBounceEnd="40000">
                                      <p:stCondLst>
                                        <p:cond delay="0"/>
                                      </p:stCondLst>
                                      <p:childTnLst>
                                        <p:set>
                                          <p:cBhvr>
                                            <p:cTn id="8" dur="1" fill="hold">
                                              <p:stCondLst>
                                                <p:cond delay="0"/>
                                              </p:stCondLst>
                                            </p:cTn>
                                            <p:tgtEl>
                                              <p:spTgt spid="29"/>
                                            </p:tgtEl>
                                            <p:attrNameLst>
                                              <p:attrName>style.visibility</p:attrName>
                                            </p:attrNameLst>
                                          </p:cBhvr>
                                          <p:to>
                                            <p:strVal val="visible"/>
                                          </p:to>
                                        </p:set>
                                        <p:anim calcmode="lin" valueType="num" p14:bounceEnd="40000">
                                          <p:cBhvr additive="base">
                                            <p:cTn id="9" dur="750" fill="hold"/>
                                            <p:tgtEl>
                                              <p:spTgt spid="29"/>
                                            </p:tgtEl>
                                            <p:attrNameLst>
                                              <p:attrName>ppt_x</p:attrName>
                                            </p:attrNameLst>
                                          </p:cBhvr>
                                          <p:tavLst>
                                            <p:tav tm="0">
                                              <p:val>
                                                <p:strVal val="#ppt_x"/>
                                              </p:val>
                                            </p:tav>
                                            <p:tav tm="100000">
                                              <p:val>
                                                <p:strVal val="#ppt_x"/>
                                              </p:val>
                                            </p:tav>
                                          </p:tavLst>
                                        </p:anim>
                                        <p:anim calcmode="lin" valueType="num" p14:bounceEnd="40000">
                                          <p:cBhvr additive="base">
                                            <p:cTn id="10" dur="750" fill="hold"/>
                                            <p:tgtEl>
                                              <p:spTgt spid="29"/>
                                            </p:tgtEl>
                                            <p:attrNameLst>
                                              <p:attrName>ppt_y</p:attrName>
                                            </p:attrNameLst>
                                          </p:cBhvr>
                                          <p:tavLst>
                                            <p:tav tm="0">
                                              <p:val>
                                                <p:strVal val="0-#ppt_h/2"/>
                                              </p:val>
                                            </p:tav>
                                            <p:tav tm="100000">
                                              <p:val>
                                                <p:strVal val="#ppt_y"/>
                                              </p:val>
                                            </p:tav>
                                          </p:tavLst>
                                        </p:anim>
                                      </p:childTnLst>
                                    </p:cTn>
                                  </p:par>
                                  <p:par>
                                    <p:cTn id="11" presetID="2" presetClass="entr" presetSubtype="1" fill="hold" nodeType="withEffect" p14:presetBounceEnd="40000">
                                      <p:stCondLst>
                                        <p:cond delay="0"/>
                                      </p:stCondLst>
                                      <p:childTnLst>
                                        <p:set>
                                          <p:cBhvr>
                                            <p:cTn id="12" dur="1" fill="hold">
                                              <p:stCondLst>
                                                <p:cond delay="0"/>
                                              </p:stCondLst>
                                            </p:cTn>
                                            <p:tgtEl>
                                              <p:spTgt spid="35"/>
                                            </p:tgtEl>
                                            <p:attrNameLst>
                                              <p:attrName>style.visibility</p:attrName>
                                            </p:attrNameLst>
                                          </p:cBhvr>
                                          <p:to>
                                            <p:strVal val="visible"/>
                                          </p:to>
                                        </p:set>
                                        <p:anim calcmode="lin" valueType="num" p14:bounceEnd="40000">
                                          <p:cBhvr additive="base">
                                            <p:cTn id="13" dur="750" fill="hold"/>
                                            <p:tgtEl>
                                              <p:spTgt spid="35"/>
                                            </p:tgtEl>
                                            <p:attrNameLst>
                                              <p:attrName>ppt_x</p:attrName>
                                            </p:attrNameLst>
                                          </p:cBhvr>
                                          <p:tavLst>
                                            <p:tav tm="0">
                                              <p:val>
                                                <p:strVal val="#ppt_x"/>
                                              </p:val>
                                            </p:tav>
                                            <p:tav tm="100000">
                                              <p:val>
                                                <p:strVal val="#ppt_x"/>
                                              </p:val>
                                            </p:tav>
                                          </p:tavLst>
                                        </p:anim>
                                        <p:anim calcmode="lin" valueType="num" p14:bounceEnd="40000">
                                          <p:cBhvr additive="base">
                                            <p:cTn id="14" dur="750" fill="hold"/>
                                            <p:tgtEl>
                                              <p:spTgt spid="35"/>
                                            </p:tgtEl>
                                            <p:attrNameLst>
                                              <p:attrName>ppt_y</p:attrName>
                                            </p:attrNameLst>
                                          </p:cBhvr>
                                          <p:tavLst>
                                            <p:tav tm="0">
                                              <p:val>
                                                <p:strVal val="0-#ppt_h/2"/>
                                              </p:val>
                                            </p:tav>
                                            <p:tav tm="100000">
                                              <p:val>
                                                <p:strVal val="#ppt_y"/>
                                              </p:val>
                                            </p:tav>
                                          </p:tavLst>
                                        </p:anim>
                                      </p:childTnLst>
                                    </p:cTn>
                                  </p:par>
                                  <p:par>
                                    <p:cTn id="15" presetID="2" presetClass="entr" presetSubtype="1" fill="hold" nodeType="withEffect" p14:presetBounceEnd="40000">
                                      <p:stCondLst>
                                        <p:cond delay="0"/>
                                      </p:stCondLst>
                                      <p:childTnLst>
                                        <p:set>
                                          <p:cBhvr>
                                            <p:cTn id="16" dur="1" fill="hold">
                                              <p:stCondLst>
                                                <p:cond delay="0"/>
                                              </p:stCondLst>
                                            </p:cTn>
                                            <p:tgtEl>
                                              <p:spTgt spid="40"/>
                                            </p:tgtEl>
                                            <p:attrNameLst>
                                              <p:attrName>style.visibility</p:attrName>
                                            </p:attrNameLst>
                                          </p:cBhvr>
                                          <p:to>
                                            <p:strVal val="visible"/>
                                          </p:to>
                                        </p:set>
                                        <p:anim calcmode="lin" valueType="num" p14:bounceEnd="40000">
                                          <p:cBhvr additive="base">
                                            <p:cTn id="17" dur="750" fill="hold"/>
                                            <p:tgtEl>
                                              <p:spTgt spid="40"/>
                                            </p:tgtEl>
                                            <p:attrNameLst>
                                              <p:attrName>ppt_x</p:attrName>
                                            </p:attrNameLst>
                                          </p:cBhvr>
                                          <p:tavLst>
                                            <p:tav tm="0">
                                              <p:val>
                                                <p:strVal val="#ppt_x"/>
                                              </p:val>
                                            </p:tav>
                                            <p:tav tm="100000">
                                              <p:val>
                                                <p:strVal val="#ppt_x"/>
                                              </p:val>
                                            </p:tav>
                                          </p:tavLst>
                                        </p:anim>
                                        <p:anim calcmode="lin" valueType="num" p14:bounceEnd="40000">
                                          <p:cBhvr additive="base">
                                            <p:cTn id="18" dur="750" fill="hold"/>
                                            <p:tgtEl>
                                              <p:spTgt spid="40"/>
                                            </p:tgtEl>
                                            <p:attrNameLst>
                                              <p:attrName>ppt_y</p:attrName>
                                            </p:attrNameLst>
                                          </p:cBhvr>
                                          <p:tavLst>
                                            <p:tav tm="0">
                                              <p:val>
                                                <p:strVal val="0-#ppt_h/2"/>
                                              </p:val>
                                            </p:tav>
                                            <p:tav tm="100000">
                                              <p:val>
                                                <p:strVal val="#ppt_y"/>
                                              </p:val>
                                            </p:tav>
                                          </p:tavLst>
                                        </p:anim>
                                      </p:childTnLst>
                                    </p:cTn>
                                  </p:par>
                                  <p:par>
                                    <p:cTn id="19" presetID="2" presetClass="entr" presetSubtype="1" fill="hold" nodeType="withEffect" p14:presetBounceEnd="40000">
                                      <p:stCondLst>
                                        <p:cond delay="0"/>
                                      </p:stCondLst>
                                      <p:childTnLst>
                                        <p:set>
                                          <p:cBhvr>
                                            <p:cTn id="20" dur="1" fill="hold">
                                              <p:stCondLst>
                                                <p:cond delay="0"/>
                                              </p:stCondLst>
                                            </p:cTn>
                                            <p:tgtEl>
                                              <p:spTgt spid="44"/>
                                            </p:tgtEl>
                                            <p:attrNameLst>
                                              <p:attrName>style.visibility</p:attrName>
                                            </p:attrNameLst>
                                          </p:cBhvr>
                                          <p:to>
                                            <p:strVal val="visible"/>
                                          </p:to>
                                        </p:set>
                                        <p:anim calcmode="lin" valueType="num" p14:bounceEnd="40000">
                                          <p:cBhvr additive="base">
                                            <p:cTn id="21" dur="750" fill="hold"/>
                                            <p:tgtEl>
                                              <p:spTgt spid="44"/>
                                            </p:tgtEl>
                                            <p:attrNameLst>
                                              <p:attrName>ppt_x</p:attrName>
                                            </p:attrNameLst>
                                          </p:cBhvr>
                                          <p:tavLst>
                                            <p:tav tm="0">
                                              <p:val>
                                                <p:strVal val="#ppt_x"/>
                                              </p:val>
                                            </p:tav>
                                            <p:tav tm="100000">
                                              <p:val>
                                                <p:strVal val="#ppt_x"/>
                                              </p:val>
                                            </p:tav>
                                          </p:tavLst>
                                        </p:anim>
                                        <p:anim calcmode="lin" valueType="num" p14:bounceEnd="40000">
                                          <p:cBhvr additive="base">
                                            <p:cTn id="22" dur="750" fill="hold"/>
                                            <p:tgtEl>
                                              <p:spTgt spid="44"/>
                                            </p:tgtEl>
                                            <p:attrNameLst>
                                              <p:attrName>ppt_y</p:attrName>
                                            </p:attrNameLst>
                                          </p:cBhvr>
                                          <p:tavLst>
                                            <p:tav tm="0">
                                              <p:val>
                                                <p:strVal val="0-#ppt_h/2"/>
                                              </p:val>
                                            </p:tav>
                                            <p:tav tm="100000">
                                              <p:val>
                                                <p:strVal val="#ppt_y"/>
                                              </p:val>
                                            </p:tav>
                                          </p:tavLst>
                                        </p:anim>
                                      </p:childTnLst>
                                    </p:cTn>
                                  </p:par>
                                  <p:par>
                                    <p:cTn id="23" presetID="2" presetClass="entr" presetSubtype="4" fill="hold" nodeType="withEffect" p14:presetBounceEnd="40000">
                                      <p:stCondLst>
                                        <p:cond delay="0"/>
                                      </p:stCondLst>
                                      <p:childTnLst>
                                        <p:set>
                                          <p:cBhvr>
                                            <p:cTn id="24" dur="1" fill="hold">
                                              <p:stCondLst>
                                                <p:cond delay="0"/>
                                              </p:stCondLst>
                                            </p:cTn>
                                            <p:tgtEl>
                                              <p:spTgt spid="75"/>
                                            </p:tgtEl>
                                            <p:attrNameLst>
                                              <p:attrName>style.visibility</p:attrName>
                                            </p:attrNameLst>
                                          </p:cBhvr>
                                          <p:to>
                                            <p:strVal val="visible"/>
                                          </p:to>
                                        </p:set>
                                        <p:anim calcmode="lin" valueType="num" p14:bounceEnd="40000">
                                          <p:cBhvr additive="base">
                                            <p:cTn id="25" dur="750" fill="hold"/>
                                            <p:tgtEl>
                                              <p:spTgt spid="75"/>
                                            </p:tgtEl>
                                            <p:attrNameLst>
                                              <p:attrName>ppt_x</p:attrName>
                                            </p:attrNameLst>
                                          </p:cBhvr>
                                          <p:tavLst>
                                            <p:tav tm="0">
                                              <p:val>
                                                <p:strVal val="#ppt_x"/>
                                              </p:val>
                                            </p:tav>
                                            <p:tav tm="100000">
                                              <p:val>
                                                <p:strVal val="#ppt_x"/>
                                              </p:val>
                                            </p:tav>
                                          </p:tavLst>
                                        </p:anim>
                                        <p:anim calcmode="lin" valueType="num" p14:bounceEnd="40000">
                                          <p:cBhvr additive="base">
                                            <p:cTn id="26" dur="750" fill="hold"/>
                                            <p:tgtEl>
                                              <p:spTgt spid="75"/>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14:presetBounceEnd="40000">
                                      <p:stCondLst>
                                        <p:cond delay="0"/>
                                      </p:stCondLst>
                                      <p:childTnLst>
                                        <p:set>
                                          <p:cBhvr>
                                            <p:cTn id="28" dur="1" fill="hold">
                                              <p:stCondLst>
                                                <p:cond delay="0"/>
                                              </p:stCondLst>
                                            </p:cTn>
                                            <p:tgtEl>
                                              <p:spTgt spid="85"/>
                                            </p:tgtEl>
                                            <p:attrNameLst>
                                              <p:attrName>style.visibility</p:attrName>
                                            </p:attrNameLst>
                                          </p:cBhvr>
                                          <p:to>
                                            <p:strVal val="visible"/>
                                          </p:to>
                                        </p:set>
                                        <p:anim calcmode="lin" valueType="num" p14:bounceEnd="40000">
                                          <p:cBhvr additive="base">
                                            <p:cTn id="29" dur="750" fill="hold"/>
                                            <p:tgtEl>
                                              <p:spTgt spid="85"/>
                                            </p:tgtEl>
                                            <p:attrNameLst>
                                              <p:attrName>ppt_x</p:attrName>
                                            </p:attrNameLst>
                                          </p:cBhvr>
                                          <p:tavLst>
                                            <p:tav tm="0">
                                              <p:val>
                                                <p:strVal val="#ppt_x"/>
                                              </p:val>
                                            </p:tav>
                                            <p:tav tm="100000">
                                              <p:val>
                                                <p:strVal val="#ppt_x"/>
                                              </p:val>
                                            </p:tav>
                                          </p:tavLst>
                                        </p:anim>
                                        <p:anim calcmode="lin" valueType="num" p14:bounceEnd="40000">
                                          <p:cBhvr additive="base">
                                            <p:cTn id="30" dur="750" fill="hold"/>
                                            <p:tgtEl>
                                              <p:spTgt spid="85"/>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14:presetBounceEnd="40000">
                                      <p:stCondLst>
                                        <p:cond delay="0"/>
                                      </p:stCondLst>
                                      <p:childTnLst>
                                        <p:set>
                                          <p:cBhvr>
                                            <p:cTn id="32" dur="1" fill="hold">
                                              <p:stCondLst>
                                                <p:cond delay="0"/>
                                              </p:stCondLst>
                                            </p:cTn>
                                            <p:tgtEl>
                                              <p:spTgt spid="456"/>
                                            </p:tgtEl>
                                            <p:attrNameLst>
                                              <p:attrName>style.visibility</p:attrName>
                                            </p:attrNameLst>
                                          </p:cBhvr>
                                          <p:to>
                                            <p:strVal val="visible"/>
                                          </p:to>
                                        </p:set>
                                        <p:anim calcmode="lin" valueType="num" p14:bounceEnd="40000">
                                          <p:cBhvr additive="base">
                                            <p:cTn id="33" dur="750" fill="hold"/>
                                            <p:tgtEl>
                                              <p:spTgt spid="456"/>
                                            </p:tgtEl>
                                            <p:attrNameLst>
                                              <p:attrName>ppt_x</p:attrName>
                                            </p:attrNameLst>
                                          </p:cBhvr>
                                          <p:tavLst>
                                            <p:tav tm="0">
                                              <p:val>
                                                <p:strVal val="#ppt_x"/>
                                              </p:val>
                                            </p:tav>
                                            <p:tav tm="100000">
                                              <p:val>
                                                <p:strVal val="#ppt_x"/>
                                              </p:val>
                                            </p:tav>
                                          </p:tavLst>
                                        </p:anim>
                                        <p:anim calcmode="lin" valueType="num" p14:bounceEnd="40000">
                                          <p:cBhvr additive="base">
                                            <p:cTn id="34" dur="750" fill="hold"/>
                                            <p:tgtEl>
                                              <p:spTgt spid="456"/>
                                            </p:tgtEl>
                                            <p:attrNameLst>
                                              <p:attrName>ppt_y</p:attrName>
                                            </p:attrNameLst>
                                          </p:cBhvr>
                                          <p:tavLst>
                                            <p:tav tm="0">
                                              <p:val>
                                                <p:strVal val="1+#ppt_h/2"/>
                                              </p:val>
                                            </p:tav>
                                            <p:tav tm="100000">
                                              <p:val>
                                                <p:strVal val="#ppt_y"/>
                                              </p:val>
                                            </p:tav>
                                          </p:tavLst>
                                        </p:anim>
                                      </p:childTnLst>
                                    </p:cTn>
                                  </p:par>
                                  <p:par>
                                    <p:cTn id="35" presetID="2" presetClass="entr" presetSubtype="1" fill="hold" nodeType="withEffect" p14:presetBounceEnd="40000">
                                      <p:stCondLst>
                                        <p:cond delay="0"/>
                                      </p:stCondLst>
                                      <p:childTnLst>
                                        <p:set>
                                          <p:cBhvr>
                                            <p:cTn id="36" dur="1" fill="hold">
                                              <p:stCondLst>
                                                <p:cond delay="0"/>
                                              </p:stCondLst>
                                            </p:cTn>
                                            <p:tgtEl>
                                              <p:spTgt spid="37"/>
                                            </p:tgtEl>
                                            <p:attrNameLst>
                                              <p:attrName>style.visibility</p:attrName>
                                            </p:attrNameLst>
                                          </p:cBhvr>
                                          <p:to>
                                            <p:strVal val="visible"/>
                                          </p:to>
                                        </p:set>
                                        <p:anim calcmode="lin" valueType="num" p14:bounceEnd="40000">
                                          <p:cBhvr additive="base">
                                            <p:cTn id="37" dur="750" fill="hold"/>
                                            <p:tgtEl>
                                              <p:spTgt spid="37"/>
                                            </p:tgtEl>
                                            <p:attrNameLst>
                                              <p:attrName>ppt_x</p:attrName>
                                            </p:attrNameLst>
                                          </p:cBhvr>
                                          <p:tavLst>
                                            <p:tav tm="0">
                                              <p:val>
                                                <p:strVal val="#ppt_x"/>
                                              </p:val>
                                            </p:tav>
                                            <p:tav tm="100000">
                                              <p:val>
                                                <p:strVal val="#ppt_x"/>
                                              </p:val>
                                            </p:tav>
                                          </p:tavLst>
                                        </p:anim>
                                        <p:anim calcmode="lin" valueType="num" p14:bounceEnd="40000">
                                          <p:cBhvr additive="base">
                                            <p:cTn id="38" dur="750" fill="hold"/>
                                            <p:tgtEl>
                                              <p:spTgt spid="37"/>
                                            </p:tgtEl>
                                            <p:attrNameLst>
                                              <p:attrName>ppt_y</p:attrName>
                                            </p:attrNameLst>
                                          </p:cBhvr>
                                          <p:tavLst>
                                            <p:tav tm="0">
                                              <p:val>
                                                <p:strVal val="0-#ppt_h/2"/>
                                              </p:val>
                                            </p:tav>
                                            <p:tav tm="100000">
                                              <p:val>
                                                <p:strVal val="#ppt_y"/>
                                              </p:val>
                                            </p:tav>
                                          </p:tavLst>
                                        </p:anim>
                                      </p:childTnLst>
                                    </p:cTn>
                                  </p:par>
                                  <p:par>
                                    <p:cTn id="39" presetID="2" presetClass="entr" presetSubtype="1" fill="hold" nodeType="withEffect" p14:presetBounceEnd="40000">
                                      <p:stCondLst>
                                        <p:cond delay="0"/>
                                      </p:stCondLst>
                                      <p:childTnLst>
                                        <p:set>
                                          <p:cBhvr>
                                            <p:cTn id="40" dur="1" fill="hold">
                                              <p:stCondLst>
                                                <p:cond delay="0"/>
                                              </p:stCondLst>
                                            </p:cTn>
                                            <p:tgtEl>
                                              <p:spTgt spid="43"/>
                                            </p:tgtEl>
                                            <p:attrNameLst>
                                              <p:attrName>style.visibility</p:attrName>
                                            </p:attrNameLst>
                                          </p:cBhvr>
                                          <p:to>
                                            <p:strVal val="visible"/>
                                          </p:to>
                                        </p:set>
                                        <p:anim calcmode="lin" valueType="num" p14:bounceEnd="40000">
                                          <p:cBhvr additive="base">
                                            <p:cTn id="41" dur="750" fill="hold"/>
                                            <p:tgtEl>
                                              <p:spTgt spid="43"/>
                                            </p:tgtEl>
                                            <p:attrNameLst>
                                              <p:attrName>ppt_x</p:attrName>
                                            </p:attrNameLst>
                                          </p:cBhvr>
                                          <p:tavLst>
                                            <p:tav tm="0">
                                              <p:val>
                                                <p:strVal val="#ppt_x"/>
                                              </p:val>
                                            </p:tav>
                                            <p:tav tm="100000">
                                              <p:val>
                                                <p:strVal val="#ppt_x"/>
                                              </p:val>
                                            </p:tav>
                                          </p:tavLst>
                                        </p:anim>
                                        <p:anim calcmode="lin" valueType="num" p14:bounceEnd="40000">
                                          <p:cBhvr additive="base">
                                            <p:cTn id="42" dur="750" fill="hold"/>
                                            <p:tgtEl>
                                              <p:spTgt spid="43"/>
                                            </p:tgtEl>
                                            <p:attrNameLst>
                                              <p:attrName>ppt_y</p:attrName>
                                            </p:attrNameLst>
                                          </p:cBhvr>
                                          <p:tavLst>
                                            <p:tav tm="0">
                                              <p:val>
                                                <p:strVal val="0-#ppt_h/2"/>
                                              </p:val>
                                            </p:tav>
                                            <p:tav tm="100000">
                                              <p:val>
                                                <p:strVal val="#ppt_y"/>
                                              </p:val>
                                            </p:tav>
                                          </p:tavLst>
                                        </p:anim>
                                      </p:childTnLst>
                                    </p:cTn>
                                  </p:par>
                                  <p:par>
                                    <p:cTn id="43" presetID="8" presetClass="emph" presetSubtype="0" repeatCount="indefinite" autoRev="1" fill="hold" nodeType="withEffect">
                                      <p:stCondLst>
                                        <p:cond delay="750"/>
                                      </p:stCondLst>
                                      <p:childTnLst>
                                        <p:animRot by="-600000">
                                          <p:cBhvr>
                                            <p:cTn id="44" dur="2000" fill="hold"/>
                                            <p:tgtEl>
                                              <p:spTgt spid="29"/>
                                            </p:tgtEl>
                                            <p:attrNameLst>
                                              <p:attrName>r</p:attrName>
                                            </p:attrNameLst>
                                          </p:cBhvr>
                                        </p:animRot>
                                      </p:childTnLst>
                                    </p:cTn>
                                  </p:par>
                                  <p:par>
                                    <p:cTn id="45" presetID="8" presetClass="emph" presetSubtype="0" repeatCount="indefinite" autoRev="1" fill="hold" nodeType="withEffect">
                                      <p:stCondLst>
                                        <p:cond delay="750"/>
                                      </p:stCondLst>
                                      <p:childTnLst>
                                        <p:animRot by="-600000">
                                          <p:cBhvr>
                                            <p:cTn id="46" dur="2000" fill="hold"/>
                                            <p:tgtEl>
                                              <p:spTgt spid="35"/>
                                            </p:tgtEl>
                                            <p:attrNameLst>
                                              <p:attrName>r</p:attrName>
                                            </p:attrNameLst>
                                          </p:cBhvr>
                                        </p:animRot>
                                      </p:childTnLst>
                                    </p:cTn>
                                  </p:par>
                                  <p:par>
                                    <p:cTn id="47" presetID="8" presetClass="emph" presetSubtype="0" repeatCount="indefinite" autoRev="1" fill="hold" nodeType="withEffect">
                                      <p:stCondLst>
                                        <p:cond delay="750"/>
                                      </p:stCondLst>
                                      <p:childTnLst>
                                        <p:animRot by="-600000">
                                          <p:cBhvr>
                                            <p:cTn id="48" dur="2000" fill="hold"/>
                                            <p:tgtEl>
                                              <p:spTgt spid="37"/>
                                            </p:tgtEl>
                                            <p:attrNameLst>
                                              <p:attrName>r</p:attrName>
                                            </p:attrNameLst>
                                          </p:cBhvr>
                                        </p:animRot>
                                      </p:childTnLst>
                                    </p:cTn>
                                  </p:par>
                                  <p:par>
                                    <p:cTn id="49" presetID="8" presetClass="emph" presetSubtype="0" repeatCount="indefinite" autoRev="1" fill="hold" nodeType="withEffect">
                                      <p:stCondLst>
                                        <p:cond delay="750"/>
                                      </p:stCondLst>
                                      <p:childTnLst>
                                        <p:animRot by="-900000">
                                          <p:cBhvr>
                                            <p:cTn id="50" dur="500" fill="hold"/>
                                            <p:tgtEl>
                                              <p:spTgt spid="75"/>
                                            </p:tgtEl>
                                            <p:attrNameLst>
                                              <p:attrName>r</p:attrName>
                                            </p:attrNameLst>
                                          </p:cBhvr>
                                        </p:animRot>
                                      </p:childTnLst>
                                    </p:cTn>
                                  </p:par>
                                  <p:par>
                                    <p:cTn id="51" presetID="8" presetClass="emph" presetSubtype="0" repeatCount="indefinite" autoRev="1" fill="hold" nodeType="withEffect">
                                      <p:stCondLst>
                                        <p:cond delay="750"/>
                                      </p:stCondLst>
                                      <p:childTnLst>
                                        <p:animRot by="900000">
                                          <p:cBhvr>
                                            <p:cTn id="52" dur="500" fill="hold"/>
                                            <p:tgtEl>
                                              <p:spTgt spid="85"/>
                                            </p:tgtEl>
                                            <p:attrNameLst>
                                              <p:attrName>r</p:attrName>
                                            </p:attrNameLst>
                                          </p:cBhvr>
                                        </p:animRot>
                                      </p:childTnLst>
                                    </p:cTn>
                                  </p:par>
                                  <p:par>
                                    <p:cTn id="53" presetID="32" presetClass="emph" presetSubtype="0" repeatCount="indefinite" fill="hold" nodeType="withEffect">
                                      <p:stCondLst>
                                        <p:cond delay="750"/>
                                      </p:stCondLst>
                                      <p:childTnLst>
                                        <p:animRot by="120000">
                                          <p:cBhvr>
                                            <p:cTn id="54" dur="150" fill="hold">
                                              <p:stCondLst>
                                                <p:cond delay="0"/>
                                              </p:stCondLst>
                                            </p:cTn>
                                            <p:tgtEl>
                                              <p:spTgt spid="456"/>
                                            </p:tgtEl>
                                            <p:attrNameLst>
                                              <p:attrName>r</p:attrName>
                                            </p:attrNameLst>
                                          </p:cBhvr>
                                        </p:animRot>
                                        <p:animRot by="-240000">
                                          <p:cBhvr>
                                            <p:cTn id="55" dur="300" fill="hold">
                                              <p:stCondLst>
                                                <p:cond delay="300"/>
                                              </p:stCondLst>
                                            </p:cTn>
                                            <p:tgtEl>
                                              <p:spTgt spid="456"/>
                                            </p:tgtEl>
                                            <p:attrNameLst>
                                              <p:attrName>r</p:attrName>
                                            </p:attrNameLst>
                                          </p:cBhvr>
                                        </p:animRot>
                                        <p:animRot by="240000">
                                          <p:cBhvr>
                                            <p:cTn id="56" dur="300" fill="hold">
                                              <p:stCondLst>
                                                <p:cond delay="600"/>
                                              </p:stCondLst>
                                            </p:cTn>
                                            <p:tgtEl>
                                              <p:spTgt spid="456"/>
                                            </p:tgtEl>
                                            <p:attrNameLst>
                                              <p:attrName>r</p:attrName>
                                            </p:attrNameLst>
                                          </p:cBhvr>
                                        </p:animRot>
                                        <p:animRot by="-240000">
                                          <p:cBhvr>
                                            <p:cTn id="57" dur="300" fill="hold">
                                              <p:stCondLst>
                                                <p:cond delay="900"/>
                                              </p:stCondLst>
                                            </p:cTn>
                                            <p:tgtEl>
                                              <p:spTgt spid="456"/>
                                            </p:tgtEl>
                                            <p:attrNameLst>
                                              <p:attrName>r</p:attrName>
                                            </p:attrNameLst>
                                          </p:cBhvr>
                                        </p:animRot>
                                        <p:animRot by="120000">
                                          <p:cBhvr>
                                            <p:cTn id="58" dur="300" fill="hold">
                                              <p:stCondLst>
                                                <p:cond delay="1200"/>
                                              </p:stCondLst>
                                            </p:cTn>
                                            <p:tgtEl>
                                              <p:spTgt spid="456"/>
                                            </p:tgtEl>
                                            <p:attrNameLst>
                                              <p:attrName>r</p:attrName>
                                            </p:attrNameLst>
                                          </p:cBhvr>
                                        </p:animRot>
                                      </p:childTnLst>
                                    </p:cTn>
                                  </p:par>
                                  <p:par>
                                    <p:cTn id="59" presetID="8" presetClass="emph" presetSubtype="0" repeatCount="indefinite" autoRev="1" fill="hold" nodeType="withEffect">
                                      <p:stCondLst>
                                        <p:cond delay="750"/>
                                      </p:stCondLst>
                                      <p:childTnLst>
                                        <p:animRot by="-600000">
                                          <p:cBhvr>
                                            <p:cTn id="60" dur="2000" fill="hold"/>
                                            <p:tgtEl>
                                              <p:spTgt spid="40"/>
                                            </p:tgtEl>
                                            <p:attrNameLst>
                                              <p:attrName>r</p:attrName>
                                            </p:attrNameLst>
                                          </p:cBhvr>
                                        </p:animRot>
                                      </p:childTnLst>
                                    </p:cTn>
                                  </p:par>
                                  <p:par>
                                    <p:cTn id="61" presetID="8" presetClass="emph" presetSubtype="0" repeatCount="indefinite" autoRev="1" fill="hold" nodeType="withEffect">
                                      <p:stCondLst>
                                        <p:cond delay="750"/>
                                      </p:stCondLst>
                                      <p:childTnLst>
                                        <p:animRot by="-600000">
                                          <p:cBhvr>
                                            <p:cTn id="62" dur="2000" fill="hold"/>
                                            <p:tgtEl>
                                              <p:spTgt spid="43"/>
                                            </p:tgtEl>
                                            <p:attrNameLst>
                                              <p:attrName>r</p:attrName>
                                            </p:attrNameLst>
                                          </p:cBhvr>
                                        </p:animRot>
                                      </p:childTnLst>
                                    </p:cTn>
                                  </p:par>
                                  <p:par>
                                    <p:cTn id="63" presetID="8" presetClass="emph" presetSubtype="0" repeatCount="indefinite" autoRev="1" fill="hold" nodeType="withEffect">
                                      <p:stCondLst>
                                        <p:cond delay="750"/>
                                      </p:stCondLst>
                                      <p:childTnLst>
                                        <p:animRot by="-600000">
                                          <p:cBhvr>
                                            <p:cTn id="64" dur="2000" fill="hold"/>
                                            <p:tgtEl>
                                              <p:spTgt spid="4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numSld="2">
                    <p:cTn id="65" fill="hold" display="0">
                      <p:stCondLst>
                        <p:cond delay="indefinite"/>
                      </p:stCondLst>
                      <p:endCondLst>
                        <p:cond evt="onStopAudio" delay="0">
                          <p:tgtEl>
                            <p:sldTgt/>
                          </p:tgtEl>
                        </p:cond>
                      </p:endCondLst>
                    </p:cTn>
                    <p:tgtEl>
                      <p:spTgt spid="2"/>
                    </p:tgtEl>
                  </p:cMediaNode>
                </p:audio>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2"/>
                                            </p:tgtEl>
                                          </p:cBhvr>
                                        </p:cmd>
                                      </p:childTnLst>
                                    </p:cTn>
                                  </p:par>
                                  <p:par>
                                    <p:cTn id="7" presetID="2" presetClass="entr" presetSubtype="1" fill="hold" nodeType="withEffect">
                                      <p:stCondLst>
                                        <p:cond delay="0"/>
                                      </p:stCondLst>
                                      <p:childTnLst>
                                        <p:set>
                                          <p:cBhvr>
                                            <p:cTn id="8" dur="1" fill="hold">
                                              <p:stCondLst>
                                                <p:cond delay="0"/>
                                              </p:stCondLst>
                                            </p:cTn>
                                            <p:tgtEl>
                                              <p:spTgt spid="29"/>
                                            </p:tgtEl>
                                            <p:attrNameLst>
                                              <p:attrName>style.visibility</p:attrName>
                                            </p:attrNameLst>
                                          </p:cBhvr>
                                          <p:to>
                                            <p:strVal val="visible"/>
                                          </p:to>
                                        </p:set>
                                        <p:anim calcmode="lin" valueType="num">
                                          <p:cBhvr additive="base">
                                            <p:cTn id="9" dur="750" fill="hold"/>
                                            <p:tgtEl>
                                              <p:spTgt spid="29"/>
                                            </p:tgtEl>
                                            <p:attrNameLst>
                                              <p:attrName>ppt_x</p:attrName>
                                            </p:attrNameLst>
                                          </p:cBhvr>
                                          <p:tavLst>
                                            <p:tav tm="0">
                                              <p:val>
                                                <p:strVal val="#ppt_x"/>
                                              </p:val>
                                            </p:tav>
                                            <p:tav tm="100000">
                                              <p:val>
                                                <p:strVal val="#ppt_x"/>
                                              </p:val>
                                            </p:tav>
                                          </p:tavLst>
                                        </p:anim>
                                        <p:anim calcmode="lin" valueType="num">
                                          <p:cBhvr additive="base">
                                            <p:cTn id="10" dur="750" fill="hold"/>
                                            <p:tgtEl>
                                              <p:spTgt spid="29"/>
                                            </p:tgtEl>
                                            <p:attrNameLst>
                                              <p:attrName>ppt_y</p:attrName>
                                            </p:attrNameLst>
                                          </p:cBhvr>
                                          <p:tavLst>
                                            <p:tav tm="0">
                                              <p:val>
                                                <p:strVal val="0-#ppt_h/2"/>
                                              </p:val>
                                            </p:tav>
                                            <p:tav tm="100000">
                                              <p:val>
                                                <p:strVal val="#ppt_y"/>
                                              </p:val>
                                            </p:tav>
                                          </p:tavLst>
                                        </p:anim>
                                      </p:childTnLst>
                                    </p:cTn>
                                  </p:par>
                                  <p:par>
                                    <p:cTn id="11" presetID="2" presetClass="entr" presetSubtype="1" fill="hold" nodeType="withEffect">
                                      <p:stCondLst>
                                        <p:cond delay="0"/>
                                      </p:stCondLst>
                                      <p:childTnLst>
                                        <p:set>
                                          <p:cBhvr>
                                            <p:cTn id="12" dur="1" fill="hold">
                                              <p:stCondLst>
                                                <p:cond delay="0"/>
                                              </p:stCondLst>
                                            </p:cTn>
                                            <p:tgtEl>
                                              <p:spTgt spid="31"/>
                                            </p:tgtEl>
                                            <p:attrNameLst>
                                              <p:attrName>style.visibility</p:attrName>
                                            </p:attrNameLst>
                                          </p:cBhvr>
                                          <p:to>
                                            <p:strVal val="visible"/>
                                          </p:to>
                                        </p:set>
                                        <p:anim calcmode="lin" valueType="num">
                                          <p:cBhvr additive="base">
                                            <p:cTn id="13" dur="750" fill="hold"/>
                                            <p:tgtEl>
                                              <p:spTgt spid="31"/>
                                            </p:tgtEl>
                                            <p:attrNameLst>
                                              <p:attrName>ppt_x</p:attrName>
                                            </p:attrNameLst>
                                          </p:cBhvr>
                                          <p:tavLst>
                                            <p:tav tm="0">
                                              <p:val>
                                                <p:strVal val="#ppt_x"/>
                                              </p:val>
                                            </p:tav>
                                            <p:tav tm="100000">
                                              <p:val>
                                                <p:strVal val="#ppt_x"/>
                                              </p:val>
                                            </p:tav>
                                          </p:tavLst>
                                        </p:anim>
                                        <p:anim calcmode="lin" valueType="num">
                                          <p:cBhvr additive="base">
                                            <p:cTn id="14" dur="750" fill="hold"/>
                                            <p:tgtEl>
                                              <p:spTgt spid="31"/>
                                            </p:tgtEl>
                                            <p:attrNameLst>
                                              <p:attrName>ppt_y</p:attrName>
                                            </p:attrNameLst>
                                          </p:cBhvr>
                                          <p:tavLst>
                                            <p:tav tm="0">
                                              <p:val>
                                                <p:strVal val="0-#ppt_h/2"/>
                                              </p:val>
                                            </p:tav>
                                            <p:tav tm="100000">
                                              <p:val>
                                                <p:strVal val="#ppt_y"/>
                                              </p:val>
                                            </p:tav>
                                          </p:tavLst>
                                        </p:anim>
                                      </p:childTnLst>
                                    </p:cTn>
                                  </p:par>
                                  <p:par>
                                    <p:cTn id="15" presetID="2" presetClass="entr" presetSubtype="1" fill="hold" nodeType="withEffect">
                                      <p:stCondLst>
                                        <p:cond delay="0"/>
                                      </p:stCondLst>
                                      <p:childTnLst>
                                        <p:set>
                                          <p:cBhvr>
                                            <p:cTn id="16" dur="1" fill="hold">
                                              <p:stCondLst>
                                                <p:cond delay="0"/>
                                              </p:stCondLst>
                                            </p:cTn>
                                            <p:tgtEl>
                                              <p:spTgt spid="35"/>
                                            </p:tgtEl>
                                            <p:attrNameLst>
                                              <p:attrName>style.visibility</p:attrName>
                                            </p:attrNameLst>
                                          </p:cBhvr>
                                          <p:to>
                                            <p:strVal val="visible"/>
                                          </p:to>
                                        </p:set>
                                        <p:anim calcmode="lin" valueType="num">
                                          <p:cBhvr additive="base">
                                            <p:cTn id="17" dur="750" fill="hold"/>
                                            <p:tgtEl>
                                              <p:spTgt spid="35"/>
                                            </p:tgtEl>
                                            <p:attrNameLst>
                                              <p:attrName>ppt_x</p:attrName>
                                            </p:attrNameLst>
                                          </p:cBhvr>
                                          <p:tavLst>
                                            <p:tav tm="0">
                                              <p:val>
                                                <p:strVal val="#ppt_x"/>
                                              </p:val>
                                            </p:tav>
                                            <p:tav tm="100000">
                                              <p:val>
                                                <p:strVal val="#ppt_x"/>
                                              </p:val>
                                            </p:tav>
                                          </p:tavLst>
                                        </p:anim>
                                        <p:anim calcmode="lin" valueType="num">
                                          <p:cBhvr additive="base">
                                            <p:cTn id="18" dur="750" fill="hold"/>
                                            <p:tgtEl>
                                              <p:spTgt spid="35"/>
                                            </p:tgtEl>
                                            <p:attrNameLst>
                                              <p:attrName>ppt_y</p:attrName>
                                            </p:attrNameLst>
                                          </p:cBhvr>
                                          <p:tavLst>
                                            <p:tav tm="0">
                                              <p:val>
                                                <p:strVal val="0-#ppt_h/2"/>
                                              </p:val>
                                            </p:tav>
                                            <p:tav tm="100000">
                                              <p:val>
                                                <p:strVal val="#ppt_y"/>
                                              </p:val>
                                            </p:tav>
                                          </p:tavLst>
                                        </p:anim>
                                      </p:childTnLst>
                                    </p:cTn>
                                  </p:par>
                                  <p:par>
                                    <p:cTn id="19" presetID="2" presetClass="entr" presetSubtype="1" fill="hold" nodeType="withEffect">
                                      <p:stCondLst>
                                        <p:cond delay="0"/>
                                      </p:stCondLst>
                                      <p:childTnLst>
                                        <p:set>
                                          <p:cBhvr>
                                            <p:cTn id="20" dur="1" fill="hold">
                                              <p:stCondLst>
                                                <p:cond delay="0"/>
                                              </p:stCondLst>
                                            </p:cTn>
                                            <p:tgtEl>
                                              <p:spTgt spid="40"/>
                                            </p:tgtEl>
                                            <p:attrNameLst>
                                              <p:attrName>style.visibility</p:attrName>
                                            </p:attrNameLst>
                                          </p:cBhvr>
                                          <p:to>
                                            <p:strVal val="visible"/>
                                          </p:to>
                                        </p:set>
                                        <p:anim calcmode="lin" valueType="num">
                                          <p:cBhvr additive="base">
                                            <p:cTn id="21" dur="750" fill="hold"/>
                                            <p:tgtEl>
                                              <p:spTgt spid="40"/>
                                            </p:tgtEl>
                                            <p:attrNameLst>
                                              <p:attrName>ppt_x</p:attrName>
                                            </p:attrNameLst>
                                          </p:cBhvr>
                                          <p:tavLst>
                                            <p:tav tm="0">
                                              <p:val>
                                                <p:strVal val="#ppt_x"/>
                                              </p:val>
                                            </p:tav>
                                            <p:tav tm="100000">
                                              <p:val>
                                                <p:strVal val="#ppt_x"/>
                                              </p:val>
                                            </p:tav>
                                          </p:tavLst>
                                        </p:anim>
                                        <p:anim calcmode="lin" valueType="num">
                                          <p:cBhvr additive="base">
                                            <p:cTn id="22" dur="750" fill="hold"/>
                                            <p:tgtEl>
                                              <p:spTgt spid="40"/>
                                            </p:tgtEl>
                                            <p:attrNameLst>
                                              <p:attrName>ppt_y</p:attrName>
                                            </p:attrNameLst>
                                          </p:cBhvr>
                                          <p:tavLst>
                                            <p:tav tm="0">
                                              <p:val>
                                                <p:strVal val="0-#ppt_h/2"/>
                                              </p:val>
                                            </p:tav>
                                            <p:tav tm="100000">
                                              <p:val>
                                                <p:strVal val="#ppt_y"/>
                                              </p:val>
                                            </p:tav>
                                          </p:tavLst>
                                        </p:anim>
                                      </p:childTnLst>
                                    </p:cTn>
                                  </p:par>
                                  <p:par>
                                    <p:cTn id="23" presetID="2" presetClass="entr" presetSubtype="1" fill="hold" nodeType="withEffect">
                                      <p:stCondLst>
                                        <p:cond delay="0"/>
                                      </p:stCondLst>
                                      <p:childTnLst>
                                        <p:set>
                                          <p:cBhvr>
                                            <p:cTn id="24" dur="1" fill="hold">
                                              <p:stCondLst>
                                                <p:cond delay="0"/>
                                              </p:stCondLst>
                                            </p:cTn>
                                            <p:tgtEl>
                                              <p:spTgt spid="41"/>
                                            </p:tgtEl>
                                            <p:attrNameLst>
                                              <p:attrName>style.visibility</p:attrName>
                                            </p:attrNameLst>
                                          </p:cBhvr>
                                          <p:to>
                                            <p:strVal val="visible"/>
                                          </p:to>
                                        </p:set>
                                        <p:anim calcmode="lin" valueType="num">
                                          <p:cBhvr additive="base">
                                            <p:cTn id="25" dur="750" fill="hold"/>
                                            <p:tgtEl>
                                              <p:spTgt spid="41"/>
                                            </p:tgtEl>
                                            <p:attrNameLst>
                                              <p:attrName>ppt_x</p:attrName>
                                            </p:attrNameLst>
                                          </p:cBhvr>
                                          <p:tavLst>
                                            <p:tav tm="0">
                                              <p:val>
                                                <p:strVal val="#ppt_x"/>
                                              </p:val>
                                            </p:tav>
                                            <p:tav tm="100000">
                                              <p:val>
                                                <p:strVal val="#ppt_x"/>
                                              </p:val>
                                            </p:tav>
                                          </p:tavLst>
                                        </p:anim>
                                        <p:anim calcmode="lin" valueType="num">
                                          <p:cBhvr additive="base">
                                            <p:cTn id="26" dur="750" fill="hold"/>
                                            <p:tgtEl>
                                              <p:spTgt spid="41"/>
                                            </p:tgtEl>
                                            <p:attrNameLst>
                                              <p:attrName>ppt_y</p:attrName>
                                            </p:attrNameLst>
                                          </p:cBhvr>
                                          <p:tavLst>
                                            <p:tav tm="0">
                                              <p:val>
                                                <p:strVal val="0-#ppt_h/2"/>
                                              </p:val>
                                            </p:tav>
                                            <p:tav tm="100000">
                                              <p:val>
                                                <p:strVal val="#ppt_y"/>
                                              </p:val>
                                            </p:tav>
                                          </p:tavLst>
                                        </p:anim>
                                      </p:childTnLst>
                                    </p:cTn>
                                  </p:par>
                                  <p:par>
                                    <p:cTn id="27" presetID="2" presetClass="entr" presetSubtype="1" fill="hold" nodeType="withEffect">
                                      <p:stCondLst>
                                        <p:cond delay="0"/>
                                      </p:stCondLst>
                                      <p:childTnLst>
                                        <p:set>
                                          <p:cBhvr>
                                            <p:cTn id="28" dur="1" fill="hold">
                                              <p:stCondLst>
                                                <p:cond delay="0"/>
                                              </p:stCondLst>
                                            </p:cTn>
                                            <p:tgtEl>
                                              <p:spTgt spid="44"/>
                                            </p:tgtEl>
                                            <p:attrNameLst>
                                              <p:attrName>style.visibility</p:attrName>
                                            </p:attrNameLst>
                                          </p:cBhvr>
                                          <p:to>
                                            <p:strVal val="visible"/>
                                          </p:to>
                                        </p:set>
                                        <p:anim calcmode="lin" valueType="num">
                                          <p:cBhvr additive="base">
                                            <p:cTn id="29" dur="750" fill="hold"/>
                                            <p:tgtEl>
                                              <p:spTgt spid="44"/>
                                            </p:tgtEl>
                                            <p:attrNameLst>
                                              <p:attrName>ppt_x</p:attrName>
                                            </p:attrNameLst>
                                          </p:cBhvr>
                                          <p:tavLst>
                                            <p:tav tm="0">
                                              <p:val>
                                                <p:strVal val="#ppt_x"/>
                                              </p:val>
                                            </p:tav>
                                            <p:tav tm="100000">
                                              <p:val>
                                                <p:strVal val="#ppt_x"/>
                                              </p:val>
                                            </p:tav>
                                          </p:tavLst>
                                        </p:anim>
                                        <p:anim calcmode="lin" valueType="num">
                                          <p:cBhvr additive="base">
                                            <p:cTn id="30" dur="750" fill="hold"/>
                                            <p:tgtEl>
                                              <p:spTgt spid="44"/>
                                            </p:tgtEl>
                                            <p:attrNameLst>
                                              <p:attrName>ppt_y</p:attrName>
                                            </p:attrNameLst>
                                          </p:cBhvr>
                                          <p:tavLst>
                                            <p:tav tm="0">
                                              <p:val>
                                                <p:strVal val="0-#ppt_h/2"/>
                                              </p:val>
                                            </p:tav>
                                            <p:tav tm="100000">
                                              <p:val>
                                                <p:strVal val="#ppt_y"/>
                                              </p:val>
                                            </p:tav>
                                          </p:tavLst>
                                        </p:anim>
                                      </p:childTnLst>
                                    </p:cTn>
                                  </p:par>
                                  <p:par>
                                    <p:cTn id="31" presetID="2" presetClass="entr" presetSubtype="1" fill="hold" nodeType="withEffect">
                                      <p:stCondLst>
                                        <p:cond delay="0"/>
                                      </p:stCondLst>
                                      <p:childTnLst>
                                        <p:set>
                                          <p:cBhvr>
                                            <p:cTn id="32" dur="1" fill="hold">
                                              <p:stCondLst>
                                                <p:cond delay="0"/>
                                              </p:stCondLst>
                                            </p:cTn>
                                            <p:tgtEl>
                                              <p:spTgt spid="8"/>
                                            </p:tgtEl>
                                            <p:attrNameLst>
                                              <p:attrName>style.visibility</p:attrName>
                                            </p:attrNameLst>
                                          </p:cBhvr>
                                          <p:to>
                                            <p:strVal val="visible"/>
                                          </p:to>
                                        </p:set>
                                        <p:anim calcmode="lin" valueType="num">
                                          <p:cBhvr additive="base">
                                            <p:cTn id="33" dur="750" fill="hold"/>
                                            <p:tgtEl>
                                              <p:spTgt spid="8"/>
                                            </p:tgtEl>
                                            <p:attrNameLst>
                                              <p:attrName>ppt_x</p:attrName>
                                            </p:attrNameLst>
                                          </p:cBhvr>
                                          <p:tavLst>
                                            <p:tav tm="0">
                                              <p:val>
                                                <p:strVal val="#ppt_x"/>
                                              </p:val>
                                            </p:tav>
                                            <p:tav tm="100000">
                                              <p:val>
                                                <p:strVal val="#ppt_x"/>
                                              </p:val>
                                            </p:tav>
                                          </p:tavLst>
                                        </p:anim>
                                        <p:anim calcmode="lin" valueType="num">
                                          <p:cBhvr additive="base">
                                            <p:cTn id="34" dur="750" fill="hold"/>
                                            <p:tgtEl>
                                              <p:spTgt spid="8"/>
                                            </p:tgtEl>
                                            <p:attrNameLst>
                                              <p:attrName>ppt_y</p:attrName>
                                            </p:attrNameLst>
                                          </p:cBhvr>
                                          <p:tavLst>
                                            <p:tav tm="0">
                                              <p:val>
                                                <p:strVal val="0-#ppt_h/2"/>
                                              </p:val>
                                            </p:tav>
                                            <p:tav tm="100000">
                                              <p:val>
                                                <p:strVal val="#ppt_y"/>
                                              </p:val>
                                            </p:tav>
                                          </p:tavLst>
                                        </p:anim>
                                      </p:childTnLst>
                                    </p:cTn>
                                  </p:par>
                                  <p:par>
                                    <p:cTn id="35" presetID="2" presetClass="entr" presetSubtype="1" fill="hold" nodeType="withEffect">
                                      <p:stCondLst>
                                        <p:cond delay="0"/>
                                      </p:stCondLst>
                                      <p:childTnLst>
                                        <p:set>
                                          <p:cBhvr>
                                            <p:cTn id="36" dur="1" fill="hold">
                                              <p:stCondLst>
                                                <p:cond delay="0"/>
                                              </p:stCondLst>
                                            </p:cTn>
                                            <p:tgtEl>
                                              <p:spTgt spid="74"/>
                                            </p:tgtEl>
                                            <p:attrNameLst>
                                              <p:attrName>style.visibility</p:attrName>
                                            </p:attrNameLst>
                                          </p:cBhvr>
                                          <p:to>
                                            <p:strVal val="visible"/>
                                          </p:to>
                                        </p:set>
                                        <p:anim calcmode="lin" valueType="num">
                                          <p:cBhvr additive="base">
                                            <p:cTn id="37" dur="750" fill="hold"/>
                                            <p:tgtEl>
                                              <p:spTgt spid="74"/>
                                            </p:tgtEl>
                                            <p:attrNameLst>
                                              <p:attrName>ppt_x</p:attrName>
                                            </p:attrNameLst>
                                          </p:cBhvr>
                                          <p:tavLst>
                                            <p:tav tm="0">
                                              <p:val>
                                                <p:strVal val="#ppt_x"/>
                                              </p:val>
                                            </p:tav>
                                            <p:tav tm="100000">
                                              <p:val>
                                                <p:strVal val="#ppt_x"/>
                                              </p:val>
                                            </p:tav>
                                          </p:tavLst>
                                        </p:anim>
                                        <p:anim calcmode="lin" valueType="num">
                                          <p:cBhvr additive="base">
                                            <p:cTn id="38" dur="750" fill="hold"/>
                                            <p:tgtEl>
                                              <p:spTgt spid="74"/>
                                            </p:tgtEl>
                                            <p:attrNameLst>
                                              <p:attrName>ppt_y</p:attrName>
                                            </p:attrNameLst>
                                          </p:cBhvr>
                                          <p:tavLst>
                                            <p:tav tm="0">
                                              <p:val>
                                                <p:strVal val="0-#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75"/>
                                            </p:tgtEl>
                                            <p:attrNameLst>
                                              <p:attrName>style.visibility</p:attrName>
                                            </p:attrNameLst>
                                          </p:cBhvr>
                                          <p:to>
                                            <p:strVal val="visible"/>
                                          </p:to>
                                        </p:set>
                                        <p:anim calcmode="lin" valueType="num">
                                          <p:cBhvr additive="base">
                                            <p:cTn id="41" dur="750" fill="hold"/>
                                            <p:tgtEl>
                                              <p:spTgt spid="75"/>
                                            </p:tgtEl>
                                            <p:attrNameLst>
                                              <p:attrName>ppt_x</p:attrName>
                                            </p:attrNameLst>
                                          </p:cBhvr>
                                          <p:tavLst>
                                            <p:tav tm="0">
                                              <p:val>
                                                <p:strVal val="#ppt_x"/>
                                              </p:val>
                                            </p:tav>
                                            <p:tav tm="100000">
                                              <p:val>
                                                <p:strVal val="#ppt_x"/>
                                              </p:val>
                                            </p:tav>
                                          </p:tavLst>
                                        </p:anim>
                                        <p:anim calcmode="lin" valueType="num">
                                          <p:cBhvr additive="base">
                                            <p:cTn id="42" dur="750" fill="hold"/>
                                            <p:tgtEl>
                                              <p:spTgt spid="75"/>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85"/>
                                            </p:tgtEl>
                                            <p:attrNameLst>
                                              <p:attrName>style.visibility</p:attrName>
                                            </p:attrNameLst>
                                          </p:cBhvr>
                                          <p:to>
                                            <p:strVal val="visible"/>
                                          </p:to>
                                        </p:set>
                                        <p:anim calcmode="lin" valueType="num">
                                          <p:cBhvr additive="base">
                                            <p:cTn id="45" dur="750" fill="hold"/>
                                            <p:tgtEl>
                                              <p:spTgt spid="85"/>
                                            </p:tgtEl>
                                            <p:attrNameLst>
                                              <p:attrName>ppt_x</p:attrName>
                                            </p:attrNameLst>
                                          </p:cBhvr>
                                          <p:tavLst>
                                            <p:tav tm="0">
                                              <p:val>
                                                <p:strVal val="#ppt_x"/>
                                              </p:val>
                                            </p:tav>
                                            <p:tav tm="100000">
                                              <p:val>
                                                <p:strVal val="#ppt_x"/>
                                              </p:val>
                                            </p:tav>
                                          </p:tavLst>
                                        </p:anim>
                                        <p:anim calcmode="lin" valueType="num">
                                          <p:cBhvr additive="base">
                                            <p:cTn id="46" dur="750" fill="hold"/>
                                            <p:tgtEl>
                                              <p:spTgt spid="85"/>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stCondLst>
                                        <p:cond delay="0"/>
                                      </p:stCondLst>
                                      <p:childTnLst>
                                        <p:set>
                                          <p:cBhvr>
                                            <p:cTn id="48" dur="1" fill="hold">
                                              <p:stCondLst>
                                                <p:cond delay="0"/>
                                              </p:stCondLst>
                                            </p:cTn>
                                            <p:tgtEl>
                                              <p:spTgt spid="456"/>
                                            </p:tgtEl>
                                            <p:attrNameLst>
                                              <p:attrName>style.visibility</p:attrName>
                                            </p:attrNameLst>
                                          </p:cBhvr>
                                          <p:to>
                                            <p:strVal val="visible"/>
                                          </p:to>
                                        </p:set>
                                        <p:anim calcmode="lin" valueType="num">
                                          <p:cBhvr additive="base">
                                            <p:cTn id="49" dur="750" fill="hold"/>
                                            <p:tgtEl>
                                              <p:spTgt spid="456"/>
                                            </p:tgtEl>
                                            <p:attrNameLst>
                                              <p:attrName>ppt_x</p:attrName>
                                            </p:attrNameLst>
                                          </p:cBhvr>
                                          <p:tavLst>
                                            <p:tav tm="0">
                                              <p:val>
                                                <p:strVal val="#ppt_x"/>
                                              </p:val>
                                            </p:tav>
                                            <p:tav tm="100000">
                                              <p:val>
                                                <p:strVal val="#ppt_x"/>
                                              </p:val>
                                            </p:tav>
                                          </p:tavLst>
                                        </p:anim>
                                        <p:anim calcmode="lin" valueType="num">
                                          <p:cBhvr additive="base">
                                            <p:cTn id="50" dur="750" fill="hold"/>
                                            <p:tgtEl>
                                              <p:spTgt spid="456"/>
                                            </p:tgtEl>
                                            <p:attrNameLst>
                                              <p:attrName>ppt_y</p:attrName>
                                            </p:attrNameLst>
                                          </p:cBhvr>
                                          <p:tavLst>
                                            <p:tav tm="0">
                                              <p:val>
                                                <p:strVal val="1+#ppt_h/2"/>
                                              </p:val>
                                            </p:tav>
                                            <p:tav tm="100000">
                                              <p:val>
                                                <p:strVal val="#ppt_y"/>
                                              </p:val>
                                            </p:tav>
                                          </p:tavLst>
                                        </p:anim>
                                      </p:childTnLst>
                                    </p:cTn>
                                  </p:par>
                                  <p:par>
                                    <p:cTn id="51" presetID="2" presetClass="entr" presetSubtype="1" fill="hold" nodeType="withEffect">
                                      <p:stCondLst>
                                        <p:cond delay="0"/>
                                      </p:stCondLst>
                                      <p:childTnLst>
                                        <p:set>
                                          <p:cBhvr>
                                            <p:cTn id="52" dur="1" fill="hold">
                                              <p:stCondLst>
                                                <p:cond delay="0"/>
                                              </p:stCondLst>
                                            </p:cTn>
                                            <p:tgtEl>
                                              <p:spTgt spid="33"/>
                                            </p:tgtEl>
                                            <p:attrNameLst>
                                              <p:attrName>style.visibility</p:attrName>
                                            </p:attrNameLst>
                                          </p:cBhvr>
                                          <p:to>
                                            <p:strVal val="visible"/>
                                          </p:to>
                                        </p:set>
                                        <p:anim calcmode="lin" valueType="num">
                                          <p:cBhvr additive="base">
                                            <p:cTn id="53" dur="750" fill="hold"/>
                                            <p:tgtEl>
                                              <p:spTgt spid="33"/>
                                            </p:tgtEl>
                                            <p:attrNameLst>
                                              <p:attrName>ppt_x</p:attrName>
                                            </p:attrNameLst>
                                          </p:cBhvr>
                                          <p:tavLst>
                                            <p:tav tm="0">
                                              <p:val>
                                                <p:strVal val="#ppt_x"/>
                                              </p:val>
                                            </p:tav>
                                            <p:tav tm="100000">
                                              <p:val>
                                                <p:strVal val="#ppt_x"/>
                                              </p:val>
                                            </p:tav>
                                          </p:tavLst>
                                        </p:anim>
                                        <p:anim calcmode="lin" valueType="num">
                                          <p:cBhvr additive="base">
                                            <p:cTn id="54" dur="750" fill="hold"/>
                                            <p:tgtEl>
                                              <p:spTgt spid="33"/>
                                            </p:tgtEl>
                                            <p:attrNameLst>
                                              <p:attrName>ppt_y</p:attrName>
                                            </p:attrNameLst>
                                          </p:cBhvr>
                                          <p:tavLst>
                                            <p:tav tm="0">
                                              <p:val>
                                                <p:strVal val="0-#ppt_h/2"/>
                                              </p:val>
                                            </p:tav>
                                            <p:tav tm="100000">
                                              <p:val>
                                                <p:strVal val="#ppt_y"/>
                                              </p:val>
                                            </p:tav>
                                          </p:tavLst>
                                        </p:anim>
                                      </p:childTnLst>
                                    </p:cTn>
                                  </p:par>
                                  <p:par>
                                    <p:cTn id="55" presetID="2" presetClass="entr" presetSubtype="1" fill="hold" nodeType="withEffect">
                                      <p:stCondLst>
                                        <p:cond delay="0"/>
                                      </p:stCondLst>
                                      <p:childTnLst>
                                        <p:set>
                                          <p:cBhvr>
                                            <p:cTn id="56" dur="1" fill="hold">
                                              <p:stCondLst>
                                                <p:cond delay="0"/>
                                              </p:stCondLst>
                                            </p:cTn>
                                            <p:tgtEl>
                                              <p:spTgt spid="37"/>
                                            </p:tgtEl>
                                            <p:attrNameLst>
                                              <p:attrName>style.visibility</p:attrName>
                                            </p:attrNameLst>
                                          </p:cBhvr>
                                          <p:to>
                                            <p:strVal val="visible"/>
                                          </p:to>
                                        </p:set>
                                        <p:anim calcmode="lin" valueType="num">
                                          <p:cBhvr additive="base">
                                            <p:cTn id="57" dur="750" fill="hold"/>
                                            <p:tgtEl>
                                              <p:spTgt spid="37"/>
                                            </p:tgtEl>
                                            <p:attrNameLst>
                                              <p:attrName>ppt_x</p:attrName>
                                            </p:attrNameLst>
                                          </p:cBhvr>
                                          <p:tavLst>
                                            <p:tav tm="0">
                                              <p:val>
                                                <p:strVal val="#ppt_x"/>
                                              </p:val>
                                            </p:tav>
                                            <p:tav tm="100000">
                                              <p:val>
                                                <p:strVal val="#ppt_x"/>
                                              </p:val>
                                            </p:tav>
                                          </p:tavLst>
                                        </p:anim>
                                        <p:anim calcmode="lin" valueType="num">
                                          <p:cBhvr additive="base">
                                            <p:cTn id="58" dur="750" fill="hold"/>
                                            <p:tgtEl>
                                              <p:spTgt spid="37"/>
                                            </p:tgtEl>
                                            <p:attrNameLst>
                                              <p:attrName>ppt_y</p:attrName>
                                            </p:attrNameLst>
                                          </p:cBhvr>
                                          <p:tavLst>
                                            <p:tav tm="0">
                                              <p:val>
                                                <p:strVal val="0-#ppt_h/2"/>
                                              </p:val>
                                            </p:tav>
                                            <p:tav tm="100000">
                                              <p:val>
                                                <p:strVal val="#ppt_y"/>
                                              </p:val>
                                            </p:tav>
                                          </p:tavLst>
                                        </p:anim>
                                      </p:childTnLst>
                                    </p:cTn>
                                  </p:par>
                                  <p:par>
                                    <p:cTn id="59" presetID="2" presetClass="entr" presetSubtype="1" fill="hold" nodeType="withEffect">
                                      <p:stCondLst>
                                        <p:cond delay="0"/>
                                      </p:stCondLst>
                                      <p:childTnLst>
                                        <p:set>
                                          <p:cBhvr>
                                            <p:cTn id="60" dur="1" fill="hold">
                                              <p:stCondLst>
                                                <p:cond delay="0"/>
                                              </p:stCondLst>
                                            </p:cTn>
                                            <p:tgtEl>
                                              <p:spTgt spid="42"/>
                                            </p:tgtEl>
                                            <p:attrNameLst>
                                              <p:attrName>style.visibility</p:attrName>
                                            </p:attrNameLst>
                                          </p:cBhvr>
                                          <p:to>
                                            <p:strVal val="visible"/>
                                          </p:to>
                                        </p:set>
                                        <p:anim calcmode="lin" valueType="num">
                                          <p:cBhvr additive="base">
                                            <p:cTn id="61" dur="750" fill="hold"/>
                                            <p:tgtEl>
                                              <p:spTgt spid="42"/>
                                            </p:tgtEl>
                                            <p:attrNameLst>
                                              <p:attrName>ppt_x</p:attrName>
                                            </p:attrNameLst>
                                          </p:cBhvr>
                                          <p:tavLst>
                                            <p:tav tm="0">
                                              <p:val>
                                                <p:strVal val="#ppt_x"/>
                                              </p:val>
                                            </p:tav>
                                            <p:tav tm="100000">
                                              <p:val>
                                                <p:strVal val="#ppt_x"/>
                                              </p:val>
                                            </p:tav>
                                          </p:tavLst>
                                        </p:anim>
                                        <p:anim calcmode="lin" valueType="num">
                                          <p:cBhvr additive="base">
                                            <p:cTn id="62" dur="750" fill="hold"/>
                                            <p:tgtEl>
                                              <p:spTgt spid="42"/>
                                            </p:tgtEl>
                                            <p:attrNameLst>
                                              <p:attrName>ppt_y</p:attrName>
                                            </p:attrNameLst>
                                          </p:cBhvr>
                                          <p:tavLst>
                                            <p:tav tm="0">
                                              <p:val>
                                                <p:strVal val="0-#ppt_h/2"/>
                                              </p:val>
                                            </p:tav>
                                            <p:tav tm="100000">
                                              <p:val>
                                                <p:strVal val="#ppt_y"/>
                                              </p:val>
                                            </p:tav>
                                          </p:tavLst>
                                        </p:anim>
                                      </p:childTnLst>
                                    </p:cTn>
                                  </p:par>
                                  <p:par>
                                    <p:cTn id="63" presetID="2" presetClass="entr" presetSubtype="1" fill="hold" nodeType="withEffect">
                                      <p:stCondLst>
                                        <p:cond delay="0"/>
                                      </p:stCondLst>
                                      <p:childTnLst>
                                        <p:set>
                                          <p:cBhvr>
                                            <p:cTn id="64" dur="1" fill="hold">
                                              <p:stCondLst>
                                                <p:cond delay="0"/>
                                              </p:stCondLst>
                                            </p:cTn>
                                            <p:tgtEl>
                                              <p:spTgt spid="43"/>
                                            </p:tgtEl>
                                            <p:attrNameLst>
                                              <p:attrName>style.visibility</p:attrName>
                                            </p:attrNameLst>
                                          </p:cBhvr>
                                          <p:to>
                                            <p:strVal val="visible"/>
                                          </p:to>
                                        </p:set>
                                        <p:anim calcmode="lin" valueType="num">
                                          <p:cBhvr additive="base">
                                            <p:cTn id="65" dur="750" fill="hold"/>
                                            <p:tgtEl>
                                              <p:spTgt spid="43"/>
                                            </p:tgtEl>
                                            <p:attrNameLst>
                                              <p:attrName>ppt_x</p:attrName>
                                            </p:attrNameLst>
                                          </p:cBhvr>
                                          <p:tavLst>
                                            <p:tav tm="0">
                                              <p:val>
                                                <p:strVal val="#ppt_x"/>
                                              </p:val>
                                            </p:tav>
                                            <p:tav tm="100000">
                                              <p:val>
                                                <p:strVal val="#ppt_x"/>
                                              </p:val>
                                            </p:tav>
                                          </p:tavLst>
                                        </p:anim>
                                        <p:anim calcmode="lin" valueType="num">
                                          <p:cBhvr additive="base">
                                            <p:cTn id="66" dur="750" fill="hold"/>
                                            <p:tgtEl>
                                              <p:spTgt spid="43"/>
                                            </p:tgtEl>
                                            <p:attrNameLst>
                                              <p:attrName>ppt_y</p:attrName>
                                            </p:attrNameLst>
                                          </p:cBhvr>
                                          <p:tavLst>
                                            <p:tav tm="0">
                                              <p:val>
                                                <p:strVal val="0-#ppt_h/2"/>
                                              </p:val>
                                            </p:tav>
                                            <p:tav tm="100000">
                                              <p:val>
                                                <p:strVal val="#ppt_y"/>
                                              </p:val>
                                            </p:tav>
                                          </p:tavLst>
                                        </p:anim>
                                      </p:childTnLst>
                                    </p:cTn>
                                  </p:par>
                                  <p:par>
                                    <p:cTn id="67" presetID="8" presetClass="emph" presetSubtype="0" repeatCount="indefinite" autoRev="1" fill="hold" nodeType="withEffect">
                                      <p:stCondLst>
                                        <p:cond delay="750"/>
                                      </p:stCondLst>
                                      <p:childTnLst>
                                        <p:animRot by="-600000">
                                          <p:cBhvr>
                                            <p:cTn id="68" dur="2000" fill="hold"/>
                                            <p:tgtEl>
                                              <p:spTgt spid="29"/>
                                            </p:tgtEl>
                                            <p:attrNameLst>
                                              <p:attrName>r</p:attrName>
                                            </p:attrNameLst>
                                          </p:cBhvr>
                                        </p:animRot>
                                      </p:childTnLst>
                                    </p:cTn>
                                  </p:par>
                                  <p:par>
                                    <p:cTn id="69" presetID="8" presetClass="emph" presetSubtype="0" repeatCount="indefinite" autoRev="1" fill="hold" nodeType="withEffect">
                                      <p:stCondLst>
                                        <p:cond delay="750"/>
                                      </p:stCondLst>
                                      <p:childTnLst>
                                        <p:animRot by="-600000">
                                          <p:cBhvr>
                                            <p:cTn id="70" dur="2000" fill="hold"/>
                                            <p:tgtEl>
                                              <p:spTgt spid="31"/>
                                            </p:tgtEl>
                                            <p:attrNameLst>
                                              <p:attrName>r</p:attrName>
                                            </p:attrNameLst>
                                          </p:cBhvr>
                                        </p:animRot>
                                      </p:childTnLst>
                                    </p:cTn>
                                  </p:par>
                                  <p:par>
                                    <p:cTn id="71" presetID="8" presetClass="emph" presetSubtype="0" repeatCount="indefinite" autoRev="1" fill="hold" nodeType="withEffect">
                                      <p:stCondLst>
                                        <p:cond delay="750"/>
                                      </p:stCondLst>
                                      <p:childTnLst>
                                        <p:animRot by="-600000">
                                          <p:cBhvr>
                                            <p:cTn id="72" dur="2000" fill="hold"/>
                                            <p:tgtEl>
                                              <p:spTgt spid="33"/>
                                            </p:tgtEl>
                                            <p:attrNameLst>
                                              <p:attrName>r</p:attrName>
                                            </p:attrNameLst>
                                          </p:cBhvr>
                                        </p:animRot>
                                      </p:childTnLst>
                                    </p:cTn>
                                  </p:par>
                                  <p:par>
                                    <p:cTn id="73" presetID="8" presetClass="emph" presetSubtype="0" repeatCount="indefinite" autoRev="1" fill="hold" nodeType="withEffect">
                                      <p:stCondLst>
                                        <p:cond delay="750"/>
                                      </p:stCondLst>
                                      <p:childTnLst>
                                        <p:animRot by="-600000">
                                          <p:cBhvr>
                                            <p:cTn id="74" dur="2000" fill="hold"/>
                                            <p:tgtEl>
                                              <p:spTgt spid="35"/>
                                            </p:tgtEl>
                                            <p:attrNameLst>
                                              <p:attrName>r</p:attrName>
                                            </p:attrNameLst>
                                          </p:cBhvr>
                                        </p:animRot>
                                      </p:childTnLst>
                                    </p:cTn>
                                  </p:par>
                                  <p:par>
                                    <p:cTn id="75" presetID="8" presetClass="emph" presetSubtype="0" repeatCount="indefinite" autoRev="1" fill="hold" nodeType="withEffect">
                                      <p:stCondLst>
                                        <p:cond delay="750"/>
                                      </p:stCondLst>
                                      <p:childTnLst>
                                        <p:animRot by="-600000">
                                          <p:cBhvr>
                                            <p:cTn id="76" dur="2000" fill="hold"/>
                                            <p:tgtEl>
                                              <p:spTgt spid="37"/>
                                            </p:tgtEl>
                                            <p:attrNameLst>
                                              <p:attrName>r</p:attrName>
                                            </p:attrNameLst>
                                          </p:cBhvr>
                                        </p:animRot>
                                      </p:childTnLst>
                                    </p:cTn>
                                  </p:par>
                                  <p:par>
                                    <p:cTn id="77" presetID="8" presetClass="emph" presetSubtype="0" repeatCount="indefinite" autoRev="1" fill="hold" nodeType="withEffect">
                                      <p:stCondLst>
                                        <p:cond delay="750"/>
                                      </p:stCondLst>
                                      <p:childTnLst>
                                        <p:animRot by="-900000">
                                          <p:cBhvr>
                                            <p:cTn id="78" dur="500" fill="hold"/>
                                            <p:tgtEl>
                                              <p:spTgt spid="75"/>
                                            </p:tgtEl>
                                            <p:attrNameLst>
                                              <p:attrName>r</p:attrName>
                                            </p:attrNameLst>
                                          </p:cBhvr>
                                        </p:animRot>
                                      </p:childTnLst>
                                    </p:cTn>
                                  </p:par>
                                  <p:par>
                                    <p:cTn id="79" presetID="8" presetClass="emph" presetSubtype="0" repeatCount="indefinite" autoRev="1" fill="hold" nodeType="withEffect">
                                      <p:stCondLst>
                                        <p:cond delay="750"/>
                                      </p:stCondLst>
                                      <p:childTnLst>
                                        <p:animRot by="900000">
                                          <p:cBhvr>
                                            <p:cTn id="80" dur="500" fill="hold"/>
                                            <p:tgtEl>
                                              <p:spTgt spid="85"/>
                                            </p:tgtEl>
                                            <p:attrNameLst>
                                              <p:attrName>r</p:attrName>
                                            </p:attrNameLst>
                                          </p:cBhvr>
                                        </p:animRot>
                                      </p:childTnLst>
                                    </p:cTn>
                                  </p:par>
                                  <p:par>
                                    <p:cTn id="81" presetID="32" presetClass="emph" presetSubtype="0" repeatCount="indefinite" fill="hold" nodeType="withEffect">
                                      <p:stCondLst>
                                        <p:cond delay="750"/>
                                      </p:stCondLst>
                                      <p:childTnLst>
                                        <p:animRot by="120000">
                                          <p:cBhvr>
                                            <p:cTn id="82" dur="150" fill="hold">
                                              <p:stCondLst>
                                                <p:cond delay="0"/>
                                              </p:stCondLst>
                                            </p:cTn>
                                            <p:tgtEl>
                                              <p:spTgt spid="456"/>
                                            </p:tgtEl>
                                            <p:attrNameLst>
                                              <p:attrName>r</p:attrName>
                                            </p:attrNameLst>
                                          </p:cBhvr>
                                        </p:animRot>
                                        <p:animRot by="-240000">
                                          <p:cBhvr>
                                            <p:cTn id="83" dur="300" fill="hold">
                                              <p:stCondLst>
                                                <p:cond delay="300"/>
                                              </p:stCondLst>
                                            </p:cTn>
                                            <p:tgtEl>
                                              <p:spTgt spid="456"/>
                                            </p:tgtEl>
                                            <p:attrNameLst>
                                              <p:attrName>r</p:attrName>
                                            </p:attrNameLst>
                                          </p:cBhvr>
                                        </p:animRot>
                                        <p:animRot by="240000">
                                          <p:cBhvr>
                                            <p:cTn id="84" dur="300" fill="hold">
                                              <p:stCondLst>
                                                <p:cond delay="600"/>
                                              </p:stCondLst>
                                            </p:cTn>
                                            <p:tgtEl>
                                              <p:spTgt spid="456"/>
                                            </p:tgtEl>
                                            <p:attrNameLst>
                                              <p:attrName>r</p:attrName>
                                            </p:attrNameLst>
                                          </p:cBhvr>
                                        </p:animRot>
                                        <p:animRot by="-240000">
                                          <p:cBhvr>
                                            <p:cTn id="85" dur="300" fill="hold">
                                              <p:stCondLst>
                                                <p:cond delay="900"/>
                                              </p:stCondLst>
                                            </p:cTn>
                                            <p:tgtEl>
                                              <p:spTgt spid="456"/>
                                            </p:tgtEl>
                                            <p:attrNameLst>
                                              <p:attrName>r</p:attrName>
                                            </p:attrNameLst>
                                          </p:cBhvr>
                                        </p:animRot>
                                        <p:animRot by="120000">
                                          <p:cBhvr>
                                            <p:cTn id="86" dur="300" fill="hold">
                                              <p:stCondLst>
                                                <p:cond delay="1200"/>
                                              </p:stCondLst>
                                            </p:cTn>
                                            <p:tgtEl>
                                              <p:spTgt spid="456"/>
                                            </p:tgtEl>
                                            <p:attrNameLst>
                                              <p:attrName>r</p:attrName>
                                            </p:attrNameLst>
                                          </p:cBhvr>
                                        </p:animRot>
                                      </p:childTnLst>
                                    </p:cTn>
                                  </p:par>
                                  <p:par>
                                    <p:cTn id="87" presetID="8" presetClass="emph" presetSubtype="0" repeatCount="indefinite" autoRev="1" fill="hold" nodeType="withEffect">
                                      <p:stCondLst>
                                        <p:cond delay="750"/>
                                      </p:stCondLst>
                                      <p:childTnLst>
                                        <p:animRot by="-600000">
                                          <p:cBhvr>
                                            <p:cTn id="88" dur="2000" fill="hold"/>
                                            <p:tgtEl>
                                              <p:spTgt spid="40"/>
                                            </p:tgtEl>
                                            <p:attrNameLst>
                                              <p:attrName>r</p:attrName>
                                            </p:attrNameLst>
                                          </p:cBhvr>
                                        </p:animRot>
                                      </p:childTnLst>
                                    </p:cTn>
                                  </p:par>
                                  <p:par>
                                    <p:cTn id="89" presetID="8" presetClass="emph" presetSubtype="0" repeatCount="indefinite" autoRev="1" fill="hold" nodeType="withEffect">
                                      <p:stCondLst>
                                        <p:cond delay="750"/>
                                      </p:stCondLst>
                                      <p:childTnLst>
                                        <p:animRot by="-600000">
                                          <p:cBhvr>
                                            <p:cTn id="90" dur="2000" fill="hold"/>
                                            <p:tgtEl>
                                              <p:spTgt spid="42"/>
                                            </p:tgtEl>
                                            <p:attrNameLst>
                                              <p:attrName>r</p:attrName>
                                            </p:attrNameLst>
                                          </p:cBhvr>
                                        </p:animRot>
                                      </p:childTnLst>
                                    </p:cTn>
                                  </p:par>
                                  <p:par>
                                    <p:cTn id="91" presetID="8" presetClass="emph" presetSubtype="0" repeatCount="indefinite" autoRev="1" fill="hold" nodeType="withEffect">
                                      <p:stCondLst>
                                        <p:cond delay="750"/>
                                      </p:stCondLst>
                                      <p:childTnLst>
                                        <p:animRot by="-600000">
                                          <p:cBhvr>
                                            <p:cTn id="92" dur="2000" fill="hold"/>
                                            <p:tgtEl>
                                              <p:spTgt spid="41"/>
                                            </p:tgtEl>
                                            <p:attrNameLst>
                                              <p:attrName>r</p:attrName>
                                            </p:attrNameLst>
                                          </p:cBhvr>
                                        </p:animRot>
                                      </p:childTnLst>
                                    </p:cTn>
                                  </p:par>
                                  <p:par>
                                    <p:cTn id="93" presetID="8" presetClass="emph" presetSubtype="0" repeatCount="indefinite" autoRev="1" fill="hold" nodeType="withEffect">
                                      <p:stCondLst>
                                        <p:cond delay="750"/>
                                      </p:stCondLst>
                                      <p:childTnLst>
                                        <p:animRot by="-600000">
                                          <p:cBhvr>
                                            <p:cTn id="94" dur="2000" fill="hold"/>
                                            <p:tgtEl>
                                              <p:spTgt spid="43"/>
                                            </p:tgtEl>
                                            <p:attrNameLst>
                                              <p:attrName>r</p:attrName>
                                            </p:attrNameLst>
                                          </p:cBhvr>
                                        </p:animRot>
                                      </p:childTnLst>
                                    </p:cTn>
                                  </p:par>
                                  <p:par>
                                    <p:cTn id="95" presetID="8" presetClass="emph" presetSubtype="0" repeatCount="indefinite" autoRev="1" fill="hold" nodeType="withEffect">
                                      <p:stCondLst>
                                        <p:cond delay="750"/>
                                      </p:stCondLst>
                                      <p:childTnLst>
                                        <p:animRot by="-600000">
                                          <p:cBhvr>
                                            <p:cTn id="96" dur="2000" fill="hold"/>
                                            <p:tgtEl>
                                              <p:spTgt spid="4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numSld="2">
                    <p:cTn id="97" fill="hold" display="0">
                      <p:stCondLst>
                        <p:cond delay="indefinite"/>
                      </p:stCondLst>
                      <p:endCondLst>
                        <p:cond evt="onStopAudio" delay="0">
                          <p:tgtEl>
                            <p:sldTgt/>
                          </p:tgtEl>
                        </p:cond>
                      </p:endCondLst>
                    </p:cTn>
                    <p:tgtEl>
                      <p:spTgt spid="2"/>
                    </p:tgtEl>
                  </p:cMediaNode>
                </p:audio>
              </p:childTnLst>
            </p:cTn>
          </p:par>
        </p:tn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gradFill>
          <a:gsLst>
            <a:gs pos="51000">
              <a:srgbClr val="79C737"/>
            </a:gs>
            <a:gs pos="100000">
              <a:srgbClr val="2B9D2C"/>
            </a:gs>
          </a:gsLst>
          <a:lin ang="5400000" scaled="1"/>
        </a:gra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6FB3CAA-A8CE-5F53-38DF-1786B26975B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8351"/>
            <a:ext cx="12192000" cy="6874701"/>
          </a:xfrm>
          <a:prstGeom prst="rect">
            <a:avLst/>
          </a:prstGeom>
        </p:spPr>
      </p:pic>
      <p:pic>
        <p:nvPicPr>
          <p:cNvPr id="6" name="Picture 5">
            <a:extLst>
              <a:ext uri="{FF2B5EF4-FFF2-40B4-BE49-F238E27FC236}">
                <a16:creationId xmlns:a16="http://schemas.microsoft.com/office/drawing/2014/main" id="{1A6FE2A1-BE56-6E71-A57D-505FD5E1CB64}"/>
              </a:ext>
            </a:extLst>
          </p:cNvPr>
          <p:cNvPicPr>
            <a:picLocks noChangeAspect="1"/>
          </p:cNvPicPr>
          <p:nvPr/>
        </p:nvPicPr>
        <p:blipFill>
          <a:blip r:embed="rId3" cstate="print">
            <a:alphaModFix/>
            <a:extLst>
              <a:ext uri="{28A0092B-C50C-407E-A947-70E740481C1C}">
                <a14:useLocalDpi xmlns:a14="http://schemas.microsoft.com/office/drawing/2010/main" val="0"/>
              </a:ext>
            </a:extLst>
          </a:blip>
          <a:stretch>
            <a:fillRect/>
          </a:stretch>
        </p:blipFill>
        <p:spPr>
          <a:xfrm>
            <a:off x="0" y="2802899"/>
            <a:ext cx="12192000" cy="4229375"/>
          </a:xfrm>
          <a:prstGeom prst="rect">
            <a:avLst/>
          </a:prstGeom>
        </p:spPr>
      </p:pic>
      <p:sp>
        <p:nvSpPr>
          <p:cNvPr id="36" name="Oval 35">
            <a:extLst>
              <a:ext uri="{FF2B5EF4-FFF2-40B4-BE49-F238E27FC236}">
                <a16:creationId xmlns:a16="http://schemas.microsoft.com/office/drawing/2014/main" id="{79784B16-98A3-D017-A784-31514B2D465D}"/>
              </a:ext>
            </a:extLst>
          </p:cNvPr>
          <p:cNvSpPr/>
          <p:nvPr/>
        </p:nvSpPr>
        <p:spPr>
          <a:xfrm rot="21280755">
            <a:off x="3243631" y="542622"/>
            <a:ext cx="2886379" cy="2886378"/>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48" name="Oval 47">
            <a:extLst>
              <a:ext uri="{FF2B5EF4-FFF2-40B4-BE49-F238E27FC236}">
                <a16:creationId xmlns:a16="http://schemas.microsoft.com/office/drawing/2014/main" id="{92947210-8ACC-C1F3-DFED-54BA16208644}"/>
              </a:ext>
            </a:extLst>
          </p:cNvPr>
          <p:cNvSpPr/>
          <p:nvPr/>
        </p:nvSpPr>
        <p:spPr>
          <a:xfrm rot="631900" flipH="1">
            <a:off x="6048174" y="415013"/>
            <a:ext cx="2886379" cy="2886378"/>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nvGrpSpPr>
          <p:cNvPr id="360" name="Group 359">
            <a:extLst>
              <a:ext uri="{FF2B5EF4-FFF2-40B4-BE49-F238E27FC236}">
                <a16:creationId xmlns:a16="http://schemas.microsoft.com/office/drawing/2014/main" id="{F2402D3F-C2C7-E843-616C-6C030B1E4C14}"/>
              </a:ext>
            </a:extLst>
          </p:cNvPr>
          <p:cNvGrpSpPr/>
          <p:nvPr/>
        </p:nvGrpSpPr>
        <p:grpSpPr>
          <a:xfrm rot="21313856">
            <a:off x="-113286" y="2563181"/>
            <a:ext cx="3887344" cy="3887342"/>
            <a:chOff x="2134403" y="1322488"/>
            <a:chExt cx="4691730" cy="4691730"/>
          </a:xfrm>
        </p:grpSpPr>
        <p:grpSp>
          <p:nvGrpSpPr>
            <p:cNvPr id="361" name="Group 360">
              <a:extLst>
                <a:ext uri="{FF2B5EF4-FFF2-40B4-BE49-F238E27FC236}">
                  <a16:creationId xmlns:a16="http://schemas.microsoft.com/office/drawing/2014/main" id="{3D00A7C0-178F-F1AA-A70B-2F1DEB9F5860}"/>
                </a:ext>
              </a:extLst>
            </p:cNvPr>
            <p:cNvGrpSpPr/>
            <p:nvPr/>
          </p:nvGrpSpPr>
          <p:grpSpPr>
            <a:xfrm rot="17944252" flipV="1">
              <a:off x="3065919" y="2077983"/>
              <a:ext cx="880564" cy="2056345"/>
              <a:chOff x="3810000" y="3100647"/>
              <a:chExt cx="880564" cy="2056345"/>
            </a:xfrm>
          </p:grpSpPr>
          <p:sp>
            <p:nvSpPr>
              <p:cNvPr id="363" name="Freeform: Shape 362">
                <a:extLst>
                  <a:ext uri="{FF2B5EF4-FFF2-40B4-BE49-F238E27FC236}">
                    <a16:creationId xmlns:a16="http://schemas.microsoft.com/office/drawing/2014/main" id="{DDC5BD6C-1048-2B2F-5AA0-8D95D448ADF6}"/>
                  </a:ext>
                </a:extLst>
              </p:cNvPr>
              <p:cNvSpPr/>
              <p:nvPr/>
            </p:nvSpPr>
            <p:spPr>
              <a:xfrm>
                <a:off x="3909980" y="3100647"/>
                <a:ext cx="474145" cy="1442380"/>
              </a:xfrm>
              <a:custGeom>
                <a:avLst/>
                <a:gdLst>
                  <a:gd name="connsiteX0" fmla="*/ 18932 w 53698"/>
                  <a:gd name="connsiteY0" fmla="*/ 163354 h 163353"/>
                  <a:gd name="connsiteX1" fmla="*/ 14170 w 53698"/>
                  <a:gd name="connsiteY1" fmla="*/ 160496 h 163353"/>
                  <a:gd name="connsiteX2" fmla="*/ 44650 w 53698"/>
                  <a:gd name="connsiteY2" fmla="*/ 1429 h 163353"/>
                  <a:gd name="connsiteX3" fmla="*/ 52270 w 53698"/>
                  <a:gd name="connsiteY3" fmla="*/ 1429 h 163353"/>
                  <a:gd name="connsiteX4" fmla="*/ 52270 w 53698"/>
                  <a:gd name="connsiteY4" fmla="*/ 9049 h 163353"/>
                  <a:gd name="connsiteX5" fmla="*/ 24647 w 53698"/>
                  <a:gd name="connsiteY5" fmla="*/ 155734 h 163353"/>
                  <a:gd name="connsiteX6" fmla="*/ 21790 w 53698"/>
                  <a:gd name="connsiteY6" fmla="*/ 163354 h 163353"/>
                  <a:gd name="connsiteX7" fmla="*/ 18932 w 53698"/>
                  <a:gd name="connsiteY7" fmla="*/ 163354 h 163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698" h="163353">
                    <a:moveTo>
                      <a:pt x="18932" y="163354"/>
                    </a:moveTo>
                    <a:cubicBezTo>
                      <a:pt x="17027" y="163354"/>
                      <a:pt x="15122" y="162401"/>
                      <a:pt x="14170" y="160496"/>
                    </a:cubicBezTo>
                    <a:cubicBezTo>
                      <a:pt x="-12500" y="104299"/>
                      <a:pt x="-1070" y="45244"/>
                      <a:pt x="44650" y="1429"/>
                    </a:cubicBezTo>
                    <a:cubicBezTo>
                      <a:pt x="46555" y="-476"/>
                      <a:pt x="50365" y="-476"/>
                      <a:pt x="52270" y="1429"/>
                    </a:cubicBezTo>
                    <a:cubicBezTo>
                      <a:pt x="54175" y="3334"/>
                      <a:pt x="54175" y="7144"/>
                      <a:pt x="52270" y="9049"/>
                    </a:cubicBezTo>
                    <a:cubicBezTo>
                      <a:pt x="32267" y="28099"/>
                      <a:pt x="-10595" y="81439"/>
                      <a:pt x="24647" y="155734"/>
                    </a:cubicBezTo>
                    <a:cubicBezTo>
                      <a:pt x="25600" y="158591"/>
                      <a:pt x="24647" y="161449"/>
                      <a:pt x="21790" y="163354"/>
                    </a:cubicBezTo>
                    <a:cubicBezTo>
                      <a:pt x="19885" y="163354"/>
                      <a:pt x="18932" y="163354"/>
                      <a:pt x="18932" y="163354"/>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nvGrpSpPr>
              <p:cNvPr id="364" name="Graphic 3">
                <a:extLst>
                  <a:ext uri="{FF2B5EF4-FFF2-40B4-BE49-F238E27FC236}">
                    <a16:creationId xmlns:a16="http://schemas.microsoft.com/office/drawing/2014/main" id="{EDA5D502-5180-DCA0-93D9-C59619C0F030}"/>
                  </a:ext>
                </a:extLst>
              </p:cNvPr>
              <p:cNvGrpSpPr/>
              <p:nvPr/>
            </p:nvGrpSpPr>
            <p:grpSpPr>
              <a:xfrm>
                <a:off x="3810000" y="4307544"/>
                <a:ext cx="880564" cy="849448"/>
                <a:chOff x="4757962" y="590549"/>
                <a:chExt cx="99726" cy="96202"/>
              </a:xfrm>
            </p:grpSpPr>
            <p:grpSp>
              <p:nvGrpSpPr>
                <p:cNvPr id="365" name="Graphic 3">
                  <a:extLst>
                    <a:ext uri="{FF2B5EF4-FFF2-40B4-BE49-F238E27FC236}">
                      <a16:creationId xmlns:a16="http://schemas.microsoft.com/office/drawing/2014/main" id="{B118416E-2E75-5083-5319-7906AEC260DE}"/>
                    </a:ext>
                  </a:extLst>
                </p:cNvPr>
                <p:cNvGrpSpPr/>
                <p:nvPr/>
              </p:nvGrpSpPr>
              <p:grpSpPr>
                <a:xfrm>
                  <a:off x="4757962" y="590549"/>
                  <a:ext cx="99726" cy="96202"/>
                  <a:chOff x="4757962" y="590549"/>
                  <a:chExt cx="99726" cy="96202"/>
                </a:xfrm>
              </p:grpSpPr>
              <p:sp>
                <p:nvSpPr>
                  <p:cNvPr id="368" name="Freeform: Shape 367">
                    <a:extLst>
                      <a:ext uri="{FF2B5EF4-FFF2-40B4-BE49-F238E27FC236}">
                        <a16:creationId xmlns:a16="http://schemas.microsoft.com/office/drawing/2014/main" id="{0E7B2B0A-77E1-36FC-43EE-1AF0C7BFE9FD}"/>
                      </a:ext>
                    </a:extLst>
                  </p:cNvPr>
                  <p:cNvSpPr/>
                  <p:nvPr/>
                </p:nvSpPr>
                <p:spPr>
                  <a:xfrm>
                    <a:off x="4763515" y="596362"/>
                    <a:ext cx="87997" cy="84717"/>
                  </a:xfrm>
                  <a:custGeom>
                    <a:avLst/>
                    <a:gdLst>
                      <a:gd name="connsiteX0" fmla="*/ 78042 w 87997"/>
                      <a:gd name="connsiteY0" fmla="*/ 45622 h 84717"/>
                      <a:gd name="connsiteX1" fmla="*/ 83757 w 87997"/>
                      <a:gd name="connsiteY1" fmla="*/ 18952 h 84717"/>
                      <a:gd name="connsiteX2" fmla="*/ 24702 w 87997"/>
                      <a:gd name="connsiteY2" fmla="*/ 6569 h 84717"/>
                      <a:gd name="connsiteX3" fmla="*/ 7557 w 87997"/>
                      <a:gd name="connsiteY3" fmla="*/ 70387 h 84717"/>
                      <a:gd name="connsiteX4" fmla="*/ 56134 w 87997"/>
                      <a:gd name="connsiteY4" fmla="*/ 76102 h 84717"/>
                      <a:gd name="connsiteX5" fmla="*/ 78042 w 87997"/>
                      <a:gd name="connsiteY5" fmla="*/ 45622 h 84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997" h="84717">
                        <a:moveTo>
                          <a:pt x="78042" y="45622"/>
                        </a:moveTo>
                        <a:cubicBezTo>
                          <a:pt x="86614" y="42764"/>
                          <a:pt x="92329" y="31334"/>
                          <a:pt x="83757" y="18952"/>
                        </a:cubicBezTo>
                        <a:cubicBezTo>
                          <a:pt x="74232" y="5617"/>
                          <a:pt x="53277" y="-8671"/>
                          <a:pt x="24702" y="6569"/>
                        </a:cubicBezTo>
                        <a:cubicBezTo>
                          <a:pt x="-3873" y="20857"/>
                          <a:pt x="-4826" y="51337"/>
                          <a:pt x="7557" y="70387"/>
                        </a:cubicBezTo>
                        <a:cubicBezTo>
                          <a:pt x="21844" y="93247"/>
                          <a:pt x="47562" y="83722"/>
                          <a:pt x="56134" y="76102"/>
                        </a:cubicBezTo>
                        <a:cubicBezTo>
                          <a:pt x="70422" y="82769"/>
                          <a:pt x="88519" y="69434"/>
                          <a:pt x="78042" y="45622"/>
                        </a:cubicBezTo>
                        <a:close/>
                      </a:path>
                    </a:pathLst>
                  </a:custGeom>
                  <a:solidFill>
                    <a:srgbClr val="D9161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69" name="Freeform: Shape 368">
                    <a:extLst>
                      <a:ext uri="{FF2B5EF4-FFF2-40B4-BE49-F238E27FC236}">
                        <a16:creationId xmlns:a16="http://schemas.microsoft.com/office/drawing/2014/main" id="{7C6F530D-3A36-6386-B5E6-FBCFCA690AE6}"/>
                      </a:ext>
                    </a:extLst>
                  </p:cNvPr>
                  <p:cNvSpPr/>
                  <p:nvPr/>
                </p:nvSpPr>
                <p:spPr>
                  <a:xfrm>
                    <a:off x="4757962" y="590549"/>
                    <a:ext cx="99726" cy="96202"/>
                  </a:xfrm>
                  <a:custGeom>
                    <a:avLst/>
                    <a:gdLst>
                      <a:gd name="connsiteX0" fmla="*/ 37875 w 99726"/>
                      <a:gd name="connsiteY0" fmla="*/ 96202 h 96202"/>
                      <a:gd name="connsiteX1" fmla="*/ 8348 w 99726"/>
                      <a:gd name="connsiteY1" fmla="*/ 79057 h 96202"/>
                      <a:gd name="connsiteX2" fmla="*/ 1680 w 99726"/>
                      <a:gd name="connsiteY2" fmla="*/ 37148 h 96202"/>
                      <a:gd name="connsiteX3" fmla="*/ 27398 w 99726"/>
                      <a:gd name="connsiteY3" fmla="*/ 6668 h 96202"/>
                      <a:gd name="connsiteX4" fmla="*/ 54068 w 99726"/>
                      <a:gd name="connsiteY4" fmla="*/ 0 h 96202"/>
                      <a:gd name="connsiteX5" fmla="*/ 94073 w 99726"/>
                      <a:gd name="connsiteY5" fmla="*/ 20955 h 96202"/>
                      <a:gd name="connsiteX6" fmla="*/ 98835 w 99726"/>
                      <a:gd name="connsiteY6" fmla="*/ 43815 h 96202"/>
                      <a:gd name="connsiteX7" fmla="*/ 91215 w 99726"/>
                      <a:gd name="connsiteY7" fmla="*/ 53340 h 96202"/>
                      <a:gd name="connsiteX8" fmla="*/ 89310 w 99726"/>
                      <a:gd name="connsiteY8" fmla="*/ 78105 h 96202"/>
                      <a:gd name="connsiteX9" fmla="*/ 69308 w 99726"/>
                      <a:gd name="connsiteY9" fmla="*/ 88582 h 96202"/>
                      <a:gd name="connsiteX10" fmla="*/ 69308 w 99726"/>
                      <a:gd name="connsiteY10" fmla="*/ 88582 h 96202"/>
                      <a:gd name="connsiteX11" fmla="*/ 62640 w 99726"/>
                      <a:gd name="connsiteY11" fmla="*/ 87630 h 96202"/>
                      <a:gd name="connsiteX12" fmla="*/ 37875 w 99726"/>
                      <a:gd name="connsiteY12" fmla="*/ 96202 h 96202"/>
                      <a:gd name="connsiteX13" fmla="*/ 54068 w 99726"/>
                      <a:gd name="connsiteY13" fmla="*/ 11430 h 96202"/>
                      <a:gd name="connsiteX14" fmla="*/ 32160 w 99726"/>
                      <a:gd name="connsiteY14" fmla="*/ 17145 h 96202"/>
                      <a:gd name="connsiteX15" fmla="*/ 12158 w 99726"/>
                      <a:gd name="connsiteY15" fmla="*/ 40957 h 96202"/>
                      <a:gd name="connsiteX16" fmla="*/ 16920 w 99726"/>
                      <a:gd name="connsiteY16" fmla="*/ 73343 h 96202"/>
                      <a:gd name="connsiteX17" fmla="*/ 36923 w 99726"/>
                      <a:gd name="connsiteY17" fmla="*/ 84773 h 96202"/>
                      <a:gd name="connsiteX18" fmla="*/ 56925 w 99726"/>
                      <a:gd name="connsiteY18" fmla="*/ 78105 h 96202"/>
                      <a:gd name="connsiteX19" fmla="*/ 62640 w 99726"/>
                      <a:gd name="connsiteY19" fmla="*/ 77152 h 96202"/>
                      <a:gd name="connsiteX20" fmla="*/ 68355 w 99726"/>
                      <a:gd name="connsiteY20" fmla="*/ 78105 h 96202"/>
                      <a:gd name="connsiteX21" fmla="*/ 68355 w 99726"/>
                      <a:gd name="connsiteY21" fmla="*/ 78105 h 96202"/>
                      <a:gd name="connsiteX22" fmla="*/ 78833 w 99726"/>
                      <a:gd name="connsiteY22" fmla="*/ 72390 h 96202"/>
                      <a:gd name="connsiteX23" fmla="*/ 78833 w 99726"/>
                      <a:gd name="connsiteY23" fmla="*/ 53340 h 96202"/>
                      <a:gd name="connsiteX24" fmla="*/ 78833 w 99726"/>
                      <a:gd name="connsiteY24" fmla="*/ 48577 h 96202"/>
                      <a:gd name="connsiteX25" fmla="*/ 82643 w 99726"/>
                      <a:gd name="connsiteY25" fmla="*/ 45720 h 96202"/>
                      <a:gd name="connsiteX26" fmla="*/ 87405 w 99726"/>
                      <a:gd name="connsiteY26" fmla="*/ 40957 h 96202"/>
                      <a:gd name="connsiteX27" fmla="*/ 84548 w 99726"/>
                      <a:gd name="connsiteY27" fmla="*/ 28575 h 96202"/>
                      <a:gd name="connsiteX28" fmla="*/ 54068 w 99726"/>
                      <a:gd name="connsiteY28" fmla="*/ 11430 h 96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9726" h="96202">
                        <a:moveTo>
                          <a:pt x="37875" y="96202"/>
                        </a:moveTo>
                        <a:cubicBezTo>
                          <a:pt x="29303" y="96202"/>
                          <a:pt x="16920" y="93345"/>
                          <a:pt x="8348" y="79057"/>
                        </a:cubicBezTo>
                        <a:cubicBezTo>
                          <a:pt x="728" y="66675"/>
                          <a:pt x="-2130" y="51435"/>
                          <a:pt x="1680" y="37148"/>
                        </a:cubicBezTo>
                        <a:cubicBezTo>
                          <a:pt x="5490" y="23813"/>
                          <a:pt x="14063" y="13335"/>
                          <a:pt x="27398" y="6668"/>
                        </a:cubicBezTo>
                        <a:cubicBezTo>
                          <a:pt x="35970" y="1905"/>
                          <a:pt x="45495" y="0"/>
                          <a:pt x="54068" y="0"/>
                        </a:cubicBezTo>
                        <a:cubicBezTo>
                          <a:pt x="75975" y="0"/>
                          <a:pt x="89310" y="15240"/>
                          <a:pt x="94073" y="20955"/>
                        </a:cubicBezTo>
                        <a:cubicBezTo>
                          <a:pt x="99788" y="28575"/>
                          <a:pt x="100740" y="36195"/>
                          <a:pt x="98835" y="43815"/>
                        </a:cubicBezTo>
                        <a:cubicBezTo>
                          <a:pt x="97883" y="47625"/>
                          <a:pt x="95025" y="51435"/>
                          <a:pt x="91215" y="53340"/>
                        </a:cubicBezTo>
                        <a:cubicBezTo>
                          <a:pt x="94073" y="62865"/>
                          <a:pt x="93120" y="71438"/>
                          <a:pt x="89310" y="78105"/>
                        </a:cubicBezTo>
                        <a:cubicBezTo>
                          <a:pt x="84548" y="84773"/>
                          <a:pt x="77880" y="88582"/>
                          <a:pt x="69308" y="88582"/>
                        </a:cubicBezTo>
                        <a:lnTo>
                          <a:pt x="69308" y="88582"/>
                        </a:lnTo>
                        <a:cubicBezTo>
                          <a:pt x="67403" y="88582"/>
                          <a:pt x="64545" y="88582"/>
                          <a:pt x="62640" y="87630"/>
                        </a:cubicBezTo>
                        <a:cubicBezTo>
                          <a:pt x="55973" y="92393"/>
                          <a:pt x="47400" y="96202"/>
                          <a:pt x="37875" y="96202"/>
                        </a:cubicBezTo>
                        <a:close/>
                        <a:moveTo>
                          <a:pt x="54068" y="11430"/>
                        </a:moveTo>
                        <a:cubicBezTo>
                          <a:pt x="47400" y="11430"/>
                          <a:pt x="39780" y="13335"/>
                          <a:pt x="32160" y="17145"/>
                        </a:cubicBezTo>
                        <a:cubicBezTo>
                          <a:pt x="21683" y="22860"/>
                          <a:pt x="15015" y="30480"/>
                          <a:pt x="12158" y="40957"/>
                        </a:cubicBezTo>
                        <a:cubicBezTo>
                          <a:pt x="9300" y="51435"/>
                          <a:pt x="11205" y="63818"/>
                          <a:pt x="16920" y="73343"/>
                        </a:cubicBezTo>
                        <a:cubicBezTo>
                          <a:pt x="21683" y="80963"/>
                          <a:pt x="28350" y="84773"/>
                          <a:pt x="36923" y="84773"/>
                        </a:cubicBezTo>
                        <a:cubicBezTo>
                          <a:pt x="44543" y="84773"/>
                          <a:pt x="53115" y="80963"/>
                          <a:pt x="56925" y="78105"/>
                        </a:cubicBezTo>
                        <a:cubicBezTo>
                          <a:pt x="58830" y="76200"/>
                          <a:pt x="60735" y="76200"/>
                          <a:pt x="62640" y="77152"/>
                        </a:cubicBezTo>
                        <a:cubicBezTo>
                          <a:pt x="64545" y="78105"/>
                          <a:pt x="66450" y="78105"/>
                          <a:pt x="68355" y="78105"/>
                        </a:cubicBezTo>
                        <a:lnTo>
                          <a:pt x="68355" y="78105"/>
                        </a:lnTo>
                        <a:cubicBezTo>
                          <a:pt x="73118" y="78105"/>
                          <a:pt x="76928" y="76200"/>
                          <a:pt x="78833" y="72390"/>
                        </a:cubicBezTo>
                        <a:cubicBezTo>
                          <a:pt x="81690" y="67627"/>
                          <a:pt x="81690" y="60960"/>
                          <a:pt x="78833" y="53340"/>
                        </a:cubicBezTo>
                        <a:cubicBezTo>
                          <a:pt x="77880" y="51435"/>
                          <a:pt x="77880" y="50482"/>
                          <a:pt x="78833" y="48577"/>
                        </a:cubicBezTo>
                        <a:cubicBezTo>
                          <a:pt x="79785" y="46673"/>
                          <a:pt x="80738" y="45720"/>
                          <a:pt x="82643" y="45720"/>
                        </a:cubicBezTo>
                        <a:cubicBezTo>
                          <a:pt x="85500" y="44768"/>
                          <a:pt x="87405" y="42863"/>
                          <a:pt x="87405" y="40957"/>
                        </a:cubicBezTo>
                        <a:cubicBezTo>
                          <a:pt x="88358" y="37148"/>
                          <a:pt x="87405" y="32385"/>
                          <a:pt x="84548" y="28575"/>
                        </a:cubicBezTo>
                        <a:cubicBezTo>
                          <a:pt x="79785" y="21907"/>
                          <a:pt x="70260" y="11430"/>
                          <a:pt x="54068" y="11430"/>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sp>
              <p:nvSpPr>
                <p:cNvPr id="366" name="Freeform: Shape 365">
                  <a:extLst>
                    <a:ext uri="{FF2B5EF4-FFF2-40B4-BE49-F238E27FC236}">
                      <a16:creationId xmlns:a16="http://schemas.microsoft.com/office/drawing/2014/main" id="{F1C2A8F6-0660-11E2-A38D-B7F6DBC07DB6}"/>
                    </a:ext>
                  </a:extLst>
                </p:cNvPr>
                <p:cNvSpPr/>
                <p:nvPr/>
              </p:nvSpPr>
              <p:spPr>
                <a:xfrm>
                  <a:off x="4789731" y="623838"/>
                  <a:ext cx="43253" cy="42880"/>
                </a:xfrm>
                <a:custGeom>
                  <a:avLst/>
                  <a:gdLst>
                    <a:gd name="connsiteX0" fmla="*/ 23251 w 43253"/>
                    <a:gd name="connsiteY0" fmla="*/ 48 h 42880"/>
                    <a:gd name="connsiteX1" fmla="*/ 43253 w 43253"/>
                    <a:gd name="connsiteY1" fmla="*/ 27671 h 42880"/>
                    <a:gd name="connsiteX2" fmla="*/ 27061 w 43253"/>
                    <a:gd name="connsiteY2" fmla="*/ 39101 h 42880"/>
                    <a:gd name="connsiteX3" fmla="*/ 391 w 43253"/>
                    <a:gd name="connsiteY3" fmla="*/ 29576 h 42880"/>
                    <a:gd name="connsiteX4" fmla="*/ 23251 w 43253"/>
                    <a:gd name="connsiteY4" fmla="*/ 48 h 42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53" h="42880">
                      <a:moveTo>
                        <a:pt x="23251" y="48"/>
                      </a:moveTo>
                      <a:cubicBezTo>
                        <a:pt x="34681" y="1001"/>
                        <a:pt x="43253" y="18146"/>
                        <a:pt x="43253" y="27671"/>
                      </a:cubicBezTo>
                      <a:cubicBezTo>
                        <a:pt x="43253" y="33386"/>
                        <a:pt x="37538" y="41006"/>
                        <a:pt x="27061" y="39101"/>
                      </a:cubicBezTo>
                      <a:cubicBezTo>
                        <a:pt x="15631" y="44816"/>
                        <a:pt x="3248" y="45768"/>
                        <a:pt x="391" y="29576"/>
                      </a:cubicBezTo>
                      <a:cubicBezTo>
                        <a:pt x="-2467" y="12431"/>
                        <a:pt x="10868" y="-904"/>
                        <a:pt x="23251" y="48"/>
                      </a:cubicBezTo>
                      <a:close/>
                    </a:path>
                  </a:pathLst>
                </a:custGeom>
                <a:solidFill>
                  <a:srgbClr val="FF4B3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67" name="Freeform: Shape 366">
                  <a:extLst>
                    <a:ext uri="{FF2B5EF4-FFF2-40B4-BE49-F238E27FC236}">
                      <a16:creationId xmlns:a16="http://schemas.microsoft.com/office/drawing/2014/main" id="{69B3B7B8-9165-F71D-188A-E10B845B833B}"/>
                    </a:ext>
                  </a:extLst>
                </p:cNvPr>
                <p:cNvSpPr/>
                <p:nvPr/>
              </p:nvSpPr>
              <p:spPr>
                <a:xfrm rot="-5426770">
                  <a:off x="4815146" y="640448"/>
                  <a:ext cx="15240" cy="13335"/>
                </a:xfrm>
                <a:custGeom>
                  <a:avLst/>
                  <a:gdLst>
                    <a:gd name="connsiteX0" fmla="*/ 15241 w 15240"/>
                    <a:gd name="connsiteY0" fmla="*/ 6668 h 13335"/>
                    <a:gd name="connsiteX1" fmla="*/ 7620 w 15240"/>
                    <a:gd name="connsiteY1" fmla="*/ 13335 h 13335"/>
                    <a:gd name="connsiteX2" fmla="*/ 0 w 15240"/>
                    <a:gd name="connsiteY2" fmla="*/ 6668 h 13335"/>
                    <a:gd name="connsiteX3" fmla="*/ 7620 w 15240"/>
                    <a:gd name="connsiteY3" fmla="*/ 0 h 13335"/>
                    <a:gd name="connsiteX4" fmla="*/ 15241 w 15240"/>
                    <a:gd name="connsiteY4" fmla="*/ 6668 h 133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40" h="13335">
                      <a:moveTo>
                        <a:pt x="15241" y="6668"/>
                      </a:moveTo>
                      <a:cubicBezTo>
                        <a:pt x="15241" y="10350"/>
                        <a:pt x="11829" y="13335"/>
                        <a:pt x="7620" y="13335"/>
                      </a:cubicBezTo>
                      <a:cubicBezTo>
                        <a:pt x="3412" y="13335"/>
                        <a:pt x="0" y="10350"/>
                        <a:pt x="0" y="6668"/>
                      </a:cubicBezTo>
                      <a:cubicBezTo>
                        <a:pt x="0" y="2985"/>
                        <a:pt x="3412" y="0"/>
                        <a:pt x="7620" y="0"/>
                      </a:cubicBezTo>
                      <a:cubicBezTo>
                        <a:pt x="11829" y="0"/>
                        <a:pt x="15241" y="2985"/>
                        <a:pt x="15241" y="6668"/>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grpSp>
        <p:sp>
          <p:nvSpPr>
            <p:cNvPr id="362" name="Oval 361">
              <a:extLst>
                <a:ext uri="{FF2B5EF4-FFF2-40B4-BE49-F238E27FC236}">
                  <a16:creationId xmlns:a16="http://schemas.microsoft.com/office/drawing/2014/main" id="{BF06A612-2D43-6937-0F56-B7F13F144019}"/>
                </a:ext>
              </a:extLst>
            </p:cNvPr>
            <p:cNvSpPr/>
            <p:nvPr/>
          </p:nvSpPr>
          <p:spPr>
            <a:xfrm>
              <a:off x="2134403" y="1322488"/>
              <a:ext cx="4691730" cy="469173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grpSp>
        <p:nvGrpSpPr>
          <p:cNvPr id="7" name="Group 6">
            <a:extLst>
              <a:ext uri="{FF2B5EF4-FFF2-40B4-BE49-F238E27FC236}">
                <a16:creationId xmlns:a16="http://schemas.microsoft.com/office/drawing/2014/main" id="{50F0F740-48D2-4FBA-62DC-3557FBB3F0E5}"/>
              </a:ext>
            </a:extLst>
          </p:cNvPr>
          <p:cNvGrpSpPr/>
          <p:nvPr/>
        </p:nvGrpSpPr>
        <p:grpSpPr>
          <a:xfrm>
            <a:off x="-4416090" y="-3579645"/>
            <a:ext cx="18741690" cy="18741690"/>
            <a:chOff x="-4416090" y="-3579645"/>
            <a:chExt cx="18741690" cy="18741690"/>
          </a:xfrm>
        </p:grpSpPr>
        <p:grpSp>
          <p:nvGrpSpPr>
            <p:cNvPr id="2" name="Group 1">
              <a:extLst>
                <a:ext uri="{FF2B5EF4-FFF2-40B4-BE49-F238E27FC236}">
                  <a16:creationId xmlns:a16="http://schemas.microsoft.com/office/drawing/2014/main" id="{31C2348C-7FCD-4033-F7A7-A31B98C3284A}"/>
                </a:ext>
              </a:extLst>
            </p:cNvPr>
            <p:cNvGrpSpPr/>
            <p:nvPr/>
          </p:nvGrpSpPr>
          <p:grpSpPr>
            <a:xfrm>
              <a:off x="5129626" y="344758"/>
              <a:ext cx="6383691" cy="5265106"/>
              <a:chOff x="5129626" y="344758"/>
              <a:chExt cx="6383691" cy="5265106"/>
            </a:xfrm>
          </p:grpSpPr>
          <p:sp>
            <p:nvSpPr>
              <p:cNvPr id="4" name="Graphic 2">
                <a:extLst>
                  <a:ext uri="{FF2B5EF4-FFF2-40B4-BE49-F238E27FC236}">
                    <a16:creationId xmlns:a16="http://schemas.microsoft.com/office/drawing/2014/main" id="{468D7D59-F157-747E-B694-B3721795CDB5}"/>
                  </a:ext>
                </a:extLst>
              </p:cNvPr>
              <p:cNvSpPr/>
              <p:nvPr/>
            </p:nvSpPr>
            <p:spPr>
              <a:xfrm>
                <a:off x="5129626" y="344758"/>
                <a:ext cx="6383691" cy="5265106"/>
              </a:xfrm>
              <a:custGeom>
                <a:avLst/>
                <a:gdLst>
                  <a:gd name="connsiteX0" fmla="*/ 5133978 w 6383691"/>
                  <a:gd name="connsiteY0" fmla="*/ 353647 h 5265106"/>
                  <a:gd name="connsiteX1" fmla="*/ 2429359 w 6383691"/>
                  <a:gd name="connsiteY1" fmla="*/ 13072 h 5265106"/>
                  <a:gd name="connsiteX2" fmla="*/ 254392 w 6383691"/>
                  <a:gd name="connsiteY2" fmla="*/ 712148 h 5265106"/>
                  <a:gd name="connsiteX3" fmla="*/ 688259 w 6383691"/>
                  <a:gd name="connsiteY3" fmla="*/ 4094004 h 5265106"/>
                  <a:gd name="connsiteX4" fmla="*/ 1420761 w 6383691"/>
                  <a:gd name="connsiteY4" fmla="*/ 4416655 h 5265106"/>
                  <a:gd name="connsiteX5" fmla="*/ 1060145 w 6383691"/>
                  <a:gd name="connsiteY5" fmla="*/ 5265107 h 5265106"/>
                  <a:gd name="connsiteX6" fmla="*/ 2496974 w 6383691"/>
                  <a:gd name="connsiteY6" fmla="*/ 4488355 h 5265106"/>
                  <a:gd name="connsiteX7" fmla="*/ 3635168 w 6383691"/>
                  <a:gd name="connsiteY7" fmla="*/ 4452505 h 5265106"/>
                  <a:gd name="connsiteX8" fmla="*/ 6244000 w 6383691"/>
                  <a:gd name="connsiteY8" fmla="*/ 3173853 h 5265106"/>
                  <a:gd name="connsiteX9" fmla="*/ 5133978 w 6383691"/>
                  <a:gd name="connsiteY9" fmla="*/ 353647 h 5265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383691" h="5265106" fill="none" extrusionOk="0">
                    <a:moveTo>
                      <a:pt x="5133978" y="353647"/>
                    </a:moveTo>
                    <a:cubicBezTo>
                      <a:pt x="3835893" y="96777"/>
                      <a:pt x="3494381" y="277933"/>
                      <a:pt x="2429359" y="13072"/>
                    </a:cubicBezTo>
                    <a:cubicBezTo>
                      <a:pt x="1634053" y="-36911"/>
                      <a:pt x="824712" y="176062"/>
                      <a:pt x="254392" y="712148"/>
                    </a:cubicBezTo>
                    <a:cubicBezTo>
                      <a:pt x="-359114" y="1502416"/>
                      <a:pt x="116649" y="3678340"/>
                      <a:pt x="688259" y="4094004"/>
                    </a:cubicBezTo>
                    <a:cubicBezTo>
                      <a:pt x="859065" y="4247517"/>
                      <a:pt x="1140313" y="4394619"/>
                      <a:pt x="1420761" y="4416655"/>
                    </a:cubicBezTo>
                    <a:cubicBezTo>
                      <a:pt x="1475955" y="4708596"/>
                      <a:pt x="1443157" y="5036268"/>
                      <a:pt x="1060145" y="5265107"/>
                    </a:cubicBezTo>
                    <a:cubicBezTo>
                      <a:pt x="961490" y="5292400"/>
                      <a:pt x="2104941" y="5217779"/>
                      <a:pt x="2496974" y="4488355"/>
                    </a:cubicBezTo>
                    <a:cubicBezTo>
                      <a:pt x="2956619" y="4474965"/>
                      <a:pt x="3346022" y="4452225"/>
                      <a:pt x="3635168" y="4452505"/>
                    </a:cubicBezTo>
                    <a:cubicBezTo>
                      <a:pt x="4586929" y="4262947"/>
                      <a:pt x="5942272" y="4549987"/>
                      <a:pt x="6244000" y="3173853"/>
                    </a:cubicBezTo>
                    <a:cubicBezTo>
                      <a:pt x="6459596" y="2194791"/>
                      <a:pt x="6268846" y="502648"/>
                      <a:pt x="5133978" y="353647"/>
                    </a:cubicBezTo>
                    <a:close/>
                  </a:path>
                  <a:path w="6383691" h="5265106" stroke="0" extrusionOk="0">
                    <a:moveTo>
                      <a:pt x="5133978" y="353647"/>
                    </a:moveTo>
                    <a:cubicBezTo>
                      <a:pt x="4653849" y="229745"/>
                      <a:pt x="3521841" y="285092"/>
                      <a:pt x="2429359" y="13072"/>
                    </a:cubicBezTo>
                    <a:cubicBezTo>
                      <a:pt x="1851510" y="44108"/>
                      <a:pt x="664849" y="-28692"/>
                      <a:pt x="254392" y="712148"/>
                    </a:cubicBezTo>
                    <a:cubicBezTo>
                      <a:pt x="-252524" y="1474496"/>
                      <a:pt x="133452" y="3522010"/>
                      <a:pt x="688259" y="4094004"/>
                    </a:cubicBezTo>
                    <a:cubicBezTo>
                      <a:pt x="863080" y="4256716"/>
                      <a:pt x="1139062" y="4409594"/>
                      <a:pt x="1420761" y="4416655"/>
                    </a:cubicBezTo>
                    <a:cubicBezTo>
                      <a:pt x="1427349" y="4766017"/>
                      <a:pt x="1376585" y="5085713"/>
                      <a:pt x="1060145" y="5265107"/>
                    </a:cubicBezTo>
                    <a:cubicBezTo>
                      <a:pt x="1048206" y="5240800"/>
                      <a:pt x="1964724" y="5241492"/>
                      <a:pt x="2496974" y="4488355"/>
                    </a:cubicBezTo>
                    <a:cubicBezTo>
                      <a:pt x="2875233" y="4486348"/>
                      <a:pt x="3336180" y="4413213"/>
                      <a:pt x="3635168" y="4452505"/>
                    </a:cubicBezTo>
                    <a:cubicBezTo>
                      <a:pt x="4671014" y="4578990"/>
                      <a:pt x="5811850" y="4324486"/>
                      <a:pt x="6244000" y="3173853"/>
                    </a:cubicBezTo>
                    <a:cubicBezTo>
                      <a:pt x="6593548" y="2178974"/>
                      <a:pt x="6251147" y="813540"/>
                      <a:pt x="5133978" y="353647"/>
                    </a:cubicBezTo>
                    <a:close/>
                  </a:path>
                </a:pathLst>
              </a:custGeom>
              <a:solidFill>
                <a:srgbClr val="FFFFFF"/>
              </a:solidFill>
              <a:ln w="38100" cap="flat">
                <a:solidFill>
                  <a:srgbClr val="5E250C"/>
                </a:solidFill>
                <a:prstDash val="solid"/>
                <a:miter/>
                <a:extLst>
                  <a:ext uri="{C807C97D-BFC1-408E-A445-0C87EB9F89A2}">
                    <ask:lineSketchStyleProps xmlns="" xmlns:ask="http://schemas.microsoft.com/office/drawing/2018/sketchyshapes" sd="3574239762">
                      <a:custGeom>
                        <a:avLst/>
                        <a:gdLst>
                          <a:gd name="connsiteX0" fmla="*/ 5444125 w 6769333"/>
                          <a:gd name="connsiteY0" fmla="*/ 353647 h 5265106"/>
                          <a:gd name="connsiteX1" fmla="*/ 2576118 w 6769333"/>
                          <a:gd name="connsiteY1" fmla="*/ 13072 h 5265106"/>
                          <a:gd name="connsiteX2" fmla="*/ 269761 w 6769333"/>
                          <a:gd name="connsiteY2" fmla="*/ 712148 h 5265106"/>
                          <a:gd name="connsiteX3" fmla="*/ 729838 w 6769333"/>
                          <a:gd name="connsiteY3" fmla="*/ 4094004 h 5265106"/>
                          <a:gd name="connsiteX4" fmla="*/ 1506590 w 6769333"/>
                          <a:gd name="connsiteY4" fmla="*/ 4416655 h 5265106"/>
                          <a:gd name="connsiteX5" fmla="*/ 1124189 w 6769333"/>
                          <a:gd name="connsiteY5" fmla="*/ 5265107 h 5265106"/>
                          <a:gd name="connsiteX6" fmla="*/ 2647818 w 6769333"/>
                          <a:gd name="connsiteY6" fmla="*/ 4488355 h 5265106"/>
                          <a:gd name="connsiteX7" fmla="*/ 3854771 w 6769333"/>
                          <a:gd name="connsiteY7" fmla="*/ 4452505 h 5265106"/>
                          <a:gd name="connsiteX8" fmla="*/ 6621204 w 6769333"/>
                          <a:gd name="connsiteY8" fmla="*/ 3173853 h 5265106"/>
                          <a:gd name="connsiteX9" fmla="*/ 5444125 w 6769333"/>
                          <a:gd name="connsiteY9" fmla="*/ 353647 h 5265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769333" h="5265106">
                            <a:moveTo>
                              <a:pt x="5444125" y="353647"/>
                            </a:moveTo>
                            <a:lnTo>
                              <a:pt x="2576118" y="13072"/>
                            </a:lnTo>
                            <a:cubicBezTo>
                              <a:pt x="1859116" y="-40704"/>
                              <a:pt x="783613" y="48922"/>
                              <a:pt x="269761" y="712148"/>
                            </a:cubicBezTo>
                            <a:cubicBezTo>
                              <a:pt x="-297865" y="1482924"/>
                              <a:pt x="114411" y="3532353"/>
                              <a:pt x="729838" y="4094004"/>
                            </a:cubicBezTo>
                            <a:cubicBezTo>
                              <a:pt x="909088" y="4261305"/>
                              <a:pt x="1189914" y="4362880"/>
                              <a:pt x="1506590" y="4416655"/>
                            </a:cubicBezTo>
                            <a:cubicBezTo>
                              <a:pt x="1518540" y="4703456"/>
                              <a:pt x="1464765" y="5073906"/>
                              <a:pt x="1124189" y="5265107"/>
                            </a:cubicBezTo>
                            <a:cubicBezTo>
                              <a:pt x="1124189" y="5265107"/>
                              <a:pt x="2229567" y="5229257"/>
                              <a:pt x="2647818" y="4488355"/>
                            </a:cubicBezTo>
                            <a:cubicBezTo>
                              <a:pt x="3101919" y="4482380"/>
                              <a:pt x="3544070" y="4452505"/>
                              <a:pt x="3854771" y="4452505"/>
                            </a:cubicBezTo>
                            <a:cubicBezTo>
                              <a:pt x="4882474" y="4452505"/>
                              <a:pt x="6208928" y="4350930"/>
                              <a:pt x="6621204" y="3173853"/>
                            </a:cubicBezTo>
                            <a:cubicBezTo>
                              <a:pt x="7033479" y="2098351"/>
                              <a:pt x="6567428" y="664348"/>
                              <a:pt x="5444125" y="353647"/>
                            </a:cubicBezTo>
                            <a:close/>
                          </a:path>
                        </a:pathLst>
                      </a:custGeom>
                      <ask:type>
                        <ask:lineSketchCurved/>
                      </ask:type>
                    </ask:lineSketchStyleProps>
                  </a:ext>
                </a:extLst>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22" name="TextBox 21">
                <a:extLst>
                  <a:ext uri="{FF2B5EF4-FFF2-40B4-BE49-F238E27FC236}">
                    <a16:creationId xmlns:a16="http://schemas.microsoft.com/office/drawing/2014/main" id="{EF68D279-FBCA-80C3-E728-5980E8576592}"/>
                  </a:ext>
                </a:extLst>
              </p:cNvPr>
              <p:cNvSpPr txBox="1"/>
              <p:nvPr/>
            </p:nvSpPr>
            <p:spPr>
              <a:xfrm>
                <a:off x="5976692" y="910901"/>
                <a:ext cx="4688661" cy="3016210"/>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ali" panose="00000500000000000000" pitchFamily="2" charset="-34"/>
                  </a:rPr>
                  <a:t>Mình đang trên đường phiêu lưu đến vùng đất thần kì. Nhưng trên đường đi mình gặp rất nhiều chướng ngại vật. Các bạn hãy giải đáp những câu hỏi để loại bỏ các chướng ngại vật đó giúp mình nhé!</a:t>
                </a:r>
                <a:endParaRPr kumimoji="0" lang="en-US" sz="28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ali" panose="00000500000000000000" pitchFamily="2" charset="-34"/>
                </a:endParaRPr>
              </a:p>
            </p:txBody>
          </p:sp>
        </p:grpSp>
        <p:sp>
          <p:nvSpPr>
            <p:cNvPr id="3" name="Oval 2">
              <a:extLst>
                <a:ext uri="{FF2B5EF4-FFF2-40B4-BE49-F238E27FC236}">
                  <a16:creationId xmlns:a16="http://schemas.microsoft.com/office/drawing/2014/main" id="{A5A04E87-CE6A-49D6-381C-C5F98EA30AFF}"/>
                </a:ext>
              </a:extLst>
            </p:cNvPr>
            <p:cNvSpPr/>
            <p:nvPr/>
          </p:nvSpPr>
          <p:spPr>
            <a:xfrm>
              <a:off x="-4416090" y="-3579645"/>
              <a:ext cx="18741690" cy="1874169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grpSp>
        <p:nvGrpSpPr>
          <p:cNvPr id="350" name="Group 349">
            <a:extLst>
              <a:ext uri="{FF2B5EF4-FFF2-40B4-BE49-F238E27FC236}">
                <a16:creationId xmlns:a16="http://schemas.microsoft.com/office/drawing/2014/main" id="{A0BDFF3E-C88E-E643-4192-CC4783B95DF1}"/>
              </a:ext>
            </a:extLst>
          </p:cNvPr>
          <p:cNvGrpSpPr/>
          <p:nvPr/>
        </p:nvGrpSpPr>
        <p:grpSpPr>
          <a:xfrm rot="21399583">
            <a:off x="2545517" y="2626765"/>
            <a:ext cx="3787267" cy="3787265"/>
            <a:chOff x="5716056" y="1382881"/>
            <a:chExt cx="4570944" cy="4570944"/>
          </a:xfrm>
        </p:grpSpPr>
        <p:grpSp>
          <p:nvGrpSpPr>
            <p:cNvPr id="351" name="Group 350">
              <a:extLst>
                <a:ext uri="{FF2B5EF4-FFF2-40B4-BE49-F238E27FC236}">
                  <a16:creationId xmlns:a16="http://schemas.microsoft.com/office/drawing/2014/main" id="{CE73012C-AD4A-F548-8A24-CD978B99FF2D}"/>
                </a:ext>
              </a:extLst>
            </p:cNvPr>
            <p:cNvGrpSpPr/>
            <p:nvPr/>
          </p:nvGrpSpPr>
          <p:grpSpPr>
            <a:xfrm rot="3655748" flipH="1" flipV="1">
              <a:off x="8574365" y="1986847"/>
              <a:ext cx="880564" cy="2056345"/>
              <a:chOff x="3810000" y="3100647"/>
              <a:chExt cx="880564" cy="2056345"/>
            </a:xfrm>
          </p:grpSpPr>
          <p:sp>
            <p:nvSpPr>
              <p:cNvPr id="353" name="Freeform: Shape 352">
                <a:extLst>
                  <a:ext uri="{FF2B5EF4-FFF2-40B4-BE49-F238E27FC236}">
                    <a16:creationId xmlns:a16="http://schemas.microsoft.com/office/drawing/2014/main" id="{E0077453-F72B-C4AF-B0A2-B313D77F62F2}"/>
                  </a:ext>
                </a:extLst>
              </p:cNvPr>
              <p:cNvSpPr/>
              <p:nvPr/>
            </p:nvSpPr>
            <p:spPr>
              <a:xfrm>
                <a:off x="3909980" y="3100647"/>
                <a:ext cx="474145" cy="1442380"/>
              </a:xfrm>
              <a:custGeom>
                <a:avLst/>
                <a:gdLst>
                  <a:gd name="connsiteX0" fmla="*/ 18932 w 53698"/>
                  <a:gd name="connsiteY0" fmla="*/ 163354 h 163353"/>
                  <a:gd name="connsiteX1" fmla="*/ 14170 w 53698"/>
                  <a:gd name="connsiteY1" fmla="*/ 160496 h 163353"/>
                  <a:gd name="connsiteX2" fmla="*/ 44650 w 53698"/>
                  <a:gd name="connsiteY2" fmla="*/ 1429 h 163353"/>
                  <a:gd name="connsiteX3" fmla="*/ 52270 w 53698"/>
                  <a:gd name="connsiteY3" fmla="*/ 1429 h 163353"/>
                  <a:gd name="connsiteX4" fmla="*/ 52270 w 53698"/>
                  <a:gd name="connsiteY4" fmla="*/ 9049 h 163353"/>
                  <a:gd name="connsiteX5" fmla="*/ 24647 w 53698"/>
                  <a:gd name="connsiteY5" fmla="*/ 155734 h 163353"/>
                  <a:gd name="connsiteX6" fmla="*/ 21790 w 53698"/>
                  <a:gd name="connsiteY6" fmla="*/ 163354 h 163353"/>
                  <a:gd name="connsiteX7" fmla="*/ 18932 w 53698"/>
                  <a:gd name="connsiteY7" fmla="*/ 163354 h 163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698" h="163353">
                    <a:moveTo>
                      <a:pt x="18932" y="163354"/>
                    </a:moveTo>
                    <a:cubicBezTo>
                      <a:pt x="17027" y="163354"/>
                      <a:pt x="15122" y="162401"/>
                      <a:pt x="14170" y="160496"/>
                    </a:cubicBezTo>
                    <a:cubicBezTo>
                      <a:pt x="-12500" y="104299"/>
                      <a:pt x="-1070" y="45244"/>
                      <a:pt x="44650" y="1429"/>
                    </a:cubicBezTo>
                    <a:cubicBezTo>
                      <a:pt x="46555" y="-476"/>
                      <a:pt x="50365" y="-476"/>
                      <a:pt x="52270" y="1429"/>
                    </a:cubicBezTo>
                    <a:cubicBezTo>
                      <a:pt x="54175" y="3334"/>
                      <a:pt x="54175" y="7144"/>
                      <a:pt x="52270" y="9049"/>
                    </a:cubicBezTo>
                    <a:cubicBezTo>
                      <a:pt x="32267" y="28099"/>
                      <a:pt x="-10595" y="81439"/>
                      <a:pt x="24647" y="155734"/>
                    </a:cubicBezTo>
                    <a:cubicBezTo>
                      <a:pt x="25600" y="158591"/>
                      <a:pt x="24647" y="161449"/>
                      <a:pt x="21790" y="163354"/>
                    </a:cubicBezTo>
                    <a:cubicBezTo>
                      <a:pt x="19885" y="163354"/>
                      <a:pt x="18932" y="163354"/>
                      <a:pt x="18932" y="163354"/>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nvGrpSpPr>
              <p:cNvPr id="354" name="Graphic 3">
                <a:extLst>
                  <a:ext uri="{FF2B5EF4-FFF2-40B4-BE49-F238E27FC236}">
                    <a16:creationId xmlns:a16="http://schemas.microsoft.com/office/drawing/2014/main" id="{5F68E8BC-F1E2-32D5-85F7-249FCC53D1B3}"/>
                  </a:ext>
                </a:extLst>
              </p:cNvPr>
              <p:cNvGrpSpPr/>
              <p:nvPr/>
            </p:nvGrpSpPr>
            <p:grpSpPr>
              <a:xfrm>
                <a:off x="3810000" y="4307544"/>
                <a:ext cx="880564" cy="849448"/>
                <a:chOff x="4757962" y="590549"/>
                <a:chExt cx="99726" cy="96202"/>
              </a:xfrm>
            </p:grpSpPr>
            <p:grpSp>
              <p:nvGrpSpPr>
                <p:cNvPr id="355" name="Graphic 3">
                  <a:extLst>
                    <a:ext uri="{FF2B5EF4-FFF2-40B4-BE49-F238E27FC236}">
                      <a16:creationId xmlns:a16="http://schemas.microsoft.com/office/drawing/2014/main" id="{5418A02D-D4A2-9634-D0E6-03B1E67D5A85}"/>
                    </a:ext>
                  </a:extLst>
                </p:cNvPr>
                <p:cNvGrpSpPr/>
                <p:nvPr/>
              </p:nvGrpSpPr>
              <p:grpSpPr>
                <a:xfrm>
                  <a:off x="4757962" y="590549"/>
                  <a:ext cx="99726" cy="96202"/>
                  <a:chOff x="4757962" y="590549"/>
                  <a:chExt cx="99726" cy="96202"/>
                </a:xfrm>
              </p:grpSpPr>
              <p:sp>
                <p:nvSpPr>
                  <p:cNvPr id="358" name="Freeform: Shape 357">
                    <a:extLst>
                      <a:ext uri="{FF2B5EF4-FFF2-40B4-BE49-F238E27FC236}">
                        <a16:creationId xmlns:a16="http://schemas.microsoft.com/office/drawing/2014/main" id="{81DABF28-7B84-3BBD-C4A1-5209F41A58C8}"/>
                      </a:ext>
                    </a:extLst>
                  </p:cNvPr>
                  <p:cNvSpPr/>
                  <p:nvPr/>
                </p:nvSpPr>
                <p:spPr>
                  <a:xfrm>
                    <a:off x="4763515" y="596362"/>
                    <a:ext cx="87997" cy="84717"/>
                  </a:xfrm>
                  <a:custGeom>
                    <a:avLst/>
                    <a:gdLst>
                      <a:gd name="connsiteX0" fmla="*/ 78042 w 87997"/>
                      <a:gd name="connsiteY0" fmla="*/ 45622 h 84717"/>
                      <a:gd name="connsiteX1" fmla="*/ 83757 w 87997"/>
                      <a:gd name="connsiteY1" fmla="*/ 18952 h 84717"/>
                      <a:gd name="connsiteX2" fmla="*/ 24702 w 87997"/>
                      <a:gd name="connsiteY2" fmla="*/ 6569 h 84717"/>
                      <a:gd name="connsiteX3" fmla="*/ 7557 w 87997"/>
                      <a:gd name="connsiteY3" fmla="*/ 70387 h 84717"/>
                      <a:gd name="connsiteX4" fmla="*/ 56134 w 87997"/>
                      <a:gd name="connsiteY4" fmla="*/ 76102 h 84717"/>
                      <a:gd name="connsiteX5" fmla="*/ 78042 w 87997"/>
                      <a:gd name="connsiteY5" fmla="*/ 45622 h 84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997" h="84717">
                        <a:moveTo>
                          <a:pt x="78042" y="45622"/>
                        </a:moveTo>
                        <a:cubicBezTo>
                          <a:pt x="86614" y="42764"/>
                          <a:pt x="92329" y="31334"/>
                          <a:pt x="83757" y="18952"/>
                        </a:cubicBezTo>
                        <a:cubicBezTo>
                          <a:pt x="74232" y="5617"/>
                          <a:pt x="53277" y="-8671"/>
                          <a:pt x="24702" y="6569"/>
                        </a:cubicBezTo>
                        <a:cubicBezTo>
                          <a:pt x="-3873" y="20857"/>
                          <a:pt x="-4826" y="51337"/>
                          <a:pt x="7557" y="70387"/>
                        </a:cubicBezTo>
                        <a:cubicBezTo>
                          <a:pt x="21844" y="93247"/>
                          <a:pt x="47562" y="83722"/>
                          <a:pt x="56134" y="76102"/>
                        </a:cubicBezTo>
                        <a:cubicBezTo>
                          <a:pt x="70422" y="82769"/>
                          <a:pt x="88519" y="69434"/>
                          <a:pt x="78042" y="45622"/>
                        </a:cubicBezTo>
                        <a:close/>
                      </a:path>
                    </a:pathLst>
                  </a:custGeom>
                  <a:solidFill>
                    <a:srgbClr val="D9161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59" name="Freeform: Shape 358">
                    <a:extLst>
                      <a:ext uri="{FF2B5EF4-FFF2-40B4-BE49-F238E27FC236}">
                        <a16:creationId xmlns:a16="http://schemas.microsoft.com/office/drawing/2014/main" id="{46C0C3A6-747F-F35B-9085-C9EC83494B20}"/>
                      </a:ext>
                    </a:extLst>
                  </p:cNvPr>
                  <p:cNvSpPr/>
                  <p:nvPr/>
                </p:nvSpPr>
                <p:spPr>
                  <a:xfrm>
                    <a:off x="4757962" y="590549"/>
                    <a:ext cx="99726" cy="96202"/>
                  </a:xfrm>
                  <a:custGeom>
                    <a:avLst/>
                    <a:gdLst>
                      <a:gd name="connsiteX0" fmla="*/ 37875 w 99726"/>
                      <a:gd name="connsiteY0" fmla="*/ 96202 h 96202"/>
                      <a:gd name="connsiteX1" fmla="*/ 8348 w 99726"/>
                      <a:gd name="connsiteY1" fmla="*/ 79057 h 96202"/>
                      <a:gd name="connsiteX2" fmla="*/ 1680 w 99726"/>
                      <a:gd name="connsiteY2" fmla="*/ 37148 h 96202"/>
                      <a:gd name="connsiteX3" fmla="*/ 27398 w 99726"/>
                      <a:gd name="connsiteY3" fmla="*/ 6668 h 96202"/>
                      <a:gd name="connsiteX4" fmla="*/ 54068 w 99726"/>
                      <a:gd name="connsiteY4" fmla="*/ 0 h 96202"/>
                      <a:gd name="connsiteX5" fmla="*/ 94073 w 99726"/>
                      <a:gd name="connsiteY5" fmla="*/ 20955 h 96202"/>
                      <a:gd name="connsiteX6" fmla="*/ 98835 w 99726"/>
                      <a:gd name="connsiteY6" fmla="*/ 43815 h 96202"/>
                      <a:gd name="connsiteX7" fmla="*/ 91215 w 99726"/>
                      <a:gd name="connsiteY7" fmla="*/ 53340 h 96202"/>
                      <a:gd name="connsiteX8" fmla="*/ 89310 w 99726"/>
                      <a:gd name="connsiteY8" fmla="*/ 78105 h 96202"/>
                      <a:gd name="connsiteX9" fmla="*/ 69308 w 99726"/>
                      <a:gd name="connsiteY9" fmla="*/ 88582 h 96202"/>
                      <a:gd name="connsiteX10" fmla="*/ 69308 w 99726"/>
                      <a:gd name="connsiteY10" fmla="*/ 88582 h 96202"/>
                      <a:gd name="connsiteX11" fmla="*/ 62640 w 99726"/>
                      <a:gd name="connsiteY11" fmla="*/ 87630 h 96202"/>
                      <a:gd name="connsiteX12" fmla="*/ 37875 w 99726"/>
                      <a:gd name="connsiteY12" fmla="*/ 96202 h 96202"/>
                      <a:gd name="connsiteX13" fmla="*/ 54068 w 99726"/>
                      <a:gd name="connsiteY13" fmla="*/ 11430 h 96202"/>
                      <a:gd name="connsiteX14" fmla="*/ 32160 w 99726"/>
                      <a:gd name="connsiteY14" fmla="*/ 17145 h 96202"/>
                      <a:gd name="connsiteX15" fmla="*/ 12158 w 99726"/>
                      <a:gd name="connsiteY15" fmla="*/ 40957 h 96202"/>
                      <a:gd name="connsiteX16" fmla="*/ 16920 w 99726"/>
                      <a:gd name="connsiteY16" fmla="*/ 73343 h 96202"/>
                      <a:gd name="connsiteX17" fmla="*/ 36923 w 99726"/>
                      <a:gd name="connsiteY17" fmla="*/ 84773 h 96202"/>
                      <a:gd name="connsiteX18" fmla="*/ 56925 w 99726"/>
                      <a:gd name="connsiteY18" fmla="*/ 78105 h 96202"/>
                      <a:gd name="connsiteX19" fmla="*/ 62640 w 99726"/>
                      <a:gd name="connsiteY19" fmla="*/ 77152 h 96202"/>
                      <a:gd name="connsiteX20" fmla="*/ 68355 w 99726"/>
                      <a:gd name="connsiteY20" fmla="*/ 78105 h 96202"/>
                      <a:gd name="connsiteX21" fmla="*/ 68355 w 99726"/>
                      <a:gd name="connsiteY21" fmla="*/ 78105 h 96202"/>
                      <a:gd name="connsiteX22" fmla="*/ 78833 w 99726"/>
                      <a:gd name="connsiteY22" fmla="*/ 72390 h 96202"/>
                      <a:gd name="connsiteX23" fmla="*/ 78833 w 99726"/>
                      <a:gd name="connsiteY23" fmla="*/ 53340 h 96202"/>
                      <a:gd name="connsiteX24" fmla="*/ 78833 w 99726"/>
                      <a:gd name="connsiteY24" fmla="*/ 48577 h 96202"/>
                      <a:gd name="connsiteX25" fmla="*/ 82643 w 99726"/>
                      <a:gd name="connsiteY25" fmla="*/ 45720 h 96202"/>
                      <a:gd name="connsiteX26" fmla="*/ 87405 w 99726"/>
                      <a:gd name="connsiteY26" fmla="*/ 40957 h 96202"/>
                      <a:gd name="connsiteX27" fmla="*/ 84548 w 99726"/>
                      <a:gd name="connsiteY27" fmla="*/ 28575 h 96202"/>
                      <a:gd name="connsiteX28" fmla="*/ 54068 w 99726"/>
                      <a:gd name="connsiteY28" fmla="*/ 11430 h 96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9726" h="96202">
                        <a:moveTo>
                          <a:pt x="37875" y="96202"/>
                        </a:moveTo>
                        <a:cubicBezTo>
                          <a:pt x="29303" y="96202"/>
                          <a:pt x="16920" y="93345"/>
                          <a:pt x="8348" y="79057"/>
                        </a:cubicBezTo>
                        <a:cubicBezTo>
                          <a:pt x="728" y="66675"/>
                          <a:pt x="-2130" y="51435"/>
                          <a:pt x="1680" y="37148"/>
                        </a:cubicBezTo>
                        <a:cubicBezTo>
                          <a:pt x="5490" y="23813"/>
                          <a:pt x="14063" y="13335"/>
                          <a:pt x="27398" y="6668"/>
                        </a:cubicBezTo>
                        <a:cubicBezTo>
                          <a:pt x="35970" y="1905"/>
                          <a:pt x="45495" y="0"/>
                          <a:pt x="54068" y="0"/>
                        </a:cubicBezTo>
                        <a:cubicBezTo>
                          <a:pt x="75975" y="0"/>
                          <a:pt x="89310" y="15240"/>
                          <a:pt x="94073" y="20955"/>
                        </a:cubicBezTo>
                        <a:cubicBezTo>
                          <a:pt x="99788" y="28575"/>
                          <a:pt x="100740" y="36195"/>
                          <a:pt x="98835" y="43815"/>
                        </a:cubicBezTo>
                        <a:cubicBezTo>
                          <a:pt x="97883" y="47625"/>
                          <a:pt x="95025" y="51435"/>
                          <a:pt x="91215" y="53340"/>
                        </a:cubicBezTo>
                        <a:cubicBezTo>
                          <a:pt x="94073" y="62865"/>
                          <a:pt x="93120" y="71438"/>
                          <a:pt x="89310" y="78105"/>
                        </a:cubicBezTo>
                        <a:cubicBezTo>
                          <a:pt x="84548" y="84773"/>
                          <a:pt x="77880" y="88582"/>
                          <a:pt x="69308" y="88582"/>
                        </a:cubicBezTo>
                        <a:lnTo>
                          <a:pt x="69308" y="88582"/>
                        </a:lnTo>
                        <a:cubicBezTo>
                          <a:pt x="67403" y="88582"/>
                          <a:pt x="64545" y="88582"/>
                          <a:pt x="62640" y="87630"/>
                        </a:cubicBezTo>
                        <a:cubicBezTo>
                          <a:pt x="55973" y="92393"/>
                          <a:pt x="47400" y="96202"/>
                          <a:pt x="37875" y="96202"/>
                        </a:cubicBezTo>
                        <a:close/>
                        <a:moveTo>
                          <a:pt x="54068" y="11430"/>
                        </a:moveTo>
                        <a:cubicBezTo>
                          <a:pt x="47400" y="11430"/>
                          <a:pt x="39780" y="13335"/>
                          <a:pt x="32160" y="17145"/>
                        </a:cubicBezTo>
                        <a:cubicBezTo>
                          <a:pt x="21683" y="22860"/>
                          <a:pt x="15015" y="30480"/>
                          <a:pt x="12158" y="40957"/>
                        </a:cubicBezTo>
                        <a:cubicBezTo>
                          <a:pt x="9300" y="51435"/>
                          <a:pt x="11205" y="63818"/>
                          <a:pt x="16920" y="73343"/>
                        </a:cubicBezTo>
                        <a:cubicBezTo>
                          <a:pt x="21683" y="80963"/>
                          <a:pt x="28350" y="84773"/>
                          <a:pt x="36923" y="84773"/>
                        </a:cubicBezTo>
                        <a:cubicBezTo>
                          <a:pt x="44543" y="84773"/>
                          <a:pt x="53115" y="80963"/>
                          <a:pt x="56925" y="78105"/>
                        </a:cubicBezTo>
                        <a:cubicBezTo>
                          <a:pt x="58830" y="76200"/>
                          <a:pt x="60735" y="76200"/>
                          <a:pt x="62640" y="77152"/>
                        </a:cubicBezTo>
                        <a:cubicBezTo>
                          <a:pt x="64545" y="78105"/>
                          <a:pt x="66450" y="78105"/>
                          <a:pt x="68355" y="78105"/>
                        </a:cubicBezTo>
                        <a:lnTo>
                          <a:pt x="68355" y="78105"/>
                        </a:lnTo>
                        <a:cubicBezTo>
                          <a:pt x="73118" y="78105"/>
                          <a:pt x="76928" y="76200"/>
                          <a:pt x="78833" y="72390"/>
                        </a:cubicBezTo>
                        <a:cubicBezTo>
                          <a:pt x="81690" y="67627"/>
                          <a:pt x="81690" y="60960"/>
                          <a:pt x="78833" y="53340"/>
                        </a:cubicBezTo>
                        <a:cubicBezTo>
                          <a:pt x="77880" y="51435"/>
                          <a:pt x="77880" y="50482"/>
                          <a:pt x="78833" y="48577"/>
                        </a:cubicBezTo>
                        <a:cubicBezTo>
                          <a:pt x="79785" y="46673"/>
                          <a:pt x="80738" y="45720"/>
                          <a:pt x="82643" y="45720"/>
                        </a:cubicBezTo>
                        <a:cubicBezTo>
                          <a:pt x="85500" y="44768"/>
                          <a:pt x="87405" y="42863"/>
                          <a:pt x="87405" y="40957"/>
                        </a:cubicBezTo>
                        <a:cubicBezTo>
                          <a:pt x="88358" y="37148"/>
                          <a:pt x="87405" y="32385"/>
                          <a:pt x="84548" y="28575"/>
                        </a:cubicBezTo>
                        <a:cubicBezTo>
                          <a:pt x="79785" y="21907"/>
                          <a:pt x="70260" y="11430"/>
                          <a:pt x="54068" y="11430"/>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sp>
              <p:nvSpPr>
                <p:cNvPr id="356" name="Freeform: Shape 355">
                  <a:extLst>
                    <a:ext uri="{FF2B5EF4-FFF2-40B4-BE49-F238E27FC236}">
                      <a16:creationId xmlns:a16="http://schemas.microsoft.com/office/drawing/2014/main" id="{CF6788DC-15EE-1BFC-169C-FB4E1B67B78C}"/>
                    </a:ext>
                  </a:extLst>
                </p:cNvPr>
                <p:cNvSpPr/>
                <p:nvPr/>
              </p:nvSpPr>
              <p:spPr>
                <a:xfrm>
                  <a:off x="4789731" y="623838"/>
                  <a:ext cx="43253" cy="42880"/>
                </a:xfrm>
                <a:custGeom>
                  <a:avLst/>
                  <a:gdLst>
                    <a:gd name="connsiteX0" fmla="*/ 23251 w 43253"/>
                    <a:gd name="connsiteY0" fmla="*/ 48 h 42880"/>
                    <a:gd name="connsiteX1" fmla="*/ 43253 w 43253"/>
                    <a:gd name="connsiteY1" fmla="*/ 27671 h 42880"/>
                    <a:gd name="connsiteX2" fmla="*/ 27061 w 43253"/>
                    <a:gd name="connsiteY2" fmla="*/ 39101 h 42880"/>
                    <a:gd name="connsiteX3" fmla="*/ 391 w 43253"/>
                    <a:gd name="connsiteY3" fmla="*/ 29576 h 42880"/>
                    <a:gd name="connsiteX4" fmla="*/ 23251 w 43253"/>
                    <a:gd name="connsiteY4" fmla="*/ 48 h 42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53" h="42880">
                      <a:moveTo>
                        <a:pt x="23251" y="48"/>
                      </a:moveTo>
                      <a:cubicBezTo>
                        <a:pt x="34681" y="1001"/>
                        <a:pt x="43253" y="18146"/>
                        <a:pt x="43253" y="27671"/>
                      </a:cubicBezTo>
                      <a:cubicBezTo>
                        <a:pt x="43253" y="33386"/>
                        <a:pt x="37538" y="41006"/>
                        <a:pt x="27061" y="39101"/>
                      </a:cubicBezTo>
                      <a:cubicBezTo>
                        <a:pt x="15631" y="44816"/>
                        <a:pt x="3248" y="45768"/>
                        <a:pt x="391" y="29576"/>
                      </a:cubicBezTo>
                      <a:cubicBezTo>
                        <a:pt x="-2467" y="12431"/>
                        <a:pt x="10868" y="-904"/>
                        <a:pt x="23251" y="48"/>
                      </a:cubicBezTo>
                      <a:close/>
                    </a:path>
                  </a:pathLst>
                </a:custGeom>
                <a:solidFill>
                  <a:srgbClr val="FF4B3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57" name="Freeform: Shape 356">
                  <a:extLst>
                    <a:ext uri="{FF2B5EF4-FFF2-40B4-BE49-F238E27FC236}">
                      <a16:creationId xmlns:a16="http://schemas.microsoft.com/office/drawing/2014/main" id="{190D5C3A-1076-A0C7-7943-1788F4F7EF2A}"/>
                    </a:ext>
                  </a:extLst>
                </p:cNvPr>
                <p:cNvSpPr/>
                <p:nvPr/>
              </p:nvSpPr>
              <p:spPr>
                <a:xfrm rot="-5426770">
                  <a:off x="4815146" y="640448"/>
                  <a:ext cx="15240" cy="13335"/>
                </a:xfrm>
                <a:custGeom>
                  <a:avLst/>
                  <a:gdLst>
                    <a:gd name="connsiteX0" fmla="*/ 15241 w 15240"/>
                    <a:gd name="connsiteY0" fmla="*/ 6668 h 13335"/>
                    <a:gd name="connsiteX1" fmla="*/ 7620 w 15240"/>
                    <a:gd name="connsiteY1" fmla="*/ 13335 h 13335"/>
                    <a:gd name="connsiteX2" fmla="*/ 0 w 15240"/>
                    <a:gd name="connsiteY2" fmla="*/ 6668 h 13335"/>
                    <a:gd name="connsiteX3" fmla="*/ 7620 w 15240"/>
                    <a:gd name="connsiteY3" fmla="*/ 0 h 13335"/>
                    <a:gd name="connsiteX4" fmla="*/ 15241 w 15240"/>
                    <a:gd name="connsiteY4" fmla="*/ 6668 h 133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40" h="13335">
                      <a:moveTo>
                        <a:pt x="15241" y="6668"/>
                      </a:moveTo>
                      <a:cubicBezTo>
                        <a:pt x="15241" y="10350"/>
                        <a:pt x="11829" y="13335"/>
                        <a:pt x="7620" y="13335"/>
                      </a:cubicBezTo>
                      <a:cubicBezTo>
                        <a:pt x="3412" y="13335"/>
                        <a:pt x="0" y="10350"/>
                        <a:pt x="0" y="6668"/>
                      </a:cubicBezTo>
                      <a:cubicBezTo>
                        <a:pt x="0" y="2985"/>
                        <a:pt x="3412" y="0"/>
                        <a:pt x="7620" y="0"/>
                      </a:cubicBezTo>
                      <a:cubicBezTo>
                        <a:pt x="11829" y="0"/>
                        <a:pt x="15241" y="2985"/>
                        <a:pt x="15241" y="6668"/>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grpSp>
        <p:sp>
          <p:nvSpPr>
            <p:cNvPr id="352" name="Oval 351">
              <a:extLst>
                <a:ext uri="{FF2B5EF4-FFF2-40B4-BE49-F238E27FC236}">
                  <a16:creationId xmlns:a16="http://schemas.microsoft.com/office/drawing/2014/main" id="{D214A176-1E1B-8047-D75E-CFC97D620540}"/>
                </a:ext>
              </a:extLst>
            </p:cNvPr>
            <p:cNvSpPr/>
            <p:nvPr/>
          </p:nvSpPr>
          <p:spPr>
            <a:xfrm>
              <a:off x="5716056" y="1382881"/>
              <a:ext cx="4570944" cy="45709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grpSp>
        <p:nvGrpSpPr>
          <p:cNvPr id="370" name="Group 369">
            <a:extLst>
              <a:ext uri="{FF2B5EF4-FFF2-40B4-BE49-F238E27FC236}">
                <a16:creationId xmlns:a16="http://schemas.microsoft.com/office/drawing/2014/main" id="{CAF043AE-43EE-6D6A-4692-0C95942C517E}"/>
              </a:ext>
            </a:extLst>
          </p:cNvPr>
          <p:cNvGrpSpPr/>
          <p:nvPr/>
        </p:nvGrpSpPr>
        <p:grpSpPr>
          <a:xfrm>
            <a:off x="1231599" y="1618486"/>
            <a:ext cx="3774243" cy="5101242"/>
            <a:chOff x="4594696" y="3400942"/>
            <a:chExt cx="2412811" cy="3261140"/>
          </a:xfrm>
        </p:grpSpPr>
        <p:grpSp>
          <p:nvGrpSpPr>
            <p:cNvPr id="371" name="Group 370">
              <a:extLst>
                <a:ext uri="{FF2B5EF4-FFF2-40B4-BE49-F238E27FC236}">
                  <a16:creationId xmlns:a16="http://schemas.microsoft.com/office/drawing/2014/main" id="{4A307634-8F3D-0C01-F1C3-391DBD0F510E}"/>
                </a:ext>
              </a:extLst>
            </p:cNvPr>
            <p:cNvGrpSpPr/>
            <p:nvPr/>
          </p:nvGrpSpPr>
          <p:grpSpPr>
            <a:xfrm>
              <a:off x="4594696" y="3400942"/>
              <a:ext cx="2412811" cy="3261140"/>
              <a:chOff x="3954571" y="152400"/>
              <a:chExt cx="4555225" cy="6156815"/>
            </a:xfrm>
          </p:grpSpPr>
          <p:sp>
            <p:nvSpPr>
              <p:cNvPr id="379" name="Freeform: Shape 378">
                <a:extLst>
                  <a:ext uri="{FF2B5EF4-FFF2-40B4-BE49-F238E27FC236}">
                    <a16:creationId xmlns:a16="http://schemas.microsoft.com/office/drawing/2014/main" id="{53BB4E16-DF45-8265-1DBF-B3E1A71AA337}"/>
                  </a:ext>
                </a:extLst>
              </p:cNvPr>
              <p:cNvSpPr/>
              <p:nvPr/>
            </p:nvSpPr>
            <p:spPr>
              <a:xfrm>
                <a:off x="5411088" y="4534630"/>
                <a:ext cx="402155" cy="1093346"/>
              </a:xfrm>
              <a:custGeom>
                <a:avLst/>
                <a:gdLst>
                  <a:gd name="connsiteX0" fmla="*/ 5138 w 45545"/>
                  <a:gd name="connsiteY0" fmla="*/ 123825 h 123824"/>
                  <a:gd name="connsiteX1" fmla="*/ 2280 w 45545"/>
                  <a:gd name="connsiteY1" fmla="*/ 122872 h 123824"/>
                  <a:gd name="connsiteX2" fmla="*/ 1328 w 45545"/>
                  <a:gd name="connsiteY2" fmla="*/ 115253 h 123824"/>
                  <a:gd name="connsiteX3" fmla="*/ 33713 w 45545"/>
                  <a:gd name="connsiteY3" fmla="*/ 5715 h 123824"/>
                  <a:gd name="connsiteX4" fmla="*/ 39428 w 45545"/>
                  <a:gd name="connsiteY4" fmla="*/ 0 h 123824"/>
                  <a:gd name="connsiteX5" fmla="*/ 45143 w 45545"/>
                  <a:gd name="connsiteY5" fmla="*/ 5715 h 123824"/>
                  <a:gd name="connsiteX6" fmla="*/ 10853 w 45545"/>
                  <a:gd name="connsiteY6" fmla="*/ 121920 h 123824"/>
                  <a:gd name="connsiteX7" fmla="*/ 5138 w 45545"/>
                  <a:gd name="connsiteY7" fmla="*/ 123825 h 123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545" h="123824">
                    <a:moveTo>
                      <a:pt x="5138" y="123825"/>
                    </a:moveTo>
                    <a:cubicBezTo>
                      <a:pt x="4185" y="123825"/>
                      <a:pt x="3233" y="123825"/>
                      <a:pt x="2280" y="122872"/>
                    </a:cubicBezTo>
                    <a:cubicBezTo>
                      <a:pt x="-577" y="120968"/>
                      <a:pt x="-577" y="118110"/>
                      <a:pt x="1328" y="115253"/>
                    </a:cubicBezTo>
                    <a:cubicBezTo>
                      <a:pt x="31808" y="72390"/>
                      <a:pt x="35618" y="47625"/>
                      <a:pt x="33713" y="5715"/>
                    </a:cubicBezTo>
                    <a:cubicBezTo>
                      <a:pt x="33713" y="2857"/>
                      <a:pt x="35618" y="0"/>
                      <a:pt x="39428" y="0"/>
                    </a:cubicBezTo>
                    <a:cubicBezTo>
                      <a:pt x="42285" y="0"/>
                      <a:pt x="45143" y="1905"/>
                      <a:pt x="45143" y="5715"/>
                    </a:cubicBezTo>
                    <a:cubicBezTo>
                      <a:pt x="47048" y="49530"/>
                      <a:pt x="43238" y="76200"/>
                      <a:pt x="10853" y="121920"/>
                    </a:cubicBezTo>
                    <a:cubicBezTo>
                      <a:pt x="8948" y="122872"/>
                      <a:pt x="7043" y="123825"/>
                      <a:pt x="5138" y="123825"/>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80" name="Freeform: Shape 379">
                <a:extLst>
                  <a:ext uri="{FF2B5EF4-FFF2-40B4-BE49-F238E27FC236}">
                    <a16:creationId xmlns:a16="http://schemas.microsoft.com/office/drawing/2014/main" id="{12697C79-F0B3-3A42-D775-FBAA52B8E470}"/>
                  </a:ext>
                </a:extLst>
              </p:cNvPr>
              <p:cNvSpPr/>
              <p:nvPr/>
            </p:nvSpPr>
            <p:spPr>
              <a:xfrm>
                <a:off x="6860241" y="4517050"/>
                <a:ext cx="347233" cy="1068878"/>
              </a:xfrm>
              <a:custGeom>
                <a:avLst/>
                <a:gdLst>
                  <a:gd name="connsiteX0" fmla="*/ 34376 w 39325"/>
                  <a:gd name="connsiteY0" fmla="*/ 121053 h 121053"/>
                  <a:gd name="connsiteX1" fmla="*/ 34376 w 39325"/>
                  <a:gd name="connsiteY1" fmla="*/ 121053 h 121053"/>
                  <a:gd name="connsiteX2" fmla="*/ 28661 w 39325"/>
                  <a:gd name="connsiteY2" fmla="*/ 115338 h 121053"/>
                  <a:gd name="connsiteX3" fmla="*/ 1991 w 39325"/>
                  <a:gd name="connsiteY3" fmla="*/ 9611 h 121053"/>
                  <a:gd name="connsiteX4" fmla="*/ 1038 w 39325"/>
                  <a:gd name="connsiteY4" fmla="*/ 1991 h 121053"/>
                  <a:gd name="connsiteX5" fmla="*/ 8658 w 39325"/>
                  <a:gd name="connsiteY5" fmla="*/ 1038 h 121053"/>
                  <a:gd name="connsiteX6" fmla="*/ 39138 w 39325"/>
                  <a:gd name="connsiteY6" fmla="*/ 115338 h 121053"/>
                  <a:gd name="connsiteX7" fmla="*/ 34376 w 39325"/>
                  <a:gd name="connsiteY7" fmla="*/ 121053 h 121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325" h="121053">
                    <a:moveTo>
                      <a:pt x="34376" y="121053"/>
                    </a:moveTo>
                    <a:cubicBezTo>
                      <a:pt x="34376" y="121053"/>
                      <a:pt x="34376" y="121053"/>
                      <a:pt x="34376" y="121053"/>
                    </a:cubicBezTo>
                    <a:cubicBezTo>
                      <a:pt x="31518" y="121053"/>
                      <a:pt x="28661" y="118196"/>
                      <a:pt x="28661" y="115338"/>
                    </a:cubicBezTo>
                    <a:cubicBezTo>
                      <a:pt x="31518" y="60093"/>
                      <a:pt x="12468" y="19136"/>
                      <a:pt x="1991" y="9611"/>
                    </a:cubicBezTo>
                    <a:cubicBezTo>
                      <a:pt x="86" y="7706"/>
                      <a:pt x="-867" y="3896"/>
                      <a:pt x="1038" y="1991"/>
                    </a:cubicBezTo>
                    <a:cubicBezTo>
                      <a:pt x="2943" y="86"/>
                      <a:pt x="6753" y="-867"/>
                      <a:pt x="8658" y="1038"/>
                    </a:cubicBezTo>
                    <a:cubicBezTo>
                      <a:pt x="21993" y="13421"/>
                      <a:pt x="41043" y="58188"/>
                      <a:pt x="39138" y="115338"/>
                    </a:cubicBezTo>
                    <a:cubicBezTo>
                      <a:pt x="40091" y="118196"/>
                      <a:pt x="37233" y="121053"/>
                      <a:pt x="34376" y="121053"/>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nvGrpSpPr>
              <p:cNvPr id="381" name="Group 380">
                <a:extLst>
                  <a:ext uri="{FF2B5EF4-FFF2-40B4-BE49-F238E27FC236}">
                    <a16:creationId xmlns:a16="http://schemas.microsoft.com/office/drawing/2014/main" id="{3B24BF86-DC0D-A77F-A781-BFC304D0EC65}"/>
                  </a:ext>
                </a:extLst>
              </p:cNvPr>
              <p:cNvGrpSpPr/>
              <p:nvPr/>
            </p:nvGrpSpPr>
            <p:grpSpPr>
              <a:xfrm>
                <a:off x="3954571" y="152400"/>
                <a:ext cx="4555225" cy="6156815"/>
                <a:chOff x="3954571" y="152400"/>
                <a:chExt cx="4555225" cy="6156815"/>
              </a:xfrm>
            </p:grpSpPr>
            <p:grpSp>
              <p:nvGrpSpPr>
                <p:cNvPr id="382" name="Graphic 3">
                  <a:extLst>
                    <a:ext uri="{FF2B5EF4-FFF2-40B4-BE49-F238E27FC236}">
                      <a16:creationId xmlns:a16="http://schemas.microsoft.com/office/drawing/2014/main" id="{FC3CB167-ABFC-E055-16E5-860FC9AC047D}"/>
                    </a:ext>
                  </a:extLst>
                </p:cNvPr>
                <p:cNvGrpSpPr/>
                <p:nvPr/>
              </p:nvGrpSpPr>
              <p:grpSpPr>
                <a:xfrm>
                  <a:off x="5080093" y="152400"/>
                  <a:ext cx="1440279" cy="1228654"/>
                  <a:chOff x="4901803" y="119969"/>
                  <a:chExt cx="163115" cy="139148"/>
                </a:xfrm>
              </p:grpSpPr>
              <p:grpSp>
                <p:nvGrpSpPr>
                  <p:cNvPr id="415" name="Graphic 3">
                    <a:extLst>
                      <a:ext uri="{FF2B5EF4-FFF2-40B4-BE49-F238E27FC236}">
                        <a16:creationId xmlns:a16="http://schemas.microsoft.com/office/drawing/2014/main" id="{A968D5B3-113E-0BB2-DC1C-42B92CCF9555}"/>
                      </a:ext>
                    </a:extLst>
                  </p:cNvPr>
                  <p:cNvGrpSpPr/>
                  <p:nvPr/>
                </p:nvGrpSpPr>
                <p:grpSpPr>
                  <a:xfrm>
                    <a:off x="4901803" y="135254"/>
                    <a:ext cx="132159" cy="71437"/>
                    <a:chOff x="4901803" y="135254"/>
                    <a:chExt cx="132159" cy="71437"/>
                  </a:xfrm>
                </p:grpSpPr>
                <p:sp>
                  <p:nvSpPr>
                    <p:cNvPr id="419" name="Freeform: Shape 418">
                      <a:extLst>
                        <a:ext uri="{FF2B5EF4-FFF2-40B4-BE49-F238E27FC236}">
                          <a16:creationId xmlns:a16="http://schemas.microsoft.com/office/drawing/2014/main" id="{4981EABC-B2DF-3754-3F40-77EBE8A17293}"/>
                        </a:ext>
                      </a:extLst>
                    </p:cNvPr>
                    <p:cNvSpPr/>
                    <p:nvPr/>
                  </p:nvSpPr>
                  <p:spPr>
                    <a:xfrm>
                      <a:off x="4907279" y="140658"/>
                      <a:ext cx="121920" cy="61080"/>
                    </a:xfrm>
                    <a:custGeom>
                      <a:avLst/>
                      <a:gdLst>
                        <a:gd name="connsiteX0" fmla="*/ 121920 w 121920"/>
                        <a:gd name="connsiteY0" fmla="*/ 50793 h 61080"/>
                        <a:gd name="connsiteX1" fmla="*/ 0 w 121920"/>
                        <a:gd name="connsiteY1" fmla="*/ 11741 h 61080"/>
                        <a:gd name="connsiteX2" fmla="*/ 121920 w 121920"/>
                        <a:gd name="connsiteY2" fmla="*/ 50793 h 61080"/>
                      </a:gdLst>
                      <a:ahLst/>
                      <a:cxnLst>
                        <a:cxn ang="0">
                          <a:pos x="connsiteX0" y="connsiteY0"/>
                        </a:cxn>
                        <a:cxn ang="0">
                          <a:pos x="connsiteX1" y="connsiteY1"/>
                        </a:cxn>
                        <a:cxn ang="0">
                          <a:pos x="connsiteX2" y="connsiteY2"/>
                        </a:cxn>
                      </a:cxnLst>
                      <a:rect l="l" t="t" r="r" b="b"/>
                      <a:pathLst>
                        <a:path w="121920" h="61080">
                          <a:moveTo>
                            <a:pt x="121920" y="50793"/>
                          </a:moveTo>
                          <a:cubicBezTo>
                            <a:pt x="119063" y="18408"/>
                            <a:pt x="71438" y="-19692"/>
                            <a:pt x="0" y="11741"/>
                          </a:cubicBezTo>
                          <a:cubicBezTo>
                            <a:pt x="17145" y="47936"/>
                            <a:pt x="60008" y="77463"/>
                            <a:pt x="121920" y="50793"/>
                          </a:cubicBezTo>
                          <a:close/>
                        </a:path>
                      </a:pathLst>
                    </a:custGeom>
                    <a:solidFill>
                      <a:srgbClr val="36993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420" name="Freeform: Shape 419">
                      <a:extLst>
                        <a:ext uri="{FF2B5EF4-FFF2-40B4-BE49-F238E27FC236}">
                          <a16:creationId xmlns:a16="http://schemas.microsoft.com/office/drawing/2014/main" id="{2C08C371-7D14-80A3-00A6-E37144463913}"/>
                        </a:ext>
                      </a:extLst>
                    </p:cNvPr>
                    <p:cNvSpPr/>
                    <p:nvPr/>
                  </p:nvSpPr>
                  <p:spPr>
                    <a:xfrm>
                      <a:off x="4901803" y="135254"/>
                      <a:ext cx="132159" cy="71437"/>
                    </a:xfrm>
                    <a:custGeom>
                      <a:avLst/>
                      <a:gdLst>
                        <a:gd name="connsiteX0" fmla="*/ 81677 w 132159"/>
                        <a:gd name="connsiteY0" fmla="*/ 71438 h 71437"/>
                        <a:gd name="connsiteX1" fmla="*/ 81677 w 132159"/>
                        <a:gd name="connsiteY1" fmla="*/ 71438 h 71437"/>
                        <a:gd name="connsiteX2" fmla="*/ 714 w 132159"/>
                        <a:gd name="connsiteY2" fmla="*/ 19050 h 71437"/>
                        <a:gd name="connsiteX3" fmla="*/ 714 w 132159"/>
                        <a:gd name="connsiteY3" fmla="*/ 15240 h 71437"/>
                        <a:gd name="connsiteX4" fmla="*/ 3572 w 132159"/>
                        <a:gd name="connsiteY4" fmla="*/ 12383 h 71437"/>
                        <a:gd name="connsiteX5" fmla="*/ 56912 w 132159"/>
                        <a:gd name="connsiteY5" fmla="*/ 0 h 71437"/>
                        <a:gd name="connsiteX6" fmla="*/ 132159 w 132159"/>
                        <a:gd name="connsiteY6" fmla="*/ 56198 h 71437"/>
                        <a:gd name="connsiteX7" fmla="*/ 129302 w 132159"/>
                        <a:gd name="connsiteY7" fmla="*/ 61912 h 71437"/>
                        <a:gd name="connsiteX8" fmla="*/ 81677 w 132159"/>
                        <a:gd name="connsiteY8" fmla="*/ 71438 h 71437"/>
                        <a:gd name="connsiteX9" fmla="*/ 13097 w 132159"/>
                        <a:gd name="connsiteY9" fmla="*/ 20003 h 71437"/>
                        <a:gd name="connsiteX10" fmla="*/ 80724 w 132159"/>
                        <a:gd name="connsiteY10" fmla="*/ 60960 h 71437"/>
                        <a:gd name="connsiteX11" fmla="*/ 80724 w 132159"/>
                        <a:gd name="connsiteY11" fmla="*/ 60960 h 71437"/>
                        <a:gd name="connsiteX12" fmla="*/ 120729 w 132159"/>
                        <a:gd name="connsiteY12" fmla="*/ 52387 h 71437"/>
                        <a:gd name="connsiteX13" fmla="*/ 56912 w 132159"/>
                        <a:gd name="connsiteY13" fmla="*/ 10477 h 71437"/>
                        <a:gd name="connsiteX14" fmla="*/ 13097 w 132159"/>
                        <a:gd name="connsiteY14" fmla="*/ 20003 h 71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2159" h="71437">
                          <a:moveTo>
                            <a:pt x="81677" y="71438"/>
                          </a:moveTo>
                          <a:lnTo>
                            <a:pt x="81677" y="71438"/>
                          </a:lnTo>
                          <a:cubicBezTo>
                            <a:pt x="46434" y="71438"/>
                            <a:pt x="16907" y="52387"/>
                            <a:pt x="714" y="19050"/>
                          </a:cubicBezTo>
                          <a:cubicBezTo>
                            <a:pt x="-238" y="18097"/>
                            <a:pt x="-238" y="16193"/>
                            <a:pt x="714" y="15240"/>
                          </a:cubicBezTo>
                          <a:cubicBezTo>
                            <a:pt x="1667" y="14288"/>
                            <a:pt x="2619" y="12383"/>
                            <a:pt x="3572" y="12383"/>
                          </a:cubicBezTo>
                          <a:cubicBezTo>
                            <a:pt x="21669" y="3810"/>
                            <a:pt x="39767" y="0"/>
                            <a:pt x="56912" y="0"/>
                          </a:cubicBezTo>
                          <a:cubicBezTo>
                            <a:pt x="101679" y="0"/>
                            <a:pt x="130254" y="28575"/>
                            <a:pt x="132159" y="56198"/>
                          </a:cubicBezTo>
                          <a:cubicBezTo>
                            <a:pt x="132159" y="58103"/>
                            <a:pt x="131207" y="60960"/>
                            <a:pt x="129302" y="61912"/>
                          </a:cubicBezTo>
                          <a:cubicBezTo>
                            <a:pt x="113109" y="68580"/>
                            <a:pt x="96917" y="71438"/>
                            <a:pt x="81677" y="71438"/>
                          </a:cubicBezTo>
                          <a:close/>
                          <a:moveTo>
                            <a:pt x="13097" y="20003"/>
                          </a:moveTo>
                          <a:cubicBezTo>
                            <a:pt x="27384" y="45720"/>
                            <a:pt x="52149" y="60960"/>
                            <a:pt x="80724" y="60960"/>
                          </a:cubicBezTo>
                          <a:lnTo>
                            <a:pt x="80724" y="60960"/>
                          </a:lnTo>
                          <a:cubicBezTo>
                            <a:pt x="93107" y="60960"/>
                            <a:pt x="106442" y="58103"/>
                            <a:pt x="120729" y="52387"/>
                          </a:cubicBezTo>
                          <a:cubicBezTo>
                            <a:pt x="116919" y="31433"/>
                            <a:pt x="92154" y="10477"/>
                            <a:pt x="56912" y="10477"/>
                          </a:cubicBezTo>
                          <a:cubicBezTo>
                            <a:pt x="43577" y="10477"/>
                            <a:pt x="28337" y="14288"/>
                            <a:pt x="13097" y="20003"/>
                          </a:cubicBezTo>
                          <a:close/>
                        </a:path>
                      </a:pathLst>
                    </a:custGeom>
                    <a:solidFill>
                      <a:srgbClr val="234F1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sp>
                <p:nvSpPr>
                  <p:cNvPr id="416" name="Freeform: Shape 415">
                    <a:extLst>
                      <a:ext uri="{FF2B5EF4-FFF2-40B4-BE49-F238E27FC236}">
                        <a16:creationId xmlns:a16="http://schemas.microsoft.com/office/drawing/2014/main" id="{FF8AD82F-80C4-6616-4E50-F02BCBA7A8F8}"/>
                      </a:ext>
                    </a:extLst>
                  </p:cNvPr>
                  <p:cNvSpPr/>
                  <p:nvPr/>
                </p:nvSpPr>
                <p:spPr>
                  <a:xfrm>
                    <a:off x="4927282" y="151259"/>
                    <a:ext cx="55968" cy="28018"/>
                  </a:xfrm>
                  <a:custGeom>
                    <a:avLst/>
                    <a:gdLst>
                      <a:gd name="connsiteX0" fmla="*/ 0 w 55968"/>
                      <a:gd name="connsiteY0" fmla="*/ 5903 h 28018"/>
                      <a:gd name="connsiteX1" fmla="*/ 40005 w 55968"/>
                      <a:gd name="connsiteY1" fmla="*/ 27810 h 28018"/>
                      <a:gd name="connsiteX2" fmla="*/ 44767 w 55968"/>
                      <a:gd name="connsiteY2" fmla="*/ 1140 h 28018"/>
                      <a:gd name="connsiteX3" fmla="*/ 0 w 55968"/>
                      <a:gd name="connsiteY3" fmla="*/ 5903 h 28018"/>
                    </a:gdLst>
                    <a:ahLst/>
                    <a:cxnLst>
                      <a:cxn ang="0">
                        <a:pos x="connsiteX0" y="connsiteY0"/>
                      </a:cxn>
                      <a:cxn ang="0">
                        <a:pos x="connsiteX1" y="connsiteY1"/>
                      </a:cxn>
                      <a:cxn ang="0">
                        <a:pos x="connsiteX2" y="connsiteY2"/>
                      </a:cxn>
                      <a:cxn ang="0">
                        <a:pos x="connsiteX3" y="connsiteY3"/>
                      </a:cxn>
                    </a:cxnLst>
                    <a:rect l="l" t="t" r="r" b="b"/>
                    <a:pathLst>
                      <a:path w="55968" h="28018">
                        <a:moveTo>
                          <a:pt x="0" y="5903"/>
                        </a:moveTo>
                        <a:cubicBezTo>
                          <a:pt x="6667" y="18285"/>
                          <a:pt x="23813" y="29715"/>
                          <a:pt x="40005" y="27810"/>
                        </a:cubicBezTo>
                        <a:cubicBezTo>
                          <a:pt x="61913" y="24953"/>
                          <a:pt x="59055" y="4950"/>
                          <a:pt x="44767" y="1140"/>
                        </a:cubicBezTo>
                        <a:cubicBezTo>
                          <a:pt x="30480" y="-1717"/>
                          <a:pt x="13335" y="1140"/>
                          <a:pt x="0" y="5903"/>
                        </a:cubicBezTo>
                        <a:close/>
                      </a:path>
                    </a:pathLst>
                  </a:custGeom>
                  <a:solidFill>
                    <a:srgbClr val="39BF3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417" name="Freeform: Shape 416">
                    <a:extLst>
                      <a:ext uri="{FF2B5EF4-FFF2-40B4-BE49-F238E27FC236}">
                        <a16:creationId xmlns:a16="http://schemas.microsoft.com/office/drawing/2014/main" id="{2161FAEC-E1D2-51E4-8D56-B8BE4C5FBA72}"/>
                      </a:ext>
                    </a:extLst>
                  </p:cNvPr>
                  <p:cNvSpPr/>
                  <p:nvPr/>
                </p:nvSpPr>
                <p:spPr>
                  <a:xfrm>
                    <a:off x="4964429" y="164782"/>
                    <a:ext cx="100488" cy="55721"/>
                  </a:xfrm>
                  <a:custGeom>
                    <a:avLst/>
                    <a:gdLst>
                      <a:gd name="connsiteX0" fmla="*/ 0 w 100488"/>
                      <a:gd name="connsiteY0" fmla="*/ 0 h 55721"/>
                      <a:gd name="connsiteX1" fmla="*/ 4763 w 100488"/>
                      <a:gd name="connsiteY1" fmla="*/ 952 h 55721"/>
                      <a:gd name="connsiteX2" fmla="*/ 10478 w 100488"/>
                      <a:gd name="connsiteY2" fmla="*/ 1905 h 55721"/>
                      <a:gd name="connsiteX3" fmla="*/ 17145 w 100488"/>
                      <a:gd name="connsiteY3" fmla="*/ 2857 h 55721"/>
                      <a:gd name="connsiteX4" fmla="*/ 25717 w 100488"/>
                      <a:gd name="connsiteY4" fmla="*/ 4763 h 55721"/>
                      <a:gd name="connsiteX5" fmla="*/ 34290 w 100488"/>
                      <a:gd name="connsiteY5" fmla="*/ 7620 h 55721"/>
                      <a:gd name="connsiteX6" fmla="*/ 43815 w 100488"/>
                      <a:gd name="connsiteY6" fmla="*/ 10477 h 55721"/>
                      <a:gd name="connsiteX7" fmla="*/ 53340 w 100488"/>
                      <a:gd name="connsiteY7" fmla="*/ 14288 h 55721"/>
                      <a:gd name="connsiteX8" fmla="*/ 62865 w 100488"/>
                      <a:gd name="connsiteY8" fmla="*/ 19050 h 55721"/>
                      <a:gd name="connsiteX9" fmla="*/ 71438 w 100488"/>
                      <a:gd name="connsiteY9" fmla="*/ 23813 h 55721"/>
                      <a:gd name="connsiteX10" fmla="*/ 79058 w 100488"/>
                      <a:gd name="connsiteY10" fmla="*/ 28575 h 55721"/>
                      <a:gd name="connsiteX11" fmla="*/ 85725 w 100488"/>
                      <a:gd name="connsiteY11" fmla="*/ 34290 h 55721"/>
                      <a:gd name="connsiteX12" fmla="*/ 91440 w 100488"/>
                      <a:gd name="connsiteY12" fmla="*/ 39052 h 55721"/>
                      <a:gd name="connsiteX13" fmla="*/ 95250 w 100488"/>
                      <a:gd name="connsiteY13" fmla="*/ 42863 h 55721"/>
                      <a:gd name="connsiteX14" fmla="*/ 99060 w 100488"/>
                      <a:gd name="connsiteY14" fmla="*/ 46672 h 55721"/>
                      <a:gd name="connsiteX15" fmla="*/ 99060 w 100488"/>
                      <a:gd name="connsiteY15" fmla="*/ 54293 h 55721"/>
                      <a:gd name="connsiteX16" fmla="*/ 91440 w 100488"/>
                      <a:gd name="connsiteY16" fmla="*/ 54293 h 55721"/>
                      <a:gd name="connsiteX17" fmla="*/ 91440 w 100488"/>
                      <a:gd name="connsiteY17" fmla="*/ 54293 h 55721"/>
                      <a:gd name="connsiteX18" fmla="*/ 90488 w 100488"/>
                      <a:gd name="connsiteY18" fmla="*/ 53340 h 55721"/>
                      <a:gd name="connsiteX19" fmla="*/ 87630 w 100488"/>
                      <a:gd name="connsiteY19" fmla="*/ 50483 h 55721"/>
                      <a:gd name="connsiteX20" fmla="*/ 84773 w 100488"/>
                      <a:gd name="connsiteY20" fmla="*/ 46672 h 55721"/>
                      <a:gd name="connsiteX21" fmla="*/ 80010 w 100488"/>
                      <a:gd name="connsiteY21" fmla="*/ 41910 h 55721"/>
                      <a:gd name="connsiteX22" fmla="*/ 74295 w 100488"/>
                      <a:gd name="connsiteY22" fmla="*/ 36195 h 55721"/>
                      <a:gd name="connsiteX23" fmla="*/ 67628 w 100488"/>
                      <a:gd name="connsiteY23" fmla="*/ 30480 h 55721"/>
                      <a:gd name="connsiteX24" fmla="*/ 60008 w 100488"/>
                      <a:gd name="connsiteY24" fmla="*/ 24765 h 55721"/>
                      <a:gd name="connsiteX25" fmla="*/ 51435 w 100488"/>
                      <a:gd name="connsiteY25" fmla="*/ 19050 h 55721"/>
                      <a:gd name="connsiteX26" fmla="*/ 42863 w 100488"/>
                      <a:gd name="connsiteY26" fmla="*/ 14288 h 55721"/>
                      <a:gd name="connsiteX27" fmla="*/ 34290 w 100488"/>
                      <a:gd name="connsiteY27" fmla="*/ 10477 h 55721"/>
                      <a:gd name="connsiteX28" fmla="*/ 25717 w 100488"/>
                      <a:gd name="connsiteY28" fmla="*/ 6667 h 55721"/>
                      <a:gd name="connsiteX29" fmla="*/ 18098 w 100488"/>
                      <a:gd name="connsiteY29" fmla="*/ 3810 h 55721"/>
                      <a:gd name="connsiteX30" fmla="*/ 6667 w 100488"/>
                      <a:gd name="connsiteY30" fmla="*/ 0 h 55721"/>
                      <a:gd name="connsiteX31" fmla="*/ 0 w 100488"/>
                      <a:gd name="connsiteY31" fmla="*/ 0 h 55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00488" h="55721">
                        <a:moveTo>
                          <a:pt x="0" y="0"/>
                        </a:moveTo>
                        <a:cubicBezTo>
                          <a:pt x="0" y="0"/>
                          <a:pt x="1905" y="0"/>
                          <a:pt x="4763" y="952"/>
                        </a:cubicBezTo>
                        <a:cubicBezTo>
                          <a:pt x="6667" y="952"/>
                          <a:pt x="7620" y="952"/>
                          <a:pt x="10478" y="1905"/>
                        </a:cubicBezTo>
                        <a:cubicBezTo>
                          <a:pt x="12383" y="1905"/>
                          <a:pt x="15240" y="2857"/>
                          <a:pt x="17145" y="2857"/>
                        </a:cubicBezTo>
                        <a:cubicBezTo>
                          <a:pt x="20003" y="3810"/>
                          <a:pt x="22860" y="3810"/>
                          <a:pt x="25717" y="4763"/>
                        </a:cubicBezTo>
                        <a:cubicBezTo>
                          <a:pt x="28575" y="5715"/>
                          <a:pt x="31433" y="6667"/>
                          <a:pt x="34290" y="7620"/>
                        </a:cubicBezTo>
                        <a:cubicBezTo>
                          <a:pt x="37148" y="8572"/>
                          <a:pt x="40958" y="9525"/>
                          <a:pt x="43815" y="10477"/>
                        </a:cubicBezTo>
                        <a:cubicBezTo>
                          <a:pt x="46673" y="11430"/>
                          <a:pt x="50483" y="13335"/>
                          <a:pt x="53340" y="14288"/>
                        </a:cubicBezTo>
                        <a:cubicBezTo>
                          <a:pt x="56198" y="16192"/>
                          <a:pt x="59055" y="17145"/>
                          <a:pt x="62865" y="19050"/>
                        </a:cubicBezTo>
                        <a:cubicBezTo>
                          <a:pt x="65723" y="20955"/>
                          <a:pt x="68580" y="21907"/>
                          <a:pt x="71438" y="23813"/>
                        </a:cubicBezTo>
                        <a:cubicBezTo>
                          <a:pt x="74295" y="25717"/>
                          <a:pt x="77153" y="27622"/>
                          <a:pt x="79058" y="28575"/>
                        </a:cubicBezTo>
                        <a:cubicBezTo>
                          <a:pt x="80963" y="30480"/>
                          <a:pt x="83820" y="32385"/>
                          <a:pt x="85725" y="34290"/>
                        </a:cubicBezTo>
                        <a:cubicBezTo>
                          <a:pt x="87630" y="36195"/>
                          <a:pt x="89535" y="37147"/>
                          <a:pt x="91440" y="39052"/>
                        </a:cubicBezTo>
                        <a:cubicBezTo>
                          <a:pt x="93345" y="40958"/>
                          <a:pt x="94298" y="41910"/>
                          <a:pt x="95250" y="42863"/>
                        </a:cubicBezTo>
                        <a:cubicBezTo>
                          <a:pt x="97155" y="44768"/>
                          <a:pt x="99060" y="46672"/>
                          <a:pt x="99060" y="46672"/>
                        </a:cubicBezTo>
                        <a:cubicBezTo>
                          <a:pt x="100965" y="48577"/>
                          <a:pt x="100965" y="52388"/>
                          <a:pt x="99060" y="54293"/>
                        </a:cubicBezTo>
                        <a:cubicBezTo>
                          <a:pt x="97155" y="56197"/>
                          <a:pt x="93345" y="56197"/>
                          <a:pt x="91440" y="54293"/>
                        </a:cubicBezTo>
                        <a:cubicBezTo>
                          <a:pt x="91440" y="54293"/>
                          <a:pt x="91440" y="54293"/>
                          <a:pt x="91440" y="54293"/>
                        </a:cubicBezTo>
                        <a:lnTo>
                          <a:pt x="90488" y="53340"/>
                        </a:lnTo>
                        <a:cubicBezTo>
                          <a:pt x="90488" y="53340"/>
                          <a:pt x="89535" y="52388"/>
                          <a:pt x="87630" y="50483"/>
                        </a:cubicBezTo>
                        <a:cubicBezTo>
                          <a:pt x="86678" y="49530"/>
                          <a:pt x="85725" y="48577"/>
                          <a:pt x="84773" y="46672"/>
                        </a:cubicBezTo>
                        <a:cubicBezTo>
                          <a:pt x="83820" y="44768"/>
                          <a:pt x="81915" y="43815"/>
                          <a:pt x="80010" y="41910"/>
                        </a:cubicBezTo>
                        <a:cubicBezTo>
                          <a:pt x="78105" y="40005"/>
                          <a:pt x="76200" y="38100"/>
                          <a:pt x="74295" y="36195"/>
                        </a:cubicBezTo>
                        <a:cubicBezTo>
                          <a:pt x="72390" y="34290"/>
                          <a:pt x="69533" y="32385"/>
                          <a:pt x="67628" y="30480"/>
                        </a:cubicBezTo>
                        <a:cubicBezTo>
                          <a:pt x="64770" y="28575"/>
                          <a:pt x="62865" y="26670"/>
                          <a:pt x="60008" y="24765"/>
                        </a:cubicBezTo>
                        <a:cubicBezTo>
                          <a:pt x="57150" y="22860"/>
                          <a:pt x="54292" y="20955"/>
                          <a:pt x="51435" y="19050"/>
                        </a:cubicBezTo>
                        <a:cubicBezTo>
                          <a:pt x="48578" y="17145"/>
                          <a:pt x="45720" y="16192"/>
                          <a:pt x="42863" y="14288"/>
                        </a:cubicBezTo>
                        <a:cubicBezTo>
                          <a:pt x="40005" y="12382"/>
                          <a:pt x="37148" y="11430"/>
                          <a:pt x="34290" y="10477"/>
                        </a:cubicBezTo>
                        <a:cubicBezTo>
                          <a:pt x="31433" y="9525"/>
                          <a:pt x="28575" y="7620"/>
                          <a:pt x="25717" y="6667"/>
                        </a:cubicBezTo>
                        <a:cubicBezTo>
                          <a:pt x="22860" y="5715"/>
                          <a:pt x="20955" y="4763"/>
                          <a:pt x="18098" y="3810"/>
                        </a:cubicBezTo>
                        <a:cubicBezTo>
                          <a:pt x="13335" y="1905"/>
                          <a:pt x="9525" y="952"/>
                          <a:pt x="6667" y="0"/>
                        </a:cubicBezTo>
                        <a:cubicBezTo>
                          <a:pt x="953" y="952"/>
                          <a:pt x="0" y="0"/>
                          <a:pt x="0" y="0"/>
                        </a:cubicBezTo>
                        <a:close/>
                      </a:path>
                    </a:pathLst>
                  </a:custGeom>
                  <a:solidFill>
                    <a:srgbClr val="234F1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418" name="Freeform: Shape 417">
                    <a:extLst>
                      <a:ext uri="{FF2B5EF4-FFF2-40B4-BE49-F238E27FC236}">
                        <a16:creationId xmlns:a16="http://schemas.microsoft.com/office/drawing/2014/main" id="{33A98939-65CD-665C-7C1E-55B1ADB35BB6}"/>
                      </a:ext>
                    </a:extLst>
                  </p:cNvPr>
                  <p:cNvSpPr/>
                  <p:nvPr/>
                </p:nvSpPr>
                <p:spPr>
                  <a:xfrm>
                    <a:off x="5017724" y="119969"/>
                    <a:ext cx="46188" cy="139148"/>
                  </a:xfrm>
                  <a:custGeom>
                    <a:avLst/>
                    <a:gdLst>
                      <a:gd name="connsiteX0" fmla="*/ 21953 w 46188"/>
                      <a:gd name="connsiteY0" fmla="*/ 130538 h 139148"/>
                      <a:gd name="connsiteX1" fmla="*/ 24810 w 46188"/>
                      <a:gd name="connsiteY1" fmla="*/ 125775 h 139148"/>
                      <a:gd name="connsiteX2" fmla="*/ 27668 w 46188"/>
                      <a:gd name="connsiteY2" fmla="*/ 120060 h 139148"/>
                      <a:gd name="connsiteX3" fmla="*/ 30525 w 46188"/>
                      <a:gd name="connsiteY3" fmla="*/ 112440 h 139148"/>
                      <a:gd name="connsiteX4" fmla="*/ 32430 w 46188"/>
                      <a:gd name="connsiteY4" fmla="*/ 102915 h 139148"/>
                      <a:gd name="connsiteX5" fmla="*/ 33383 w 46188"/>
                      <a:gd name="connsiteY5" fmla="*/ 92438 h 139148"/>
                      <a:gd name="connsiteX6" fmla="*/ 33383 w 46188"/>
                      <a:gd name="connsiteY6" fmla="*/ 86723 h 139148"/>
                      <a:gd name="connsiteX7" fmla="*/ 33383 w 46188"/>
                      <a:gd name="connsiteY7" fmla="*/ 81008 h 139148"/>
                      <a:gd name="connsiteX8" fmla="*/ 32430 w 46188"/>
                      <a:gd name="connsiteY8" fmla="*/ 69578 h 139148"/>
                      <a:gd name="connsiteX9" fmla="*/ 29573 w 46188"/>
                      <a:gd name="connsiteY9" fmla="*/ 58148 h 139148"/>
                      <a:gd name="connsiteX10" fmla="*/ 25763 w 46188"/>
                      <a:gd name="connsiteY10" fmla="*/ 47670 h 139148"/>
                      <a:gd name="connsiteX11" fmla="*/ 21953 w 46188"/>
                      <a:gd name="connsiteY11" fmla="*/ 38145 h 139148"/>
                      <a:gd name="connsiteX12" fmla="*/ 17190 w 46188"/>
                      <a:gd name="connsiteY12" fmla="*/ 30525 h 139148"/>
                      <a:gd name="connsiteX13" fmla="*/ 12428 w 46188"/>
                      <a:gd name="connsiteY13" fmla="*/ 24810 h 139148"/>
                      <a:gd name="connsiteX14" fmla="*/ 8618 w 46188"/>
                      <a:gd name="connsiteY14" fmla="*/ 21000 h 139148"/>
                      <a:gd name="connsiteX15" fmla="*/ 4808 w 46188"/>
                      <a:gd name="connsiteY15" fmla="*/ 18143 h 139148"/>
                      <a:gd name="connsiteX16" fmla="*/ 3855 w 46188"/>
                      <a:gd name="connsiteY16" fmla="*/ 17190 h 139148"/>
                      <a:gd name="connsiteX17" fmla="*/ 1950 w 46188"/>
                      <a:gd name="connsiteY17" fmla="*/ 3855 h 139148"/>
                      <a:gd name="connsiteX18" fmla="*/ 15285 w 46188"/>
                      <a:gd name="connsiteY18" fmla="*/ 1950 h 139148"/>
                      <a:gd name="connsiteX19" fmla="*/ 15285 w 46188"/>
                      <a:gd name="connsiteY19" fmla="*/ 1950 h 139148"/>
                      <a:gd name="connsiteX20" fmla="*/ 21000 w 46188"/>
                      <a:gd name="connsiteY20" fmla="*/ 6713 h 139148"/>
                      <a:gd name="connsiteX21" fmla="*/ 25763 w 46188"/>
                      <a:gd name="connsiteY21" fmla="*/ 12428 h 139148"/>
                      <a:gd name="connsiteX22" fmla="*/ 31478 w 46188"/>
                      <a:gd name="connsiteY22" fmla="*/ 21000 h 139148"/>
                      <a:gd name="connsiteX23" fmla="*/ 36240 w 46188"/>
                      <a:gd name="connsiteY23" fmla="*/ 31478 h 139148"/>
                      <a:gd name="connsiteX24" fmla="*/ 41003 w 46188"/>
                      <a:gd name="connsiteY24" fmla="*/ 42908 h 139148"/>
                      <a:gd name="connsiteX25" fmla="*/ 43860 w 46188"/>
                      <a:gd name="connsiteY25" fmla="*/ 55290 h 139148"/>
                      <a:gd name="connsiteX26" fmla="*/ 45765 w 46188"/>
                      <a:gd name="connsiteY26" fmla="*/ 68625 h 139148"/>
                      <a:gd name="connsiteX27" fmla="*/ 45765 w 46188"/>
                      <a:gd name="connsiteY27" fmla="*/ 81960 h 139148"/>
                      <a:gd name="connsiteX28" fmla="*/ 45765 w 46188"/>
                      <a:gd name="connsiteY28" fmla="*/ 88628 h 139148"/>
                      <a:gd name="connsiteX29" fmla="*/ 44813 w 46188"/>
                      <a:gd name="connsiteY29" fmla="*/ 95295 h 139148"/>
                      <a:gd name="connsiteX30" fmla="*/ 42908 w 46188"/>
                      <a:gd name="connsiteY30" fmla="*/ 106725 h 139148"/>
                      <a:gd name="connsiteX31" fmla="*/ 40050 w 46188"/>
                      <a:gd name="connsiteY31" fmla="*/ 117203 h 139148"/>
                      <a:gd name="connsiteX32" fmla="*/ 36240 w 46188"/>
                      <a:gd name="connsiteY32" fmla="*/ 125775 h 139148"/>
                      <a:gd name="connsiteX33" fmla="*/ 33383 w 46188"/>
                      <a:gd name="connsiteY33" fmla="*/ 131490 h 139148"/>
                      <a:gd name="connsiteX34" fmla="*/ 30525 w 46188"/>
                      <a:gd name="connsiteY34" fmla="*/ 136253 h 139148"/>
                      <a:gd name="connsiteX35" fmla="*/ 22905 w 46188"/>
                      <a:gd name="connsiteY35" fmla="*/ 138158 h 139148"/>
                      <a:gd name="connsiteX36" fmla="*/ 21953 w 46188"/>
                      <a:gd name="connsiteY36" fmla="*/ 130538 h 139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6188" h="139148">
                        <a:moveTo>
                          <a:pt x="21953" y="130538"/>
                        </a:moveTo>
                        <a:cubicBezTo>
                          <a:pt x="21953" y="130538"/>
                          <a:pt x="22905" y="128633"/>
                          <a:pt x="24810" y="125775"/>
                        </a:cubicBezTo>
                        <a:cubicBezTo>
                          <a:pt x="25763" y="123870"/>
                          <a:pt x="26715" y="121965"/>
                          <a:pt x="27668" y="120060"/>
                        </a:cubicBezTo>
                        <a:cubicBezTo>
                          <a:pt x="28620" y="118155"/>
                          <a:pt x="29573" y="115298"/>
                          <a:pt x="30525" y="112440"/>
                        </a:cubicBezTo>
                        <a:cubicBezTo>
                          <a:pt x="31478" y="109583"/>
                          <a:pt x="32430" y="106725"/>
                          <a:pt x="32430" y="102915"/>
                        </a:cubicBezTo>
                        <a:cubicBezTo>
                          <a:pt x="32430" y="99105"/>
                          <a:pt x="33383" y="96248"/>
                          <a:pt x="33383" y="92438"/>
                        </a:cubicBezTo>
                        <a:cubicBezTo>
                          <a:pt x="33383" y="90533"/>
                          <a:pt x="33383" y="88628"/>
                          <a:pt x="33383" y="86723"/>
                        </a:cubicBezTo>
                        <a:cubicBezTo>
                          <a:pt x="33383" y="84818"/>
                          <a:pt x="33383" y="82913"/>
                          <a:pt x="33383" y="81008"/>
                        </a:cubicBezTo>
                        <a:cubicBezTo>
                          <a:pt x="33383" y="77198"/>
                          <a:pt x="32430" y="73388"/>
                          <a:pt x="32430" y="69578"/>
                        </a:cubicBezTo>
                        <a:cubicBezTo>
                          <a:pt x="31478" y="65768"/>
                          <a:pt x="31478" y="61958"/>
                          <a:pt x="29573" y="58148"/>
                        </a:cubicBezTo>
                        <a:cubicBezTo>
                          <a:pt x="28620" y="54338"/>
                          <a:pt x="27668" y="50528"/>
                          <a:pt x="25763" y="47670"/>
                        </a:cubicBezTo>
                        <a:cubicBezTo>
                          <a:pt x="24810" y="43860"/>
                          <a:pt x="22905" y="41003"/>
                          <a:pt x="21953" y="38145"/>
                        </a:cubicBezTo>
                        <a:cubicBezTo>
                          <a:pt x="20048" y="35288"/>
                          <a:pt x="19095" y="32430"/>
                          <a:pt x="17190" y="30525"/>
                        </a:cubicBezTo>
                        <a:cubicBezTo>
                          <a:pt x="15285" y="27668"/>
                          <a:pt x="14333" y="26715"/>
                          <a:pt x="12428" y="24810"/>
                        </a:cubicBezTo>
                        <a:cubicBezTo>
                          <a:pt x="11475" y="22905"/>
                          <a:pt x="9570" y="21953"/>
                          <a:pt x="8618" y="21000"/>
                        </a:cubicBezTo>
                        <a:cubicBezTo>
                          <a:pt x="6713" y="19095"/>
                          <a:pt x="4808" y="18143"/>
                          <a:pt x="4808" y="18143"/>
                        </a:cubicBezTo>
                        <a:lnTo>
                          <a:pt x="3855" y="17190"/>
                        </a:lnTo>
                        <a:cubicBezTo>
                          <a:pt x="-907" y="14333"/>
                          <a:pt x="-907" y="7665"/>
                          <a:pt x="1950" y="3855"/>
                        </a:cubicBezTo>
                        <a:cubicBezTo>
                          <a:pt x="4808" y="-907"/>
                          <a:pt x="11475" y="-907"/>
                          <a:pt x="15285" y="1950"/>
                        </a:cubicBezTo>
                        <a:lnTo>
                          <a:pt x="15285" y="1950"/>
                        </a:lnTo>
                        <a:cubicBezTo>
                          <a:pt x="15285" y="1950"/>
                          <a:pt x="17190" y="3855"/>
                          <a:pt x="21000" y="6713"/>
                        </a:cubicBezTo>
                        <a:cubicBezTo>
                          <a:pt x="22905" y="8618"/>
                          <a:pt x="24810" y="10523"/>
                          <a:pt x="25763" y="12428"/>
                        </a:cubicBezTo>
                        <a:cubicBezTo>
                          <a:pt x="27668" y="15285"/>
                          <a:pt x="29573" y="17190"/>
                          <a:pt x="31478" y="21000"/>
                        </a:cubicBezTo>
                        <a:cubicBezTo>
                          <a:pt x="33383" y="23858"/>
                          <a:pt x="35288" y="27668"/>
                          <a:pt x="36240" y="31478"/>
                        </a:cubicBezTo>
                        <a:cubicBezTo>
                          <a:pt x="38145" y="35288"/>
                          <a:pt x="39098" y="39098"/>
                          <a:pt x="41003" y="42908"/>
                        </a:cubicBezTo>
                        <a:cubicBezTo>
                          <a:pt x="41955" y="46718"/>
                          <a:pt x="43860" y="51480"/>
                          <a:pt x="43860" y="55290"/>
                        </a:cubicBezTo>
                        <a:cubicBezTo>
                          <a:pt x="44813" y="60053"/>
                          <a:pt x="44813" y="63863"/>
                          <a:pt x="45765" y="68625"/>
                        </a:cubicBezTo>
                        <a:cubicBezTo>
                          <a:pt x="45765" y="73388"/>
                          <a:pt x="46718" y="77198"/>
                          <a:pt x="45765" y="81960"/>
                        </a:cubicBezTo>
                        <a:cubicBezTo>
                          <a:pt x="45765" y="83865"/>
                          <a:pt x="45765" y="86723"/>
                          <a:pt x="45765" y="88628"/>
                        </a:cubicBezTo>
                        <a:cubicBezTo>
                          <a:pt x="45765" y="90533"/>
                          <a:pt x="44813" y="92438"/>
                          <a:pt x="44813" y="95295"/>
                        </a:cubicBezTo>
                        <a:cubicBezTo>
                          <a:pt x="44813" y="99105"/>
                          <a:pt x="42908" y="103868"/>
                          <a:pt x="42908" y="106725"/>
                        </a:cubicBezTo>
                        <a:cubicBezTo>
                          <a:pt x="41955" y="110535"/>
                          <a:pt x="41003" y="114345"/>
                          <a:pt x="40050" y="117203"/>
                        </a:cubicBezTo>
                        <a:cubicBezTo>
                          <a:pt x="39098" y="120060"/>
                          <a:pt x="37193" y="122918"/>
                          <a:pt x="36240" y="125775"/>
                        </a:cubicBezTo>
                        <a:cubicBezTo>
                          <a:pt x="35288" y="128633"/>
                          <a:pt x="34335" y="130538"/>
                          <a:pt x="33383" y="131490"/>
                        </a:cubicBezTo>
                        <a:cubicBezTo>
                          <a:pt x="31478" y="134348"/>
                          <a:pt x="30525" y="136253"/>
                          <a:pt x="30525" y="136253"/>
                        </a:cubicBezTo>
                        <a:cubicBezTo>
                          <a:pt x="28620" y="139110"/>
                          <a:pt x="25763" y="140063"/>
                          <a:pt x="22905" y="138158"/>
                        </a:cubicBezTo>
                        <a:cubicBezTo>
                          <a:pt x="21953" y="136253"/>
                          <a:pt x="21000" y="133395"/>
                          <a:pt x="21953" y="130538"/>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grpSp>
              <p:nvGrpSpPr>
                <p:cNvPr id="383" name="Graphic 3">
                  <a:extLst>
                    <a:ext uri="{FF2B5EF4-FFF2-40B4-BE49-F238E27FC236}">
                      <a16:creationId xmlns:a16="http://schemas.microsoft.com/office/drawing/2014/main" id="{B6FF9D43-4332-AC99-ED53-74131D0553FC}"/>
                    </a:ext>
                  </a:extLst>
                </p:cNvPr>
                <p:cNvGrpSpPr/>
                <p:nvPr/>
              </p:nvGrpSpPr>
              <p:grpSpPr>
                <a:xfrm>
                  <a:off x="4783622" y="5510230"/>
                  <a:ext cx="1187498" cy="798985"/>
                  <a:chOff x="4868227" y="726756"/>
                  <a:chExt cx="134487" cy="90487"/>
                </a:xfrm>
              </p:grpSpPr>
              <p:grpSp>
                <p:nvGrpSpPr>
                  <p:cNvPr id="410" name="Graphic 3">
                    <a:extLst>
                      <a:ext uri="{FF2B5EF4-FFF2-40B4-BE49-F238E27FC236}">
                        <a16:creationId xmlns:a16="http://schemas.microsoft.com/office/drawing/2014/main" id="{A58B8399-B57F-814A-D96D-E00D57089435}"/>
                      </a:ext>
                    </a:extLst>
                  </p:cNvPr>
                  <p:cNvGrpSpPr/>
                  <p:nvPr/>
                </p:nvGrpSpPr>
                <p:grpSpPr>
                  <a:xfrm>
                    <a:off x="4868227" y="726756"/>
                    <a:ext cx="134487" cy="90487"/>
                    <a:chOff x="4868227" y="726756"/>
                    <a:chExt cx="134487" cy="90487"/>
                  </a:xfrm>
                </p:grpSpPr>
                <p:sp>
                  <p:nvSpPr>
                    <p:cNvPr id="413" name="Freeform: Shape 412">
                      <a:extLst>
                        <a:ext uri="{FF2B5EF4-FFF2-40B4-BE49-F238E27FC236}">
                          <a16:creationId xmlns:a16="http://schemas.microsoft.com/office/drawing/2014/main" id="{69B05013-4FEE-CCA3-1E1C-74BC0A3460C7}"/>
                        </a:ext>
                      </a:extLst>
                    </p:cNvPr>
                    <p:cNvSpPr/>
                    <p:nvPr/>
                  </p:nvSpPr>
                  <p:spPr>
                    <a:xfrm>
                      <a:off x="4873942" y="731461"/>
                      <a:ext cx="123984" cy="80067"/>
                    </a:xfrm>
                    <a:custGeom>
                      <a:avLst/>
                      <a:gdLst>
                        <a:gd name="connsiteX0" fmla="*/ 71438 w 123984"/>
                        <a:gd name="connsiteY0" fmla="*/ 58 h 80067"/>
                        <a:gd name="connsiteX1" fmla="*/ 0 w 123984"/>
                        <a:gd name="connsiteY1" fmla="*/ 61970 h 80067"/>
                        <a:gd name="connsiteX2" fmla="*/ 55245 w 123984"/>
                        <a:gd name="connsiteY2" fmla="*/ 80068 h 80067"/>
                        <a:gd name="connsiteX3" fmla="*/ 123825 w 123984"/>
                        <a:gd name="connsiteY3" fmla="*/ 67685 h 80067"/>
                        <a:gd name="connsiteX4" fmla="*/ 71438 w 123984"/>
                        <a:gd name="connsiteY4" fmla="*/ 58 h 800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984" h="80067">
                          <a:moveTo>
                            <a:pt x="71438" y="58"/>
                          </a:moveTo>
                          <a:cubicBezTo>
                            <a:pt x="57150" y="-1847"/>
                            <a:pt x="0" y="43873"/>
                            <a:pt x="0" y="61970"/>
                          </a:cubicBezTo>
                          <a:cubicBezTo>
                            <a:pt x="0" y="73400"/>
                            <a:pt x="26670" y="79115"/>
                            <a:pt x="55245" y="80068"/>
                          </a:cubicBezTo>
                          <a:cubicBezTo>
                            <a:pt x="72390" y="80068"/>
                            <a:pt x="121920" y="78163"/>
                            <a:pt x="123825" y="67685"/>
                          </a:cubicBezTo>
                          <a:cubicBezTo>
                            <a:pt x="126683" y="51493"/>
                            <a:pt x="90488" y="1963"/>
                            <a:pt x="71438" y="58"/>
                          </a:cubicBezTo>
                          <a:close/>
                        </a:path>
                      </a:pathLst>
                    </a:custGeom>
                    <a:solidFill>
                      <a:srgbClr val="D9161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414" name="Freeform: Shape 413">
                      <a:extLst>
                        <a:ext uri="{FF2B5EF4-FFF2-40B4-BE49-F238E27FC236}">
                          <a16:creationId xmlns:a16="http://schemas.microsoft.com/office/drawing/2014/main" id="{09805798-1726-96AC-4962-211FE1276A4D}"/>
                        </a:ext>
                      </a:extLst>
                    </p:cNvPr>
                    <p:cNvSpPr/>
                    <p:nvPr/>
                  </p:nvSpPr>
                  <p:spPr>
                    <a:xfrm>
                      <a:off x="4868227" y="726756"/>
                      <a:ext cx="134487" cy="90487"/>
                    </a:xfrm>
                    <a:custGeom>
                      <a:avLst/>
                      <a:gdLst>
                        <a:gd name="connsiteX0" fmla="*/ 64770 w 134487"/>
                        <a:gd name="connsiteY0" fmla="*/ 90488 h 90487"/>
                        <a:gd name="connsiteX1" fmla="*/ 64770 w 134487"/>
                        <a:gd name="connsiteY1" fmla="*/ 90488 h 90487"/>
                        <a:gd name="connsiteX2" fmla="*/ 60960 w 134487"/>
                        <a:gd name="connsiteY2" fmla="*/ 90488 h 90487"/>
                        <a:gd name="connsiteX3" fmla="*/ 0 w 134487"/>
                        <a:gd name="connsiteY3" fmla="*/ 66675 h 90487"/>
                        <a:gd name="connsiteX4" fmla="*/ 76200 w 134487"/>
                        <a:gd name="connsiteY4" fmla="*/ 0 h 90487"/>
                        <a:gd name="connsiteX5" fmla="*/ 77152 w 134487"/>
                        <a:gd name="connsiteY5" fmla="*/ 0 h 90487"/>
                        <a:gd name="connsiteX6" fmla="*/ 117157 w 134487"/>
                        <a:gd name="connsiteY6" fmla="*/ 32385 h 90487"/>
                        <a:gd name="connsiteX7" fmla="*/ 134302 w 134487"/>
                        <a:gd name="connsiteY7" fmla="*/ 73343 h 90487"/>
                        <a:gd name="connsiteX8" fmla="*/ 64770 w 134487"/>
                        <a:gd name="connsiteY8" fmla="*/ 90488 h 90487"/>
                        <a:gd name="connsiteX9" fmla="*/ 77152 w 134487"/>
                        <a:gd name="connsiteY9" fmla="*/ 10478 h 90487"/>
                        <a:gd name="connsiteX10" fmla="*/ 11430 w 134487"/>
                        <a:gd name="connsiteY10" fmla="*/ 66675 h 90487"/>
                        <a:gd name="connsiteX11" fmla="*/ 60960 w 134487"/>
                        <a:gd name="connsiteY11" fmla="*/ 79057 h 90487"/>
                        <a:gd name="connsiteX12" fmla="*/ 64770 w 134487"/>
                        <a:gd name="connsiteY12" fmla="*/ 79057 h 90487"/>
                        <a:gd name="connsiteX13" fmla="*/ 123825 w 134487"/>
                        <a:gd name="connsiteY13" fmla="*/ 70485 h 90487"/>
                        <a:gd name="connsiteX14" fmla="*/ 108585 w 134487"/>
                        <a:gd name="connsiteY14" fmla="*/ 39053 h 90487"/>
                        <a:gd name="connsiteX15" fmla="*/ 77152 w 134487"/>
                        <a:gd name="connsiteY15" fmla="*/ 10478 h 90487"/>
                        <a:gd name="connsiteX16" fmla="*/ 77152 w 134487"/>
                        <a:gd name="connsiteY16" fmla="*/ 10478 h 90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4487" h="90487">
                          <a:moveTo>
                            <a:pt x="64770" y="90488"/>
                          </a:moveTo>
                          <a:lnTo>
                            <a:pt x="64770" y="90488"/>
                          </a:lnTo>
                          <a:cubicBezTo>
                            <a:pt x="62865" y="90488"/>
                            <a:pt x="61913" y="90488"/>
                            <a:pt x="60960" y="90488"/>
                          </a:cubicBezTo>
                          <a:cubicBezTo>
                            <a:pt x="46672" y="90488"/>
                            <a:pt x="0" y="87630"/>
                            <a:pt x="0" y="66675"/>
                          </a:cubicBezTo>
                          <a:cubicBezTo>
                            <a:pt x="0" y="46672"/>
                            <a:pt x="58102" y="0"/>
                            <a:pt x="76200" y="0"/>
                          </a:cubicBezTo>
                          <a:cubicBezTo>
                            <a:pt x="77152" y="0"/>
                            <a:pt x="77152" y="0"/>
                            <a:pt x="77152" y="0"/>
                          </a:cubicBezTo>
                          <a:cubicBezTo>
                            <a:pt x="89535" y="953"/>
                            <a:pt x="105727" y="18097"/>
                            <a:pt x="117157" y="32385"/>
                          </a:cubicBezTo>
                          <a:cubicBezTo>
                            <a:pt x="122872" y="40957"/>
                            <a:pt x="136207" y="60960"/>
                            <a:pt x="134302" y="73343"/>
                          </a:cubicBezTo>
                          <a:cubicBezTo>
                            <a:pt x="131445" y="88582"/>
                            <a:pt x="84772" y="90488"/>
                            <a:pt x="64770" y="90488"/>
                          </a:cubicBezTo>
                          <a:close/>
                          <a:moveTo>
                            <a:pt x="77152" y="10478"/>
                          </a:moveTo>
                          <a:cubicBezTo>
                            <a:pt x="63817" y="10478"/>
                            <a:pt x="11430" y="52388"/>
                            <a:pt x="11430" y="66675"/>
                          </a:cubicBezTo>
                          <a:cubicBezTo>
                            <a:pt x="11430" y="70485"/>
                            <a:pt x="28575" y="78105"/>
                            <a:pt x="60960" y="79057"/>
                          </a:cubicBezTo>
                          <a:cubicBezTo>
                            <a:pt x="61913" y="79057"/>
                            <a:pt x="63817" y="79057"/>
                            <a:pt x="64770" y="79057"/>
                          </a:cubicBezTo>
                          <a:cubicBezTo>
                            <a:pt x="91440" y="79057"/>
                            <a:pt x="120015" y="75247"/>
                            <a:pt x="123825" y="70485"/>
                          </a:cubicBezTo>
                          <a:cubicBezTo>
                            <a:pt x="124777" y="65722"/>
                            <a:pt x="119063" y="53340"/>
                            <a:pt x="108585" y="39053"/>
                          </a:cubicBezTo>
                          <a:cubicBezTo>
                            <a:pt x="97155" y="22860"/>
                            <a:pt x="83820" y="11430"/>
                            <a:pt x="77152" y="10478"/>
                          </a:cubicBezTo>
                          <a:lnTo>
                            <a:pt x="77152" y="10478"/>
                          </a:ln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sp>
                <p:nvSpPr>
                  <p:cNvPr id="411" name="Freeform: Shape 410">
                    <a:extLst>
                      <a:ext uri="{FF2B5EF4-FFF2-40B4-BE49-F238E27FC236}">
                        <a16:creationId xmlns:a16="http://schemas.microsoft.com/office/drawing/2014/main" id="{8D9B24B4-F149-229F-34E6-E43C4D14832D}"/>
                      </a:ext>
                    </a:extLst>
                  </p:cNvPr>
                  <p:cNvSpPr/>
                  <p:nvPr/>
                </p:nvSpPr>
                <p:spPr>
                  <a:xfrm>
                    <a:off x="4908225" y="759056"/>
                    <a:ext cx="70492" cy="38361"/>
                  </a:xfrm>
                  <a:custGeom>
                    <a:avLst/>
                    <a:gdLst>
                      <a:gd name="connsiteX0" fmla="*/ 57157 w 70492"/>
                      <a:gd name="connsiteY0" fmla="*/ 4848 h 38361"/>
                      <a:gd name="connsiteX1" fmla="*/ 13342 w 70492"/>
                      <a:gd name="connsiteY1" fmla="*/ 6753 h 38361"/>
                      <a:gd name="connsiteX2" fmla="*/ 20962 w 70492"/>
                      <a:gd name="connsiteY2" fmla="*/ 38185 h 38361"/>
                      <a:gd name="connsiteX3" fmla="*/ 70492 w 70492"/>
                      <a:gd name="connsiteY3" fmla="*/ 28660 h 38361"/>
                      <a:gd name="connsiteX4" fmla="*/ 57157 w 70492"/>
                      <a:gd name="connsiteY4" fmla="*/ 4848 h 383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492" h="38361">
                        <a:moveTo>
                          <a:pt x="57157" y="4848"/>
                        </a:moveTo>
                        <a:cubicBezTo>
                          <a:pt x="50490" y="1038"/>
                          <a:pt x="31440" y="-4677"/>
                          <a:pt x="13342" y="6753"/>
                        </a:cubicBezTo>
                        <a:cubicBezTo>
                          <a:pt x="-945" y="14373"/>
                          <a:pt x="-10470" y="36280"/>
                          <a:pt x="20962" y="38185"/>
                        </a:cubicBezTo>
                        <a:cubicBezTo>
                          <a:pt x="50490" y="39138"/>
                          <a:pt x="70492" y="36280"/>
                          <a:pt x="70492" y="28660"/>
                        </a:cubicBezTo>
                        <a:cubicBezTo>
                          <a:pt x="70492" y="20088"/>
                          <a:pt x="66682" y="11515"/>
                          <a:pt x="57157" y="4848"/>
                        </a:cubicBezTo>
                        <a:close/>
                      </a:path>
                    </a:pathLst>
                  </a:custGeom>
                  <a:solidFill>
                    <a:srgbClr val="FF4B3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412" name="Freeform: Shape 411">
                    <a:extLst>
                      <a:ext uri="{FF2B5EF4-FFF2-40B4-BE49-F238E27FC236}">
                        <a16:creationId xmlns:a16="http://schemas.microsoft.com/office/drawing/2014/main" id="{B3599F28-DB97-22D0-4521-CD5B1B1ECF5D}"/>
                      </a:ext>
                    </a:extLst>
                  </p:cNvPr>
                  <p:cNvSpPr/>
                  <p:nvPr/>
                </p:nvSpPr>
                <p:spPr>
                  <a:xfrm rot="3031340">
                    <a:off x="4948589" y="770629"/>
                    <a:ext cx="19050" cy="15240"/>
                  </a:xfrm>
                  <a:custGeom>
                    <a:avLst/>
                    <a:gdLst>
                      <a:gd name="connsiteX0" fmla="*/ 19051 w 19050"/>
                      <a:gd name="connsiteY0" fmla="*/ 7620 h 15240"/>
                      <a:gd name="connsiteX1" fmla="*/ 9525 w 19050"/>
                      <a:gd name="connsiteY1" fmla="*/ 15241 h 15240"/>
                      <a:gd name="connsiteX2" fmla="*/ 0 w 19050"/>
                      <a:gd name="connsiteY2" fmla="*/ 7620 h 15240"/>
                      <a:gd name="connsiteX3" fmla="*/ 9525 w 19050"/>
                      <a:gd name="connsiteY3" fmla="*/ 0 h 15240"/>
                      <a:gd name="connsiteX4" fmla="*/ 19051 w 19050"/>
                      <a:gd name="connsiteY4" fmla="*/ 7620 h 152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 h="15240">
                        <a:moveTo>
                          <a:pt x="19051" y="7620"/>
                        </a:moveTo>
                        <a:cubicBezTo>
                          <a:pt x="19051" y="11829"/>
                          <a:pt x="14786" y="15241"/>
                          <a:pt x="9525" y="15241"/>
                        </a:cubicBezTo>
                        <a:cubicBezTo>
                          <a:pt x="4265" y="15241"/>
                          <a:pt x="0" y="11829"/>
                          <a:pt x="0" y="7620"/>
                        </a:cubicBezTo>
                        <a:cubicBezTo>
                          <a:pt x="0" y="3412"/>
                          <a:pt x="4265" y="0"/>
                          <a:pt x="9525" y="0"/>
                        </a:cubicBezTo>
                        <a:cubicBezTo>
                          <a:pt x="14786" y="0"/>
                          <a:pt x="19051" y="3412"/>
                          <a:pt x="19051" y="7620"/>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grpSp>
              <p:nvGrpSpPr>
                <p:cNvPr id="384" name="Graphic 3">
                  <a:extLst>
                    <a:ext uri="{FF2B5EF4-FFF2-40B4-BE49-F238E27FC236}">
                      <a16:creationId xmlns:a16="http://schemas.microsoft.com/office/drawing/2014/main" id="{116901F9-0658-A910-E61A-2FA7FBEE4F92}"/>
                    </a:ext>
                  </a:extLst>
                </p:cNvPr>
                <p:cNvGrpSpPr/>
                <p:nvPr/>
              </p:nvGrpSpPr>
              <p:grpSpPr>
                <a:xfrm>
                  <a:off x="6826934" y="5463979"/>
                  <a:ext cx="1355115" cy="727499"/>
                  <a:chOff x="5099637" y="721518"/>
                  <a:chExt cx="153470" cy="82391"/>
                </a:xfrm>
              </p:grpSpPr>
              <p:grpSp>
                <p:nvGrpSpPr>
                  <p:cNvPr id="405" name="Graphic 3">
                    <a:extLst>
                      <a:ext uri="{FF2B5EF4-FFF2-40B4-BE49-F238E27FC236}">
                        <a16:creationId xmlns:a16="http://schemas.microsoft.com/office/drawing/2014/main" id="{1AB3E43B-F996-DA78-C0E8-6276315C83EF}"/>
                      </a:ext>
                    </a:extLst>
                  </p:cNvPr>
                  <p:cNvGrpSpPr/>
                  <p:nvPr/>
                </p:nvGrpSpPr>
                <p:grpSpPr>
                  <a:xfrm>
                    <a:off x="5099637" y="721518"/>
                    <a:ext cx="153470" cy="82391"/>
                    <a:chOff x="5099637" y="721518"/>
                    <a:chExt cx="153470" cy="82391"/>
                  </a:xfrm>
                </p:grpSpPr>
                <p:sp>
                  <p:nvSpPr>
                    <p:cNvPr id="408" name="Freeform: Shape 407">
                      <a:extLst>
                        <a:ext uri="{FF2B5EF4-FFF2-40B4-BE49-F238E27FC236}">
                          <a16:creationId xmlns:a16="http://schemas.microsoft.com/office/drawing/2014/main" id="{18DFEFA3-8A48-2A70-E111-FBD5AB8DA5FE}"/>
                        </a:ext>
                      </a:extLst>
                    </p:cNvPr>
                    <p:cNvSpPr/>
                    <p:nvPr/>
                  </p:nvSpPr>
                  <p:spPr>
                    <a:xfrm>
                      <a:off x="5104768" y="726498"/>
                      <a:ext cx="141819" cy="71457"/>
                    </a:xfrm>
                    <a:custGeom>
                      <a:avLst/>
                      <a:gdLst>
                        <a:gd name="connsiteX0" fmla="*/ 31112 w 141819"/>
                        <a:gd name="connsiteY0" fmla="*/ 258 h 71457"/>
                        <a:gd name="connsiteX1" fmla="*/ 1584 w 141819"/>
                        <a:gd name="connsiteY1" fmla="*/ 66933 h 71457"/>
                        <a:gd name="connsiteX2" fmla="*/ 138744 w 141819"/>
                        <a:gd name="connsiteY2" fmla="*/ 65981 h 71457"/>
                        <a:gd name="connsiteX3" fmla="*/ 118742 w 141819"/>
                        <a:gd name="connsiteY3" fmla="*/ 27881 h 71457"/>
                        <a:gd name="connsiteX4" fmla="*/ 31112 w 141819"/>
                        <a:gd name="connsiteY4" fmla="*/ 258 h 714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819" h="71457">
                          <a:moveTo>
                            <a:pt x="31112" y="258"/>
                          </a:moveTo>
                          <a:cubicBezTo>
                            <a:pt x="10157" y="3116"/>
                            <a:pt x="-5083" y="65028"/>
                            <a:pt x="1584" y="66933"/>
                          </a:cubicBezTo>
                          <a:cubicBezTo>
                            <a:pt x="21587" y="72648"/>
                            <a:pt x="105407" y="73601"/>
                            <a:pt x="138744" y="65981"/>
                          </a:cubicBezTo>
                          <a:cubicBezTo>
                            <a:pt x="144459" y="65028"/>
                            <a:pt x="144459" y="37406"/>
                            <a:pt x="118742" y="27881"/>
                          </a:cubicBezTo>
                          <a:cubicBezTo>
                            <a:pt x="58734" y="6926"/>
                            <a:pt x="45399" y="-1647"/>
                            <a:pt x="31112" y="258"/>
                          </a:cubicBezTo>
                          <a:close/>
                        </a:path>
                      </a:pathLst>
                    </a:custGeom>
                    <a:solidFill>
                      <a:srgbClr val="D9161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409" name="Freeform: Shape 408">
                      <a:extLst>
                        <a:ext uri="{FF2B5EF4-FFF2-40B4-BE49-F238E27FC236}">
                          <a16:creationId xmlns:a16="http://schemas.microsoft.com/office/drawing/2014/main" id="{39C61825-11E5-4846-885B-814BDEC439A2}"/>
                        </a:ext>
                      </a:extLst>
                    </p:cNvPr>
                    <p:cNvSpPr/>
                    <p:nvPr/>
                  </p:nvSpPr>
                  <p:spPr>
                    <a:xfrm>
                      <a:off x="5099637" y="721518"/>
                      <a:ext cx="153470" cy="82391"/>
                    </a:xfrm>
                    <a:custGeom>
                      <a:avLst/>
                      <a:gdLst>
                        <a:gd name="connsiteX0" fmla="*/ 69580 w 153470"/>
                        <a:gd name="connsiteY0" fmla="*/ 82391 h 82391"/>
                        <a:gd name="connsiteX1" fmla="*/ 69580 w 153470"/>
                        <a:gd name="connsiteY1" fmla="*/ 82391 h 82391"/>
                        <a:gd name="connsiteX2" fmla="*/ 5762 w 153470"/>
                        <a:gd name="connsiteY2" fmla="*/ 77629 h 82391"/>
                        <a:gd name="connsiteX3" fmla="*/ 47 w 153470"/>
                        <a:gd name="connsiteY3" fmla="*/ 64294 h 82391"/>
                        <a:gd name="connsiteX4" fmla="*/ 36242 w 153470"/>
                        <a:gd name="connsiteY4" fmla="*/ 476 h 82391"/>
                        <a:gd name="connsiteX5" fmla="*/ 81962 w 153470"/>
                        <a:gd name="connsiteY5" fmla="*/ 11906 h 82391"/>
                        <a:gd name="connsiteX6" fmla="*/ 126730 w 153470"/>
                        <a:gd name="connsiteY6" fmla="*/ 28099 h 82391"/>
                        <a:gd name="connsiteX7" fmla="*/ 153400 w 153470"/>
                        <a:gd name="connsiteY7" fmla="*/ 65246 h 82391"/>
                        <a:gd name="connsiteX8" fmla="*/ 146732 w 153470"/>
                        <a:gd name="connsiteY8" fmla="*/ 77629 h 82391"/>
                        <a:gd name="connsiteX9" fmla="*/ 69580 w 153470"/>
                        <a:gd name="connsiteY9" fmla="*/ 82391 h 82391"/>
                        <a:gd name="connsiteX10" fmla="*/ 10525 w 153470"/>
                        <a:gd name="connsiteY10" fmla="*/ 68104 h 82391"/>
                        <a:gd name="connsiteX11" fmla="*/ 69580 w 153470"/>
                        <a:gd name="connsiteY11" fmla="*/ 71914 h 82391"/>
                        <a:gd name="connsiteX12" fmla="*/ 141970 w 153470"/>
                        <a:gd name="connsiteY12" fmla="*/ 66199 h 82391"/>
                        <a:gd name="connsiteX13" fmla="*/ 141017 w 153470"/>
                        <a:gd name="connsiteY13" fmla="*/ 54769 h 82391"/>
                        <a:gd name="connsiteX14" fmla="*/ 122920 w 153470"/>
                        <a:gd name="connsiteY14" fmla="*/ 37624 h 82391"/>
                        <a:gd name="connsiteX15" fmla="*/ 78152 w 153470"/>
                        <a:gd name="connsiteY15" fmla="*/ 21431 h 82391"/>
                        <a:gd name="connsiteX16" fmla="*/ 38147 w 153470"/>
                        <a:gd name="connsiteY16" fmla="*/ 10001 h 82391"/>
                        <a:gd name="connsiteX17" fmla="*/ 26717 w 153470"/>
                        <a:gd name="connsiteY17" fmla="*/ 20479 h 82391"/>
                        <a:gd name="connsiteX18" fmla="*/ 10525 w 153470"/>
                        <a:gd name="connsiteY18" fmla="*/ 68104 h 82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3470" h="82391">
                          <a:moveTo>
                            <a:pt x="69580" y="82391"/>
                          </a:moveTo>
                          <a:lnTo>
                            <a:pt x="69580" y="82391"/>
                          </a:lnTo>
                          <a:cubicBezTo>
                            <a:pt x="46720" y="82391"/>
                            <a:pt x="18145" y="81439"/>
                            <a:pt x="5762" y="77629"/>
                          </a:cubicBezTo>
                          <a:cubicBezTo>
                            <a:pt x="-905" y="75724"/>
                            <a:pt x="47" y="67151"/>
                            <a:pt x="47" y="64294"/>
                          </a:cubicBezTo>
                          <a:cubicBezTo>
                            <a:pt x="1000" y="46196"/>
                            <a:pt x="15287" y="3334"/>
                            <a:pt x="36242" y="476"/>
                          </a:cubicBezTo>
                          <a:cubicBezTo>
                            <a:pt x="47672" y="-1429"/>
                            <a:pt x="57197" y="2381"/>
                            <a:pt x="81962" y="11906"/>
                          </a:cubicBezTo>
                          <a:cubicBezTo>
                            <a:pt x="93392" y="16669"/>
                            <a:pt x="107680" y="21431"/>
                            <a:pt x="126730" y="28099"/>
                          </a:cubicBezTo>
                          <a:cubicBezTo>
                            <a:pt x="145780" y="34766"/>
                            <a:pt x="154352" y="51911"/>
                            <a:pt x="153400" y="65246"/>
                          </a:cubicBezTo>
                          <a:cubicBezTo>
                            <a:pt x="153400" y="71914"/>
                            <a:pt x="150542" y="75724"/>
                            <a:pt x="146732" y="77629"/>
                          </a:cubicBezTo>
                          <a:cubicBezTo>
                            <a:pt x="129587" y="80486"/>
                            <a:pt x="101012" y="82391"/>
                            <a:pt x="69580" y="82391"/>
                          </a:cubicBezTo>
                          <a:close/>
                          <a:moveTo>
                            <a:pt x="10525" y="68104"/>
                          </a:moveTo>
                          <a:cubicBezTo>
                            <a:pt x="21002" y="70009"/>
                            <a:pt x="43862" y="71914"/>
                            <a:pt x="69580" y="71914"/>
                          </a:cubicBezTo>
                          <a:cubicBezTo>
                            <a:pt x="100060" y="71914"/>
                            <a:pt x="126730" y="70009"/>
                            <a:pt x="141970" y="66199"/>
                          </a:cubicBezTo>
                          <a:cubicBezTo>
                            <a:pt x="141970" y="64294"/>
                            <a:pt x="142922" y="60484"/>
                            <a:pt x="141017" y="54769"/>
                          </a:cubicBezTo>
                          <a:cubicBezTo>
                            <a:pt x="139112" y="49054"/>
                            <a:pt x="134350" y="41434"/>
                            <a:pt x="122920" y="37624"/>
                          </a:cubicBezTo>
                          <a:cubicBezTo>
                            <a:pt x="103870" y="30956"/>
                            <a:pt x="89582" y="25241"/>
                            <a:pt x="78152" y="21431"/>
                          </a:cubicBezTo>
                          <a:cubicBezTo>
                            <a:pt x="55292" y="12859"/>
                            <a:pt x="46720" y="9049"/>
                            <a:pt x="38147" y="10001"/>
                          </a:cubicBezTo>
                          <a:cubicBezTo>
                            <a:pt x="34337" y="10001"/>
                            <a:pt x="30527" y="13811"/>
                            <a:pt x="26717" y="20479"/>
                          </a:cubicBezTo>
                          <a:cubicBezTo>
                            <a:pt x="16240" y="36671"/>
                            <a:pt x="10525" y="60484"/>
                            <a:pt x="10525" y="68104"/>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sp>
                <p:nvSpPr>
                  <p:cNvPr id="406" name="Freeform: Shape 405">
                    <a:extLst>
                      <a:ext uri="{FF2B5EF4-FFF2-40B4-BE49-F238E27FC236}">
                        <a16:creationId xmlns:a16="http://schemas.microsoft.com/office/drawing/2014/main" id="{FD1C3CAA-E9D8-5858-8AD9-A35F37B6D1F9}"/>
                      </a:ext>
                    </a:extLst>
                  </p:cNvPr>
                  <p:cNvSpPr/>
                  <p:nvPr/>
                </p:nvSpPr>
                <p:spPr>
                  <a:xfrm>
                    <a:off x="5160350" y="754350"/>
                    <a:ext cx="63159" cy="29250"/>
                  </a:xfrm>
                  <a:custGeom>
                    <a:avLst/>
                    <a:gdLst>
                      <a:gd name="connsiteX0" fmla="*/ 26012 w 63159"/>
                      <a:gd name="connsiteY0" fmla="*/ 29 h 29250"/>
                      <a:gd name="connsiteX1" fmla="*/ 7915 w 63159"/>
                      <a:gd name="connsiteY1" fmla="*/ 26699 h 29250"/>
                      <a:gd name="connsiteX2" fmla="*/ 63160 w 63159"/>
                      <a:gd name="connsiteY2" fmla="*/ 20984 h 29250"/>
                      <a:gd name="connsiteX3" fmla="*/ 26012 w 63159"/>
                      <a:gd name="connsiteY3" fmla="*/ 29 h 29250"/>
                    </a:gdLst>
                    <a:ahLst/>
                    <a:cxnLst>
                      <a:cxn ang="0">
                        <a:pos x="connsiteX0" y="connsiteY0"/>
                      </a:cxn>
                      <a:cxn ang="0">
                        <a:pos x="connsiteX1" y="connsiteY1"/>
                      </a:cxn>
                      <a:cxn ang="0">
                        <a:pos x="connsiteX2" y="connsiteY2"/>
                      </a:cxn>
                      <a:cxn ang="0">
                        <a:pos x="connsiteX3" y="connsiteY3"/>
                      </a:cxn>
                    </a:cxnLst>
                    <a:rect l="l" t="t" r="r" b="b"/>
                    <a:pathLst>
                      <a:path w="63159" h="29250">
                        <a:moveTo>
                          <a:pt x="26012" y="29"/>
                        </a:moveTo>
                        <a:cubicBezTo>
                          <a:pt x="7915" y="-924"/>
                          <a:pt x="-11135" y="21936"/>
                          <a:pt x="7915" y="26699"/>
                        </a:cubicBezTo>
                        <a:cubicBezTo>
                          <a:pt x="26965" y="31461"/>
                          <a:pt x="63160" y="29556"/>
                          <a:pt x="63160" y="20984"/>
                        </a:cubicBezTo>
                        <a:cubicBezTo>
                          <a:pt x="63160" y="11459"/>
                          <a:pt x="47920" y="981"/>
                          <a:pt x="26012" y="29"/>
                        </a:cubicBezTo>
                        <a:close/>
                      </a:path>
                    </a:pathLst>
                  </a:custGeom>
                  <a:solidFill>
                    <a:srgbClr val="FF4B3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407" name="Freeform: Shape 406">
                    <a:extLst>
                      <a:ext uri="{FF2B5EF4-FFF2-40B4-BE49-F238E27FC236}">
                        <a16:creationId xmlns:a16="http://schemas.microsoft.com/office/drawing/2014/main" id="{FE93C0AB-CE16-7B4A-DD6B-56163B348E66}"/>
                      </a:ext>
                    </a:extLst>
                  </p:cNvPr>
                  <p:cNvSpPr/>
                  <p:nvPr/>
                </p:nvSpPr>
                <p:spPr>
                  <a:xfrm rot="1345239">
                    <a:off x="5195939" y="762112"/>
                    <a:ext cx="17144" cy="13334"/>
                  </a:xfrm>
                  <a:custGeom>
                    <a:avLst/>
                    <a:gdLst>
                      <a:gd name="connsiteX0" fmla="*/ 17145 w 17144"/>
                      <a:gd name="connsiteY0" fmla="*/ 6667 h 13334"/>
                      <a:gd name="connsiteX1" fmla="*/ 8573 w 17144"/>
                      <a:gd name="connsiteY1" fmla="*/ 13335 h 13334"/>
                      <a:gd name="connsiteX2" fmla="*/ 0 w 17144"/>
                      <a:gd name="connsiteY2" fmla="*/ 6667 h 13334"/>
                      <a:gd name="connsiteX3" fmla="*/ 8573 w 17144"/>
                      <a:gd name="connsiteY3" fmla="*/ 0 h 13334"/>
                      <a:gd name="connsiteX4" fmla="*/ 17145 w 17144"/>
                      <a:gd name="connsiteY4" fmla="*/ 6667 h 133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44" h="13334">
                        <a:moveTo>
                          <a:pt x="17145" y="6667"/>
                        </a:moveTo>
                        <a:cubicBezTo>
                          <a:pt x="17145" y="10350"/>
                          <a:pt x="13307" y="13335"/>
                          <a:pt x="8573" y="13335"/>
                        </a:cubicBezTo>
                        <a:cubicBezTo>
                          <a:pt x="3838" y="13335"/>
                          <a:pt x="0" y="10350"/>
                          <a:pt x="0" y="6667"/>
                        </a:cubicBezTo>
                        <a:cubicBezTo>
                          <a:pt x="0" y="2985"/>
                          <a:pt x="3838" y="0"/>
                          <a:pt x="8573" y="0"/>
                        </a:cubicBezTo>
                        <a:cubicBezTo>
                          <a:pt x="13307" y="0"/>
                          <a:pt x="17145" y="2985"/>
                          <a:pt x="17145" y="6667"/>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grpSp>
              <p:nvGrpSpPr>
                <p:cNvPr id="385" name="Graphic 3">
                  <a:extLst>
                    <a:ext uri="{FF2B5EF4-FFF2-40B4-BE49-F238E27FC236}">
                      <a16:creationId xmlns:a16="http://schemas.microsoft.com/office/drawing/2014/main" id="{D6D72869-3C28-C1E6-F883-DA4E76DB899C}"/>
                    </a:ext>
                  </a:extLst>
                </p:cNvPr>
                <p:cNvGrpSpPr/>
                <p:nvPr/>
              </p:nvGrpSpPr>
              <p:grpSpPr>
                <a:xfrm>
                  <a:off x="3954571" y="977018"/>
                  <a:ext cx="4555225" cy="3666943"/>
                  <a:chOff x="4774335" y="213359"/>
                  <a:chExt cx="515890" cy="415290"/>
                </a:xfrm>
              </p:grpSpPr>
              <p:grpSp>
                <p:nvGrpSpPr>
                  <p:cNvPr id="386" name="Graphic 3">
                    <a:extLst>
                      <a:ext uri="{FF2B5EF4-FFF2-40B4-BE49-F238E27FC236}">
                        <a16:creationId xmlns:a16="http://schemas.microsoft.com/office/drawing/2014/main" id="{E6C14CC4-FDED-3592-8B89-7295086F00AB}"/>
                      </a:ext>
                    </a:extLst>
                  </p:cNvPr>
                  <p:cNvGrpSpPr/>
                  <p:nvPr/>
                </p:nvGrpSpPr>
                <p:grpSpPr>
                  <a:xfrm>
                    <a:off x="4774335" y="213359"/>
                    <a:ext cx="515890" cy="415290"/>
                    <a:chOff x="4774335" y="213359"/>
                    <a:chExt cx="515890" cy="415290"/>
                  </a:xfrm>
                </p:grpSpPr>
                <p:sp>
                  <p:nvSpPr>
                    <p:cNvPr id="403" name="Freeform: Shape 402">
                      <a:extLst>
                        <a:ext uri="{FF2B5EF4-FFF2-40B4-BE49-F238E27FC236}">
                          <a16:creationId xmlns:a16="http://schemas.microsoft.com/office/drawing/2014/main" id="{B95659A1-0C20-20D6-75B5-2A2F9878A890}"/>
                        </a:ext>
                      </a:extLst>
                    </p:cNvPr>
                    <p:cNvSpPr/>
                    <p:nvPr/>
                  </p:nvSpPr>
                  <p:spPr>
                    <a:xfrm>
                      <a:off x="4780917" y="220671"/>
                      <a:ext cx="502325" cy="401641"/>
                    </a:xfrm>
                    <a:custGeom>
                      <a:avLst/>
                      <a:gdLst>
                        <a:gd name="connsiteX0" fmla="*/ 263523 w 502325"/>
                        <a:gd name="connsiteY0" fmla="*/ 32693 h 401641"/>
                        <a:gd name="connsiteX1" fmla="*/ 33970 w 502325"/>
                        <a:gd name="connsiteY1" fmla="*/ 48886 h 401641"/>
                        <a:gd name="connsiteX2" fmla="*/ 34923 w 502325"/>
                        <a:gd name="connsiteY2" fmla="*/ 289868 h 401641"/>
                        <a:gd name="connsiteX3" fmla="*/ 271143 w 502325"/>
                        <a:gd name="connsiteY3" fmla="*/ 377498 h 401641"/>
                        <a:gd name="connsiteX4" fmla="*/ 473073 w 502325"/>
                        <a:gd name="connsiteY4" fmla="*/ 273676 h 401641"/>
                        <a:gd name="connsiteX5" fmla="*/ 434020 w 502325"/>
                        <a:gd name="connsiteY5" fmla="*/ 15548 h 401641"/>
                        <a:gd name="connsiteX6" fmla="*/ 263523 w 502325"/>
                        <a:gd name="connsiteY6" fmla="*/ 32693 h 401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2325" h="401641">
                          <a:moveTo>
                            <a:pt x="263523" y="32693"/>
                          </a:moveTo>
                          <a:cubicBezTo>
                            <a:pt x="213040" y="-1597"/>
                            <a:pt x="94930" y="-20647"/>
                            <a:pt x="33970" y="48886"/>
                          </a:cubicBezTo>
                          <a:cubicBezTo>
                            <a:pt x="-26989" y="118418"/>
                            <a:pt x="7300" y="238433"/>
                            <a:pt x="34923" y="289868"/>
                          </a:cubicBezTo>
                          <a:cubicBezTo>
                            <a:pt x="62545" y="341303"/>
                            <a:pt x="124458" y="449888"/>
                            <a:pt x="271143" y="377498"/>
                          </a:cubicBezTo>
                          <a:cubicBezTo>
                            <a:pt x="315911" y="404168"/>
                            <a:pt x="401636" y="439411"/>
                            <a:pt x="473073" y="273676"/>
                          </a:cubicBezTo>
                          <a:cubicBezTo>
                            <a:pt x="536891" y="126038"/>
                            <a:pt x="483550" y="43171"/>
                            <a:pt x="434020" y="15548"/>
                          </a:cubicBezTo>
                          <a:cubicBezTo>
                            <a:pt x="391158" y="-8264"/>
                            <a:pt x="320673" y="-6359"/>
                            <a:pt x="263523" y="32693"/>
                          </a:cubicBezTo>
                          <a:close/>
                        </a:path>
                      </a:pathLst>
                    </a:custGeom>
                    <a:solidFill>
                      <a:srgbClr val="D9161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404" name="Freeform: Shape 403">
                      <a:extLst>
                        <a:ext uri="{FF2B5EF4-FFF2-40B4-BE49-F238E27FC236}">
                          <a16:creationId xmlns:a16="http://schemas.microsoft.com/office/drawing/2014/main" id="{191250C7-2E5C-2A8A-D4A7-DD18DAB1C75B}"/>
                        </a:ext>
                      </a:extLst>
                    </p:cNvPr>
                    <p:cNvSpPr/>
                    <p:nvPr/>
                  </p:nvSpPr>
                  <p:spPr>
                    <a:xfrm>
                      <a:off x="4774335" y="213359"/>
                      <a:ext cx="515890" cy="415290"/>
                    </a:xfrm>
                    <a:custGeom>
                      <a:avLst/>
                      <a:gdLst>
                        <a:gd name="connsiteX0" fmla="*/ 187237 w 515890"/>
                        <a:gd name="connsiteY0" fmla="*/ 415290 h 415290"/>
                        <a:gd name="connsiteX1" fmla="*/ 35790 w 515890"/>
                        <a:gd name="connsiteY1" fmla="*/ 300038 h 415290"/>
                        <a:gd name="connsiteX2" fmla="*/ 35790 w 515890"/>
                        <a:gd name="connsiteY2" fmla="*/ 51435 h 415290"/>
                        <a:gd name="connsiteX3" fmla="*/ 158662 w 515890"/>
                        <a:gd name="connsiteY3" fmla="*/ 1905 h 415290"/>
                        <a:gd name="connsiteX4" fmla="*/ 271057 w 515890"/>
                        <a:gd name="connsiteY4" fmla="*/ 31433 h 415290"/>
                        <a:gd name="connsiteX5" fmla="*/ 374880 w 515890"/>
                        <a:gd name="connsiteY5" fmla="*/ 0 h 415290"/>
                        <a:gd name="connsiteX6" fmla="*/ 444412 w 515890"/>
                        <a:gd name="connsiteY6" fmla="*/ 17145 h 415290"/>
                        <a:gd name="connsiteX7" fmla="*/ 486322 w 515890"/>
                        <a:gd name="connsiteY7" fmla="*/ 283845 h 415290"/>
                        <a:gd name="connsiteX8" fmla="*/ 348210 w 515890"/>
                        <a:gd name="connsiteY8" fmla="*/ 414338 h 415290"/>
                        <a:gd name="connsiteX9" fmla="*/ 348210 w 515890"/>
                        <a:gd name="connsiteY9" fmla="*/ 414338 h 415290"/>
                        <a:gd name="connsiteX10" fmla="*/ 277724 w 515890"/>
                        <a:gd name="connsiteY10" fmla="*/ 392430 h 415290"/>
                        <a:gd name="connsiteX11" fmla="*/ 187237 w 515890"/>
                        <a:gd name="connsiteY11" fmla="*/ 415290 h 415290"/>
                        <a:gd name="connsiteX12" fmla="*/ 157710 w 515890"/>
                        <a:gd name="connsiteY12" fmla="*/ 16193 h 415290"/>
                        <a:gd name="connsiteX13" fmla="*/ 45315 w 515890"/>
                        <a:gd name="connsiteY13" fmla="*/ 60960 h 415290"/>
                        <a:gd name="connsiteX14" fmla="*/ 47220 w 515890"/>
                        <a:gd name="connsiteY14" fmla="*/ 294323 h 415290"/>
                        <a:gd name="connsiteX15" fmla="*/ 187237 w 515890"/>
                        <a:gd name="connsiteY15" fmla="*/ 402908 h 415290"/>
                        <a:gd name="connsiteX16" fmla="*/ 274867 w 515890"/>
                        <a:gd name="connsiteY16" fmla="*/ 379095 h 415290"/>
                        <a:gd name="connsiteX17" fmla="*/ 281535 w 515890"/>
                        <a:gd name="connsiteY17" fmla="*/ 379095 h 415290"/>
                        <a:gd name="connsiteX18" fmla="*/ 348210 w 515890"/>
                        <a:gd name="connsiteY18" fmla="*/ 401003 h 415290"/>
                        <a:gd name="connsiteX19" fmla="*/ 473940 w 515890"/>
                        <a:gd name="connsiteY19" fmla="*/ 279083 h 415290"/>
                        <a:gd name="connsiteX20" fmla="*/ 438697 w 515890"/>
                        <a:gd name="connsiteY20" fmla="*/ 30480 h 415290"/>
                        <a:gd name="connsiteX21" fmla="*/ 375832 w 515890"/>
                        <a:gd name="connsiteY21" fmla="*/ 15240 h 415290"/>
                        <a:gd name="connsiteX22" fmla="*/ 275820 w 515890"/>
                        <a:gd name="connsiteY22" fmla="*/ 46673 h 415290"/>
                        <a:gd name="connsiteX23" fmla="*/ 268199 w 515890"/>
                        <a:gd name="connsiteY23" fmla="*/ 46673 h 415290"/>
                        <a:gd name="connsiteX24" fmla="*/ 157710 w 515890"/>
                        <a:gd name="connsiteY24" fmla="*/ 16193 h 415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15890" h="415290">
                          <a:moveTo>
                            <a:pt x="187237" y="415290"/>
                          </a:moveTo>
                          <a:cubicBezTo>
                            <a:pt x="97702" y="415290"/>
                            <a:pt x="53887" y="334328"/>
                            <a:pt x="35790" y="300038"/>
                          </a:cubicBezTo>
                          <a:cubicBezTo>
                            <a:pt x="3405" y="240030"/>
                            <a:pt x="-25170" y="120015"/>
                            <a:pt x="35790" y="51435"/>
                          </a:cubicBezTo>
                          <a:cubicBezTo>
                            <a:pt x="71985" y="10478"/>
                            <a:pt x="122467" y="1905"/>
                            <a:pt x="158662" y="1905"/>
                          </a:cubicBezTo>
                          <a:cubicBezTo>
                            <a:pt x="198667" y="1905"/>
                            <a:pt x="242482" y="13335"/>
                            <a:pt x="271057" y="31433"/>
                          </a:cubicBezTo>
                          <a:cubicBezTo>
                            <a:pt x="302490" y="11430"/>
                            <a:pt x="338685" y="0"/>
                            <a:pt x="374880" y="0"/>
                          </a:cubicBezTo>
                          <a:cubicBezTo>
                            <a:pt x="400597" y="0"/>
                            <a:pt x="425362" y="5715"/>
                            <a:pt x="444412" y="17145"/>
                          </a:cubicBezTo>
                          <a:cubicBezTo>
                            <a:pt x="502515" y="49530"/>
                            <a:pt x="548235" y="139065"/>
                            <a:pt x="486322" y="283845"/>
                          </a:cubicBezTo>
                          <a:cubicBezTo>
                            <a:pt x="449174" y="370523"/>
                            <a:pt x="402502" y="414338"/>
                            <a:pt x="348210" y="414338"/>
                          </a:cubicBezTo>
                          <a:cubicBezTo>
                            <a:pt x="348210" y="414338"/>
                            <a:pt x="348210" y="414338"/>
                            <a:pt x="348210" y="414338"/>
                          </a:cubicBezTo>
                          <a:cubicBezTo>
                            <a:pt x="320587" y="414338"/>
                            <a:pt x="294870" y="402908"/>
                            <a:pt x="277724" y="392430"/>
                          </a:cubicBezTo>
                          <a:cubicBezTo>
                            <a:pt x="245340" y="407670"/>
                            <a:pt x="214860" y="415290"/>
                            <a:pt x="187237" y="415290"/>
                          </a:cubicBezTo>
                          <a:close/>
                          <a:moveTo>
                            <a:pt x="157710" y="16193"/>
                          </a:moveTo>
                          <a:cubicBezTo>
                            <a:pt x="124372" y="16193"/>
                            <a:pt x="77699" y="23813"/>
                            <a:pt x="45315" y="60960"/>
                          </a:cubicBezTo>
                          <a:cubicBezTo>
                            <a:pt x="-10883" y="124778"/>
                            <a:pt x="16740" y="238125"/>
                            <a:pt x="47220" y="294323"/>
                          </a:cubicBezTo>
                          <a:cubicBezTo>
                            <a:pt x="66270" y="329565"/>
                            <a:pt x="105322" y="402908"/>
                            <a:pt x="187237" y="402908"/>
                          </a:cubicBezTo>
                          <a:cubicBezTo>
                            <a:pt x="213907" y="402908"/>
                            <a:pt x="243435" y="395288"/>
                            <a:pt x="274867" y="379095"/>
                          </a:cubicBezTo>
                          <a:cubicBezTo>
                            <a:pt x="276772" y="378143"/>
                            <a:pt x="279630" y="378143"/>
                            <a:pt x="281535" y="379095"/>
                          </a:cubicBezTo>
                          <a:cubicBezTo>
                            <a:pt x="297727" y="388620"/>
                            <a:pt x="321540" y="401003"/>
                            <a:pt x="348210" y="401003"/>
                          </a:cubicBezTo>
                          <a:cubicBezTo>
                            <a:pt x="396787" y="401003"/>
                            <a:pt x="438697" y="360045"/>
                            <a:pt x="473940" y="279083"/>
                          </a:cubicBezTo>
                          <a:cubicBezTo>
                            <a:pt x="532995" y="142875"/>
                            <a:pt x="492037" y="60008"/>
                            <a:pt x="438697" y="30480"/>
                          </a:cubicBezTo>
                          <a:cubicBezTo>
                            <a:pt x="421552" y="20955"/>
                            <a:pt x="399645" y="15240"/>
                            <a:pt x="375832" y="15240"/>
                          </a:cubicBezTo>
                          <a:cubicBezTo>
                            <a:pt x="341542" y="15240"/>
                            <a:pt x="305347" y="26670"/>
                            <a:pt x="275820" y="46673"/>
                          </a:cubicBezTo>
                          <a:cubicBezTo>
                            <a:pt x="273915" y="48578"/>
                            <a:pt x="270105" y="48578"/>
                            <a:pt x="268199" y="46673"/>
                          </a:cubicBezTo>
                          <a:cubicBezTo>
                            <a:pt x="240577" y="27623"/>
                            <a:pt x="197715" y="16193"/>
                            <a:pt x="157710" y="16193"/>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sp>
                <p:nvSpPr>
                  <p:cNvPr id="387" name="Freeform: Shape 386">
                    <a:extLst>
                      <a:ext uri="{FF2B5EF4-FFF2-40B4-BE49-F238E27FC236}">
                        <a16:creationId xmlns:a16="http://schemas.microsoft.com/office/drawing/2014/main" id="{FB501641-B5A7-B1B2-1CC1-1A1160BF4401}"/>
                      </a:ext>
                    </a:extLst>
                  </p:cNvPr>
                  <p:cNvSpPr/>
                  <p:nvPr/>
                </p:nvSpPr>
                <p:spPr>
                  <a:xfrm>
                    <a:off x="4848174" y="245147"/>
                    <a:ext cx="412803" cy="322770"/>
                  </a:xfrm>
                  <a:custGeom>
                    <a:avLst/>
                    <a:gdLst>
                      <a:gd name="connsiteX0" fmla="*/ 157213 w 412803"/>
                      <a:gd name="connsiteY0" fmla="*/ 12979 h 322770"/>
                      <a:gd name="connsiteX1" fmla="*/ 23863 w 412803"/>
                      <a:gd name="connsiteY1" fmla="*/ 32029 h 322770"/>
                      <a:gd name="connsiteX2" fmla="*/ 112446 w 412803"/>
                      <a:gd name="connsiteY2" fmla="*/ 315874 h 322770"/>
                      <a:gd name="connsiteX3" fmla="*/ 212458 w 412803"/>
                      <a:gd name="connsiteY3" fmla="*/ 313017 h 322770"/>
                      <a:gd name="connsiteX4" fmla="*/ 305804 w 412803"/>
                      <a:gd name="connsiteY4" fmla="*/ 315874 h 322770"/>
                      <a:gd name="connsiteX5" fmla="*/ 394386 w 412803"/>
                      <a:gd name="connsiteY5" fmla="*/ 211099 h 322770"/>
                      <a:gd name="connsiteX6" fmla="*/ 341046 w 412803"/>
                      <a:gd name="connsiteY6" fmla="*/ 7264 h 322770"/>
                      <a:gd name="connsiteX7" fmla="*/ 262941 w 412803"/>
                      <a:gd name="connsiteY7" fmla="*/ 28219 h 322770"/>
                      <a:gd name="connsiteX8" fmla="*/ 157213 w 412803"/>
                      <a:gd name="connsiteY8" fmla="*/ 12979 h 322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2803" h="322770">
                        <a:moveTo>
                          <a:pt x="157213" y="12979"/>
                        </a:moveTo>
                        <a:cubicBezTo>
                          <a:pt x="137211" y="1549"/>
                          <a:pt x="66726" y="-16548"/>
                          <a:pt x="23863" y="32029"/>
                        </a:cubicBezTo>
                        <a:cubicBezTo>
                          <a:pt x="-18999" y="80607"/>
                          <a:pt x="-12332" y="268249"/>
                          <a:pt x="112446" y="315874"/>
                        </a:cubicBezTo>
                        <a:cubicBezTo>
                          <a:pt x="158166" y="333019"/>
                          <a:pt x="185788" y="311112"/>
                          <a:pt x="212458" y="313017"/>
                        </a:cubicBezTo>
                        <a:cubicBezTo>
                          <a:pt x="240081" y="314922"/>
                          <a:pt x="268656" y="332067"/>
                          <a:pt x="305804" y="315874"/>
                        </a:cubicBezTo>
                        <a:cubicBezTo>
                          <a:pt x="345808" y="297777"/>
                          <a:pt x="368668" y="269202"/>
                          <a:pt x="394386" y="211099"/>
                        </a:cubicBezTo>
                        <a:cubicBezTo>
                          <a:pt x="440106" y="109182"/>
                          <a:pt x="392481" y="19647"/>
                          <a:pt x="341046" y="7264"/>
                        </a:cubicBezTo>
                        <a:cubicBezTo>
                          <a:pt x="305804" y="-1308"/>
                          <a:pt x="285801" y="19647"/>
                          <a:pt x="262941" y="28219"/>
                        </a:cubicBezTo>
                        <a:cubicBezTo>
                          <a:pt x="240081" y="37744"/>
                          <a:pt x="203886" y="38697"/>
                          <a:pt x="157213" y="12979"/>
                        </a:cubicBezTo>
                        <a:close/>
                      </a:path>
                    </a:pathLst>
                  </a:custGeom>
                  <a:solidFill>
                    <a:srgbClr val="FF262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88" name="Freeform: Shape 387">
                    <a:extLst>
                      <a:ext uri="{FF2B5EF4-FFF2-40B4-BE49-F238E27FC236}">
                        <a16:creationId xmlns:a16="http://schemas.microsoft.com/office/drawing/2014/main" id="{4644B1F3-C231-B3B7-A51B-1DD112EDA461}"/>
                      </a:ext>
                    </a:extLst>
                  </p:cNvPr>
                  <p:cNvSpPr/>
                  <p:nvPr/>
                </p:nvSpPr>
                <p:spPr>
                  <a:xfrm>
                    <a:off x="4941570" y="380999"/>
                    <a:ext cx="49529" cy="66675"/>
                  </a:xfrm>
                  <a:custGeom>
                    <a:avLst/>
                    <a:gdLst>
                      <a:gd name="connsiteX0" fmla="*/ 49530 w 49529"/>
                      <a:gd name="connsiteY0" fmla="*/ 33338 h 66675"/>
                      <a:gd name="connsiteX1" fmla="*/ 24765 w 49529"/>
                      <a:gd name="connsiteY1" fmla="*/ 66675 h 66675"/>
                      <a:gd name="connsiteX2" fmla="*/ 0 w 49529"/>
                      <a:gd name="connsiteY2" fmla="*/ 33338 h 66675"/>
                      <a:gd name="connsiteX3" fmla="*/ 24765 w 49529"/>
                      <a:gd name="connsiteY3" fmla="*/ 0 h 66675"/>
                      <a:gd name="connsiteX4" fmla="*/ 49530 w 49529"/>
                      <a:gd name="connsiteY4" fmla="*/ 33338 h 66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529" h="66675">
                        <a:moveTo>
                          <a:pt x="49530" y="33338"/>
                        </a:moveTo>
                        <a:cubicBezTo>
                          <a:pt x="49530" y="51749"/>
                          <a:pt x="38442" y="66675"/>
                          <a:pt x="24765" y="66675"/>
                        </a:cubicBezTo>
                        <a:cubicBezTo>
                          <a:pt x="11088" y="66675"/>
                          <a:pt x="0" y="51749"/>
                          <a:pt x="0" y="33338"/>
                        </a:cubicBezTo>
                        <a:cubicBezTo>
                          <a:pt x="0" y="14926"/>
                          <a:pt x="11088" y="0"/>
                          <a:pt x="24765" y="0"/>
                        </a:cubicBezTo>
                        <a:cubicBezTo>
                          <a:pt x="38442" y="0"/>
                          <a:pt x="49530" y="14926"/>
                          <a:pt x="49530" y="33338"/>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89" name="Freeform: Shape 388">
                    <a:extLst>
                      <a:ext uri="{FF2B5EF4-FFF2-40B4-BE49-F238E27FC236}">
                        <a16:creationId xmlns:a16="http://schemas.microsoft.com/office/drawing/2014/main" id="{78493CA6-D8CA-0BBE-94A2-706B97D8C819}"/>
                      </a:ext>
                    </a:extLst>
                  </p:cNvPr>
                  <p:cNvSpPr/>
                  <p:nvPr/>
                </p:nvSpPr>
                <p:spPr>
                  <a:xfrm rot="1185681">
                    <a:off x="4951946" y="386913"/>
                    <a:ext cx="20954" cy="30479"/>
                  </a:xfrm>
                  <a:custGeom>
                    <a:avLst/>
                    <a:gdLst>
                      <a:gd name="connsiteX0" fmla="*/ 20955 w 20954"/>
                      <a:gd name="connsiteY0" fmla="*/ 15240 h 30479"/>
                      <a:gd name="connsiteX1" fmla="*/ 10477 w 20954"/>
                      <a:gd name="connsiteY1" fmla="*/ 30480 h 30479"/>
                      <a:gd name="connsiteX2" fmla="*/ 0 w 20954"/>
                      <a:gd name="connsiteY2" fmla="*/ 15240 h 30479"/>
                      <a:gd name="connsiteX3" fmla="*/ 10477 w 20954"/>
                      <a:gd name="connsiteY3" fmla="*/ 0 h 30479"/>
                      <a:gd name="connsiteX4" fmla="*/ 20955 w 20954"/>
                      <a:gd name="connsiteY4" fmla="*/ 15240 h 30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54" h="30479">
                        <a:moveTo>
                          <a:pt x="20955" y="15240"/>
                        </a:moveTo>
                        <a:cubicBezTo>
                          <a:pt x="20955" y="23657"/>
                          <a:pt x="16264" y="30480"/>
                          <a:pt x="10477" y="30480"/>
                        </a:cubicBezTo>
                        <a:cubicBezTo>
                          <a:pt x="4691" y="30480"/>
                          <a:pt x="0" y="23657"/>
                          <a:pt x="0" y="15240"/>
                        </a:cubicBezTo>
                        <a:cubicBezTo>
                          <a:pt x="0" y="6823"/>
                          <a:pt x="4691" y="0"/>
                          <a:pt x="10477" y="0"/>
                        </a:cubicBezTo>
                        <a:cubicBezTo>
                          <a:pt x="16264" y="0"/>
                          <a:pt x="20955" y="6823"/>
                          <a:pt x="20955" y="15240"/>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90" name="Freeform: Shape 389">
                    <a:extLst>
                      <a:ext uri="{FF2B5EF4-FFF2-40B4-BE49-F238E27FC236}">
                        <a16:creationId xmlns:a16="http://schemas.microsoft.com/office/drawing/2014/main" id="{676879D5-A763-1159-803D-BAA880088412}"/>
                      </a:ext>
                    </a:extLst>
                  </p:cNvPr>
                  <p:cNvSpPr/>
                  <p:nvPr/>
                </p:nvSpPr>
                <p:spPr>
                  <a:xfrm>
                    <a:off x="4928234" y="434640"/>
                    <a:ext cx="52387" cy="26369"/>
                  </a:xfrm>
                  <a:custGeom>
                    <a:avLst/>
                    <a:gdLst>
                      <a:gd name="connsiteX0" fmla="*/ 0 w 52387"/>
                      <a:gd name="connsiteY0" fmla="*/ 6367 h 26369"/>
                      <a:gd name="connsiteX1" fmla="*/ 52388 w 52387"/>
                      <a:gd name="connsiteY1" fmla="*/ 26369 h 26369"/>
                      <a:gd name="connsiteX2" fmla="*/ 0 w 52387"/>
                      <a:gd name="connsiteY2" fmla="*/ 6367 h 26369"/>
                    </a:gdLst>
                    <a:ahLst/>
                    <a:cxnLst>
                      <a:cxn ang="0">
                        <a:pos x="connsiteX0" y="connsiteY0"/>
                      </a:cxn>
                      <a:cxn ang="0">
                        <a:pos x="connsiteX1" y="connsiteY1"/>
                      </a:cxn>
                      <a:cxn ang="0">
                        <a:pos x="connsiteX2" y="connsiteY2"/>
                      </a:cxn>
                    </a:cxnLst>
                    <a:rect l="l" t="t" r="r" b="b"/>
                    <a:pathLst>
                      <a:path w="52387" h="26369">
                        <a:moveTo>
                          <a:pt x="0" y="6367"/>
                        </a:moveTo>
                        <a:cubicBezTo>
                          <a:pt x="15240" y="5414"/>
                          <a:pt x="39053" y="13034"/>
                          <a:pt x="52388" y="26369"/>
                        </a:cubicBezTo>
                        <a:cubicBezTo>
                          <a:pt x="48578" y="5414"/>
                          <a:pt x="18098" y="-8873"/>
                          <a:pt x="0" y="6367"/>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91" name="Freeform: Shape 390">
                    <a:extLst>
                      <a:ext uri="{FF2B5EF4-FFF2-40B4-BE49-F238E27FC236}">
                        <a16:creationId xmlns:a16="http://schemas.microsoft.com/office/drawing/2014/main" id="{2AE6535B-FD6E-FDF1-F2F5-CA2BE8088DD0}"/>
                      </a:ext>
                    </a:extLst>
                  </p:cNvPr>
                  <p:cNvSpPr/>
                  <p:nvPr/>
                </p:nvSpPr>
                <p:spPr>
                  <a:xfrm>
                    <a:off x="5135880" y="373379"/>
                    <a:ext cx="43815" cy="66675"/>
                  </a:xfrm>
                  <a:custGeom>
                    <a:avLst/>
                    <a:gdLst>
                      <a:gd name="connsiteX0" fmla="*/ 43815 w 43815"/>
                      <a:gd name="connsiteY0" fmla="*/ 33338 h 66675"/>
                      <a:gd name="connsiteX1" fmla="*/ 21908 w 43815"/>
                      <a:gd name="connsiteY1" fmla="*/ 66675 h 66675"/>
                      <a:gd name="connsiteX2" fmla="*/ 0 w 43815"/>
                      <a:gd name="connsiteY2" fmla="*/ 33338 h 66675"/>
                      <a:gd name="connsiteX3" fmla="*/ 21908 w 43815"/>
                      <a:gd name="connsiteY3" fmla="*/ 0 h 66675"/>
                      <a:gd name="connsiteX4" fmla="*/ 43815 w 43815"/>
                      <a:gd name="connsiteY4" fmla="*/ 33338 h 66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15" h="66675">
                        <a:moveTo>
                          <a:pt x="43815" y="33338"/>
                        </a:moveTo>
                        <a:cubicBezTo>
                          <a:pt x="43815" y="51749"/>
                          <a:pt x="34007" y="66675"/>
                          <a:pt x="21908" y="66675"/>
                        </a:cubicBezTo>
                        <a:cubicBezTo>
                          <a:pt x="9808" y="66675"/>
                          <a:pt x="0" y="51749"/>
                          <a:pt x="0" y="33338"/>
                        </a:cubicBezTo>
                        <a:cubicBezTo>
                          <a:pt x="0" y="14926"/>
                          <a:pt x="9808" y="0"/>
                          <a:pt x="21908" y="0"/>
                        </a:cubicBezTo>
                        <a:cubicBezTo>
                          <a:pt x="34007" y="0"/>
                          <a:pt x="43815" y="14926"/>
                          <a:pt x="43815" y="33338"/>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92" name="Freeform: Shape 391">
                    <a:extLst>
                      <a:ext uri="{FF2B5EF4-FFF2-40B4-BE49-F238E27FC236}">
                        <a16:creationId xmlns:a16="http://schemas.microsoft.com/office/drawing/2014/main" id="{5394358E-B014-765A-7C4C-C2C35944CED2}"/>
                      </a:ext>
                    </a:extLst>
                  </p:cNvPr>
                  <p:cNvSpPr/>
                  <p:nvPr/>
                </p:nvSpPr>
                <p:spPr>
                  <a:xfrm rot="-10046296">
                    <a:off x="5143463" y="381554"/>
                    <a:ext cx="19050" cy="28576"/>
                  </a:xfrm>
                  <a:custGeom>
                    <a:avLst/>
                    <a:gdLst>
                      <a:gd name="connsiteX0" fmla="*/ 19051 w 19050"/>
                      <a:gd name="connsiteY0" fmla="*/ 14288 h 28576"/>
                      <a:gd name="connsiteX1" fmla="*/ 9525 w 19050"/>
                      <a:gd name="connsiteY1" fmla="*/ 28576 h 28576"/>
                      <a:gd name="connsiteX2" fmla="*/ 0 w 19050"/>
                      <a:gd name="connsiteY2" fmla="*/ 14288 h 28576"/>
                      <a:gd name="connsiteX3" fmla="*/ 9525 w 19050"/>
                      <a:gd name="connsiteY3" fmla="*/ 0 h 28576"/>
                      <a:gd name="connsiteX4" fmla="*/ 19051 w 19050"/>
                      <a:gd name="connsiteY4" fmla="*/ 14288 h 285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 h="28576">
                        <a:moveTo>
                          <a:pt x="19051" y="14288"/>
                        </a:moveTo>
                        <a:cubicBezTo>
                          <a:pt x="19051" y="22179"/>
                          <a:pt x="14786" y="28576"/>
                          <a:pt x="9525" y="28576"/>
                        </a:cubicBezTo>
                        <a:cubicBezTo>
                          <a:pt x="4265" y="28576"/>
                          <a:pt x="0" y="22179"/>
                          <a:pt x="0" y="14288"/>
                        </a:cubicBezTo>
                        <a:cubicBezTo>
                          <a:pt x="0" y="6397"/>
                          <a:pt x="4265" y="0"/>
                          <a:pt x="9525" y="0"/>
                        </a:cubicBezTo>
                        <a:cubicBezTo>
                          <a:pt x="14786" y="0"/>
                          <a:pt x="19051" y="6397"/>
                          <a:pt x="19051" y="14288"/>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93" name="Freeform: Shape 392">
                    <a:extLst>
                      <a:ext uri="{FF2B5EF4-FFF2-40B4-BE49-F238E27FC236}">
                        <a16:creationId xmlns:a16="http://schemas.microsoft.com/office/drawing/2014/main" id="{DD92D243-421F-1E16-7F3E-D85C5F2C9526}"/>
                      </a:ext>
                    </a:extLst>
                  </p:cNvPr>
                  <p:cNvSpPr/>
                  <p:nvPr/>
                </p:nvSpPr>
                <p:spPr>
                  <a:xfrm>
                    <a:off x="5145404" y="428176"/>
                    <a:ext cx="43815" cy="25213"/>
                  </a:xfrm>
                  <a:custGeom>
                    <a:avLst/>
                    <a:gdLst>
                      <a:gd name="connsiteX0" fmla="*/ 43815 w 43815"/>
                      <a:gd name="connsiteY0" fmla="*/ 5211 h 25213"/>
                      <a:gd name="connsiteX1" fmla="*/ 0 w 43815"/>
                      <a:gd name="connsiteY1" fmla="*/ 25213 h 25213"/>
                      <a:gd name="connsiteX2" fmla="*/ 43815 w 43815"/>
                      <a:gd name="connsiteY2" fmla="*/ 5211 h 25213"/>
                    </a:gdLst>
                    <a:ahLst/>
                    <a:cxnLst>
                      <a:cxn ang="0">
                        <a:pos x="connsiteX0" y="connsiteY0"/>
                      </a:cxn>
                      <a:cxn ang="0">
                        <a:pos x="connsiteX1" y="connsiteY1"/>
                      </a:cxn>
                      <a:cxn ang="0">
                        <a:pos x="connsiteX2" y="connsiteY2"/>
                      </a:cxn>
                    </a:cxnLst>
                    <a:rect l="l" t="t" r="r" b="b"/>
                    <a:pathLst>
                      <a:path w="43815" h="25213">
                        <a:moveTo>
                          <a:pt x="43815" y="5211"/>
                        </a:moveTo>
                        <a:cubicBezTo>
                          <a:pt x="32385" y="5211"/>
                          <a:pt x="12383" y="12831"/>
                          <a:pt x="0" y="25213"/>
                        </a:cubicBezTo>
                        <a:cubicBezTo>
                          <a:pt x="1905" y="6163"/>
                          <a:pt x="28575" y="-8124"/>
                          <a:pt x="43815" y="5211"/>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94" name="Freeform: Shape 393">
                    <a:extLst>
                      <a:ext uri="{FF2B5EF4-FFF2-40B4-BE49-F238E27FC236}">
                        <a16:creationId xmlns:a16="http://schemas.microsoft.com/office/drawing/2014/main" id="{FA9DE79B-6933-9485-A84A-5F5AB8140005}"/>
                      </a:ext>
                    </a:extLst>
                  </p:cNvPr>
                  <p:cNvSpPr/>
                  <p:nvPr/>
                </p:nvSpPr>
                <p:spPr>
                  <a:xfrm rot="403494">
                    <a:off x="4929165" y="448707"/>
                    <a:ext cx="15239" cy="11429"/>
                  </a:xfrm>
                  <a:custGeom>
                    <a:avLst/>
                    <a:gdLst>
                      <a:gd name="connsiteX0" fmla="*/ 15240 w 15239"/>
                      <a:gd name="connsiteY0" fmla="*/ 5715 h 11429"/>
                      <a:gd name="connsiteX1" fmla="*/ 7620 w 15239"/>
                      <a:gd name="connsiteY1" fmla="*/ 11430 h 11429"/>
                      <a:gd name="connsiteX2" fmla="*/ 0 w 15239"/>
                      <a:gd name="connsiteY2" fmla="*/ 5715 h 11429"/>
                      <a:gd name="connsiteX3" fmla="*/ 7620 w 15239"/>
                      <a:gd name="connsiteY3" fmla="*/ 0 h 11429"/>
                      <a:gd name="connsiteX4" fmla="*/ 15240 w 15239"/>
                      <a:gd name="connsiteY4" fmla="*/ 5715 h 114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39" h="11429">
                        <a:moveTo>
                          <a:pt x="15240" y="5715"/>
                        </a:moveTo>
                        <a:cubicBezTo>
                          <a:pt x="15240" y="8871"/>
                          <a:pt x="11828" y="11430"/>
                          <a:pt x="7620" y="11430"/>
                        </a:cubicBezTo>
                        <a:cubicBezTo>
                          <a:pt x="3411" y="11430"/>
                          <a:pt x="0" y="8871"/>
                          <a:pt x="0" y="5715"/>
                        </a:cubicBezTo>
                        <a:cubicBezTo>
                          <a:pt x="0" y="2559"/>
                          <a:pt x="3411" y="0"/>
                          <a:pt x="7620" y="0"/>
                        </a:cubicBezTo>
                        <a:cubicBezTo>
                          <a:pt x="11828" y="0"/>
                          <a:pt x="15240" y="2559"/>
                          <a:pt x="15240" y="5715"/>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95" name="Freeform: Shape 394">
                    <a:extLst>
                      <a:ext uri="{FF2B5EF4-FFF2-40B4-BE49-F238E27FC236}">
                        <a16:creationId xmlns:a16="http://schemas.microsoft.com/office/drawing/2014/main" id="{00997C17-6FAD-0539-6350-5ED013B11C4A}"/>
                      </a:ext>
                    </a:extLst>
                  </p:cNvPr>
                  <p:cNvSpPr/>
                  <p:nvPr/>
                </p:nvSpPr>
                <p:spPr>
                  <a:xfrm rot="-847344">
                    <a:off x="5176910" y="441961"/>
                    <a:ext cx="15240" cy="9525"/>
                  </a:xfrm>
                  <a:custGeom>
                    <a:avLst/>
                    <a:gdLst>
                      <a:gd name="connsiteX0" fmla="*/ 15240 w 15240"/>
                      <a:gd name="connsiteY0" fmla="*/ 4763 h 9525"/>
                      <a:gd name="connsiteX1" fmla="*/ 7620 w 15240"/>
                      <a:gd name="connsiteY1" fmla="*/ 9525 h 9525"/>
                      <a:gd name="connsiteX2" fmla="*/ 0 w 15240"/>
                      <a:gd name="connsiteY2" fmla="*/ 4763 h 9525"/>
                      <a:gd name="connsiteX3" fmla="*/ 7620 w 15240"/>
                      <a:gd name="connsiteY3" fmla="*/ 0 h 9525"/>
                      <a:gd name="connsiteX4" fmla="*/ 15240 w 15240"/>
                      <a:gd name="connsiteY4" fmla="*/ 4763 h 9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40" h="9525">
                        <a:moveTo>
                          <a:pt x="15240" y="4763"/>
                        </a:moveTo>
                        <a:cubicBezTo>
                          <a:pt x="15240" y="7393"/>
                          <a:pt x="11829" y="9525"/>
                          <a:pt x="7620" y="9525"/>
                        </a:cubicBezTo>
                        <a:cubicBezTo>
                          <a:pt x="3412" y="9525"/>
                          <a:pt x="0" y="7393"/>
                          <a:pt x="0" y="4763"/>
                        </a:cubicBezTo>
                        <a:cubicBezTo>
                          <a:pt x="0" y="2132"/>
                          <a:pt x="3412" y="0"/>
                          <a:pt x="7620" y="0"/>
                        </a:cubicBezTo>
                        <a:cubicBezTo>
                          <a:pt x="11829" y="0"/>
                          <a:pt x="15240" y="2132"/>
                          <a:pt x="15240" y="4763"/>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96" name="Freeform: Shape 395">
                    <a:extLst>
                      <a:ext uri="{FF2B5EF4-FFF2-40B4-BE49-F238E27FC236}">
                        <a16:creationId xmlns:a16="http://schemas.microsoft.com/office/drawing/2014/main" id="{E65D2900-FB00-6169-3A32-18E59B0055E8}"/>
                      </a:ext>
                    </a:extLst>
                  </p:cNvPr>
                  <p:cNvSpPr/>
                  <p:nvPr/>
                </p:nvSpPr>
                <p:spPr>
                  <a:xfrm>
                    <a:off x="4990846" y="479806"/>
                    <a:ext cx="124554" cy="38353"/>
                  </a:xfrm>
                  <a:custGeom>
                    <a:avLst/>
                    <a:gdLst>
                      <a:gd name="connsiteX0" fmla="*/ 67881 w 124554"/>
                      <a:gd name="connsiteY0" fmla="*/ 38353 h 38353"/>
                      <a:gd name="connsiteX1" fmla="*/ 37401 w 124554"/>
                      <a:gd name="connsiteY1" fmla="*/ 34543 h 38353"/>
                      <a:gd name="connsiteX2" fmla="*/ 253 w 124554"/>
                      <a:gd name="connsiteY2" fmla="*/ 5016 h 38353"/>
                      <a:gd name="connsiteX3" fmla="*/ 3111 w 124554"/>
                      <a:gd name="connsiteY3" fmla="*/ 253 h 38353"/>
                      <a:gd name="connsiteX4" fmla="*/ 7873 w 124554"/>
                      <a:gd name="connsiteY4" fmla="*/ 3111 h 38353"/>
                      <a:gd name="connsiteX5" fmla="*/ 39306 w 124554"/>
                      <a:gd name="connsiteY5" fmla="*/ 25971 h 38353"/>
                      <a:gd name="connsiteX6" fmla="*/ 117411 w 124554"/>
                      <a:gd name="connsiteY6" fmla="*/ 12636 h 38353"/>
                      <a:gd name="connsiteX7" fmla="*/ 123126 w 124554"/>
                      <a:gd name="connsiteY7" fmla="*/ 12636 h 38353"/>
                      <a:gd name="connsiteX8" fmla="*/ 123126 w 124554"/>
                      <a:gd name="connsiteY8" fmla="*/ 18351 h 38353"/>
                      <a:gd name="connsiteX9" fmla="*/ 67881 w 124554"/>
                      <a:gd name="connsiteY9" fmla="*/ 38353 h 38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4554" h="38353">
                        <a:moveTo>
                          <a:pt x="67881" y="38353"/>
                        </a:moveTo>
                        <a:cubicBezTo>
                          <a:pt x="57403" y="38353"/>
                          <a:pt x="46926" y="36448"/>
                          <a:pt x="37401" y="34543"/>
                        </a:cubicBezTo>
                        <a:cubicBezTo>
                          <a:pt x="17398" y="28828"/>
                          <a:pt x="3111" y="18351"/>
                          <a:pt x="253" y="5016"/>
                        </a:cubicBezTo>
                        <a:cubicBezTo>
                          <a:pt x="-699" y="3111"/>
                          <a:pt x="1206" y="253"/>
                          <a:pt x="3111" y="253"/>
                        </a:cubicBezTo>
                        <a:cubicBezTo>
                          <a:pt x="5016" y="-699"/>
                          <a:pt x="7873" y="1206"/>
                          <a:pt x="7873" y="3111"/>
                        </a:cubicBezTo>
                        <a:cubicBezTo>
                          <a:pt x="9778" y="12636"/>
                          <a:pt x="22161" y="21208"/>
                          <a:pt x="39306" y="25971"/>
                        </a:cubicBezTo>
                        <a:cubicBezTo>
                          <a:pt x="64071" y="32638"/>
                          <a:pt x="99313" y="30733"/>
                          <a:pt x="117411" y="12636"/>
                        </a:cubicBezTo>
                        <a:cubicBezTo>
                          <a:pt x="119316" y="10731"/>
                          <a:pt x="121221" y="10731"/>
                          <a:pt x="123126" y="12636"/>
                        </a:cubicBezTo>
                        <a:cubicBezTo>
                          <a:pt x="125031" y="14541"/>
                          <a:pt x="125031" y="16446"/>
                          <a:pt x="123126" y="18351"/>
                        </a:cubicBezTo>
                        <a:cubicBezTo>
                          <a:pt x="109791" y="32638"/>
                          <a:pt x="88836" y="38353"/>
                          <a:pt x="67881" y="38353"/>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97" name="Freeform: Shape 396">
                    <a:extLst>
                      <a:ext uri="{FF2B5EF4-FFF2-40B4-BE49-F238E27FC236}">
                        <a16:creationId xmlns:a16="http://schemas.microsoft.com/office/drawing/2014/main" id="{BD266CA6-0E04-DB21-2FA1-52477BD5FE36}"/>
                      </a:ext>
                    </a:extLst>
                  </p:cNvPr>
                  <p:cNvSpPr/>
                  <p:nvPr/>
                </p:nvSpPr>
                <p:spPr>
                  <a:xfrm>
                    <a:off x="4933950" y="327239"/>
                    <a:ext cx="71437" cy="27090"/>
                  </a:xfrm>
                  <a:custGeom>
                    <a:avLst/>
                    <a:gdLst>
                      <a:gd name="connsiteX0" fmla="*/ 0 w 71437"/>
                      <a:gd name="connsiteY0" fmla="*/ 14708 h 27090"/>
                      <a:gd name="connsiteX1" fmla="*/ 71438 w 71437"/>
                      <a:gd name="connsiteY1" fmla="*/ 27090 h 27090"/>
                      <a:gd name="connsiteX2" fmla="*/ 0 w 71437"/>
                      <a:gd name="connsiteY2" fmla="*/ 14708 h 27090"/>
                    </a:gdLst>
                    <a:ahLst/>
                    <a:cxnLst>
                      <a:cxn ang="0">
                        <a:pos x="connsiteX0" y="connsiteY0"/>
                      </a:cxn>
                      <a:cxn ang="0">
                        <a:pos x="connsiteX1" y="connsiteY1"/>
                      </a:cxn>
                      <a:cxn ang="0">
                        <a:pos x="connsiteX2" y="connsiteY2"/>
                      </a:cxn>
                    </a:cxnLst>
                    <a:rect l="l" t="t" r="r" b="b"/>
                    <a:pathLst>
                      <a:path w="71437" h="27090">
                        <a:moveTo>
                          <a:pt x="0" y="14708"/>
                        </a:moveTo>
                        <a:cubicBezTo>
                          <a:pt x="12383" y="10898"/>
                          <a:pt x="51435" y="8993"/>
                          <a:pt x="71438" y="27090"/>
                        </a:cubicBezTo>
                        <a:cubicBezTo>
                          <a:pt x="67628" y="-532"/>
                          <a:pt x="28575" y="-11010"/>
                          <a:pt x="0" y="14708"/>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98" name="Freeform: Shape 397">
                    <a:extLst>
                      <a:ext uri="{FF2B5EF4-FFF2-40B4-BE49-F238E27FC236}">
                        <a16:creationId xmlns:a16="http://schemas.microsoft.com/office/drawing/2014/main" id="{D06DCEE1-B40C-666E-C425-A4441255A56F}"/>
                      </a:ext>
                    </a:extLst>
                  </p:cNvPr>
                  <p:cNvSpPr/>
                  <p:nvPr/>
                </p:nvSpPr>
                <p:spPr>
                  <a:xfrm>
                    <a:off x="5125402" y="328474"/>
                    <a:ext cx="62864" cy="25855"/>
                  </a:xfrm>
                  <a:custGeom>
                    <a:avLst/>
                    <a:gdLst>
                      <a:gd name="connsiteX0" fmla="*/ 62865 w 62864"/>
                      <a:gd name="connsiteY0" fmla="*/ 13473 h 25855"/>
                      <a:gd name="connsiteX1" fmla="*/ 0 w 62864"/>
                      <a:gd name="connsiteY1" fmla="*/ 25855 h 25855"/>
                      <a:gd name="connsiteX2" fmla="*/ 62865 w 62864"/>
                      <a:gd name="connsiteY2" fmla="*/ 13473 h 25855"/>
                    </a:gdLst>
                    <a:ahLst/>
                    <a:cxnLst>
                      <a:cxn ang="0">
                        <a:pos x="connsiteX0" y="connsiteY0"/>
                      </a:cxn>
                      <a:cxn ang="0">
                        <a:pos x="connsiteX1" y="connsiteY1"/>
                      </a:cxn>
                      <a:cxn ang="0">
                        <a:pos x="connsiteX2" y="connsiteY2"/>
                      </a:cxn>
                    </a:cxnLst>
                    <a:rect l="l" t="t" r="r" b="b"/>
                    <a:pathLst>
                      <a:path w="62864" h="25855">
                        <a:moveTo>
                          <a:pt x="62865" y="13473"/>
                        </a:moveTo>
                        <a:cubicBezTo>
                          <a:pt x="52388" y="9663"/>
                          <a:pt x="18097" y="7758"/>
                          <a:pt x="0" y="25855"/>
                        </a:cubicBezTo>
                        <a:cubicBezTo>
                          <a:pt x="2857" y="-1767"/>
                          <a:pt x="40957" y="-9387"/>
                          <a:pt x="62865" y="13473"/>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99" name="Freeform: Shape 398">
                    <a:extLst>
                      <a:ext uri="{FF2B5EF4-FFF2-40B4-BE49-F238E27FC236}">
                        <a16:creationId xmlns:a16="http://schemas.microsoft.com/office/drawing/2014/main" id="{2CF9E631-3D37-A40A-4769-A77B854BA70E}"/>
                      </a:ext>
                    </a:extLst>
                  </p:cNvPr>
                  <p:cNvSpPr/>
                  <p:nvPr/>
                </p:nvSpPr>
                <p:spPr>
                  <a:xfrm>
                    <a:off x="5036462" y="247292"/>
                    <a:ext cx="50839" cy="18454"/>
                  </a:xfrm>
                  <a:custGeom>
                    <a:avLst/>
                    <a:gdLst>
                      <a:gd name="connsiteX0" fmla="*/ 10835 w 50839"/>
                      <a:gd name="connsiteY0" fmla="*/ 1310 h 18454"/>
                      <a:gd name="connsiteX1" fmla="*/ 16550 w 50839"/>
                      <a:gd name="connsiteY1" fmla="*/ 5120 h 18454"/>
                      <a:gd name="connsiteX2" fmla="*/ 19407 w 50839"/>
                      <a:gd name="connsiteY2" fmla="*/ 7025 h 18454"/>
                      <a:gd name="connsiteX3" fmla="*/ 22265 w 50839"/>
                      <a:gd name="connsiteY3" fmla="*/ 8930 h 18454"/>
                      <a:gd name="connsiteX4" fmla="*/ 26075 w 50839"/>
                      <a:gd name="connsiteY4" fmla="*/ 10835 h 18454"/>
                      <a:gd name="connsiteX5" fmla="*/ 29885 w 50839"/>
                      <a:gd name="connsiteY5" fmla="*/ 12740 h 18454"/>
                      <a:gd name="connsiteX6" fmla="*/ 33695 w 50839"/>
                      <a:gd name="connsiteY6" fmla="*/ 13692 h 18454"/>
                      <a:gd name="connsiteX7" fmla="*/ 37505 w 50839"/>
                      <a:gd name="connsiteY7" fmla="*/ 13692 h 18454"/>
                      <a:gd name="connsiteX8" fmla="*/ 44172 w 50839"/>
                      <a:gd name="connsiteY8" fmla="*/ 13692 h 18454"/>
                      <a:gd name="connsiteX9" fmla="*/ 50840 w 50839"/>
                      <a:gd name="connsiteY9" fmla="*/ 12740 h 18454"/>
                      <a:gd name="connsiteX10" fmla="*/ 44172 w 50839"/>
                      <a:gd name="connsiteY10" fmla="*/ 15597 h 18454"/>
                      <a:gd name="connsiteX11" fmla="*/ 36552 w 50839"/>
                      <a:gd name="connsiteY11" fmla="*/ 17502 h 18454"/>
                      <a:gd name="connsiteX12" fmla="*/ 31790 w 50839"/>
                      <a:gd name="connsiteY12" fmla="*/ 18455 h 18454"/>
                      <a:gd name="connsiteX13" fmla="*/ 27027 w 50839"/>
                      <a:gd name="connsiteY13" fmla="*/ 18455 h 18454"/>
                      <a:gd name="connsiteX14" fmla="*/ 22265 w 50839"/>
                      <a:gd name="connsiteY14" fmla="*/ 17502 h 18454"/>
                      <a:gd name="connsiteX15" fmla="*/ 17502 w 50839"/>
                      <a:gd name="connsiteY15" fmla="*/ 16550 h 18454"/>
                      <a:gd name="connsiteX16" fmla="*/ 9882 w 50839"/>
                      <a:gd name="connsiteY16" fmla="*/ 13692 h 18454"/>
                      <a:gd name="connsiteX17" fmla="*/ 3215 w 50839"/>
                      <a:gd name="connsiteY17" fmla="*/ 10835 h 18454"/>
                      <a:gd name="connsiteX18" fmla="*/ 3215 w 50839"/>
                      <a:gd name="connsiteY18" fmla="*/ 10835 h 18454"/>
                      <a:gd name="connsiteX19" fmla="*/ 357 w 50839"/>
                      <a:gd name="connsiteY19" fmla="*/ 3215 h 18454"/>
                      <a:gd name="connsiteX20" fmla="*/ 7977 w 50839"/>
                      <a:gd name="connsiteY20" fmla="*/ 357 h 18454"/>
                      <a:gd name="connsiteX21" fmla="*/ 10835 w 50839"/>
                      <a:gd name="connsiteY21" fmla="*/ 1310 h 18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0839" h="18454">
                        <a:moveTo>
                          <a:pt x="10835" y="1310"/>
                        </a:moveTo>
                        <a:cubicBezTo>
                          <a:pt x="10835" y="1310"/>
                          <a:pt x="12740" y="3215"/>
                          <a:pt x="16550" y="5120"/>
                        </a:cubicBezTo>
                        <a:cubicBezTo>
                          <a:pt x="17502" y="6072"/>
                          <a:pt x="18455" y="6072"/>
                          <a:pt x="19407" y="7025"/>
                        </a:cubicBezTo>
                        <a:cubicBezTo>
                          <a:pt x="20360" y="7977"/>
                          <a:pt x="21312" y="7977"/>
                          <a:pt x="22265" y="8930"/>
                        </a:cubicBezTo>
                        <a:cubicBezTo>
                          <a:pt x="23217" y="9882"/>
                          <a:pt x="24170" y="9882"/>
                          <a:pt x="26075" y="10835"/>
                        </a:cubicBezTo>
                        <a:cubicBezTo>
                          <a:pt x="27027" y="11787"/>
                          <a:pt x="28932" y="11787"/>
                          <a:pt x="29885" y="12740"/>
                        </a:cubicBezTo>
                        <a:cubicBezTo>
                          <a:pt x="30837" y="12740"/>
                          <a:pt x="32742" y="13692"/>
                          <a:pt x="33695" y="13692"/>
                        </a:cubicBezTo>
                        <a:cubicBezTo>
                          <a:pt x="34647" y="13692"/>
                          <a:pt x="36552" y="13692"/>
                          <a:pt x="37505" y="13692"/>
                        </a:cubicBezTo>
                        <a:cubicBezTo>
                          <a:pt x="40362" y="13692"/>
                          <a:pt x="42267" y="13692"/>
                          <a:pt x="44172" y="13692"/>
                        </a:cubicBezTo>
                        <a:cubicBezTo>
                          <a:pt x="47982" y="13692"/>
                          <a:pt x="50840" y="12740"/>
                          <a:pt x="50840" y="12740"/>
                        </a:cubicBezTo>
                        <a:cubicBezTo>
                          <a:pt x="50840" y="12740"/>
                          <a:pt x="47982" y="13692"/>
                          <a:pt x="44172" y="15597"/>
                        </a:cubicBezTo>
                        <a:cubicBezTo>
                          <a:pt x="42267" y="16550"/>
                          <a:pt x="39410" y="17502"/>
                          <a:pt x="36552" y="17502"/>
                        </a:cubicBezTo>
                        <a:cubicBezTo>
                          <a:pt x="35600" y="17502"/>
                          <a:pt x="33695" y="18455"/>
                          <a:pt x="31790" y="18455"/>
                        </a:cubicBezTo>
                        <a:cubicBezTo>
                          <a:pt x="29885" y="18455"/>
                          <a:pt x="28932" y="18455"/>
                          <a:pt x="27027" y="18455"/>
                        </a:cubicBezTo>
                        <a:cubicBezTo>
                          <a:pt x="25122" y="18455"/>
                          <a:pt x="24170" y="18455"/>
                          <a:pt x="22265" y="17502"/>
                        </a:cubicBezTo>
                        <a:cubicBezTo>
                          <a:pt x="20360" y="17502"/>
                          <a:pt x="19407" y="16550"/>
                          <a:pt x="17502" y="16550"/>
                        </a:cubicBezTo>
                        <a:cubicBezTo>
                          <a:pt x="14645" y="15597"/>
                          <a:pt x="11787" y="14645"/>
                          <a:pt x="9882" y="13692"/>
                        </a:cubicBezTo>
                        <a:cubicBezTo>
                          <a:pt x="6072" y="11787"/>
                          <a:pt x="3215" y="10835"/>
                          <a:pt x="3215" y="10835"/>
                        </a:cubicBezTo>
                        <a:lnTo>
                          <a:pt x="3215" y="10835"/>
                        </a:lnTo>
                        <a:cubicBezTo>
                          <a:pt x="357" y="9882"/>
                          <a:pt x="-595" y="6072"/>
                          <a:pt x="357" y="3215"/>
                        </a:cubicBezTo>
                        <a:cubicBezTo>
                          <a:pt x="1310" y="357"/>
                          <a:pt x="5120" y="-595"/>
                          <a:pt x="7977" y="357"/>
                        </a:cubicBezTo>
                        <a:cubicBezTo>
                          <a:pt x="10835" y="357"/>
                          <a:pt x="10835" y="357"/>
                          <a:pt x="10835" y="1310"/>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400" name="Freeform: Shape 399">
                    <a:extLst>
                      <a:ext uri="{FF2B5EF4-FFF2-40B4-BE49-F238E27FC236}">
                        <a16:creationId xmlns:a16="http://schemas.microsoft.com/office/drawing/2014/main" id="{DBDF58B6-0AD6-9607-ED09-7C29ED17DA36}"/>
                      </a:ext>
                    </a:extLst>
                  </p:cNvPr>
                  <p:cNvSpPr/>
                  <p:nvPr/>
                </p:nvSpPr>
                <p:spPr>
                  <a:xfrm rot="-751617">
                    <a:off x="4900687" y="260102"/>
                    <a:ext cx="83820" cy="47625"/>
                  </a:xfrm>
                  <a:custGeom>
                    <a:avLst/>
                    <a:gdLst>
                      <a:gd name="connsiteX0" fmla="*/ 83821 w 83820"/>
                      <a:gd name="connsiteY0" fmla="*/ 23813 h 47625"/>
                      <a:gd name="connsiteX1" fmla="*/ 41910 w 83820"/>
                      <a:gd name="connsiteY1" fmla="*/ 47625 h 47625"/>
                      <a:gd name="connsiteX2" fmla="*/ 0 w 83820"/>
                      <a:gd name="connsiteY2" fmla="*/ 23813 h 47625"/>
                      <a:gd name="connsiteX3" fmla="*/ 41910 w 83820"/>
                      <a:gd name="connsiteY3" fmla="*/ 0 h 47625"/>
                      <a:gd name="connsiteX4" fmla="*/ 83821 w 83820"/>
                      <a:gd name="connsiteY4" fmla="*/ 23813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820" h="47625">
                        <a:moveTo>
                          <a:pt x="83821" y="23813"/>
                        </a:moveTo>
                        <a:cubicBezTo>
                          <a:pt x="83821" y="36964"/>
                          <a:pt x="65057" y="47625"/>
                          <a:pt x="41910" y="47625"/>
                        </a:cubicBezTo>
                        <a:cubicBezTo>
                          <a:pt x="18764" y="47625"/>
                          <a:pt x="0" y="36964"/>
                          <a:pt x="0" y="23813"/>
                        </a:cubicBezTo>
                        <a:cubicBezTo>
                          <a:pt x="0" y="10661"/>
                          <a:pt x="18764" y="0"/>
                          <a:pt x="41910" y="0"/>
                        </a:cubicBezTo>
                        <a:cubicBezTo>
                          <a:pt x="65057" y="0"/>
                          <a:pt x="83821" y="10661"/>
                          <a:pt x="83821" y="23813"/>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401" name="Freeform: Shape 400">
                    <a:extLst>
                      <a:ext uri="{FF2B5EF4-FFF2-40B4-BE49-F238E27FC236}">
                        <a16:creationId xmlns:a16="http://schemas.microsoft.com/office/drawing/2014/main" id="{DE4A1228-A1C2-A7AA-5CAF-50D0D4098BFF}"/>
                      </a:ext>
                    </a:extLst>
                  </p:cNvPr>
                  <p:cNvSpPr/>
                  <p:nvPr/>
                </p:nvSpPr>
                <p:spPr>
                  <a:xfrm>
                    <a:off x="4994910" y="285749"/>
                    <a:ext cx="34290" cy="22859"/>
                  </a:xfrm>
                  <a:custGeom>
                    <a:avLst/>
                    <a:gdLst>
                      <a:gd name="connsiteX0" fmla="*/ 34290 w 34290"/>
                      <a:gd name="connsiteY0" fmla="*/ 11430 h 22859"/>
                      <a:gd name="connsiteX1" fmla="*/ 17145 w 34290"/>
                      <a:gd name="connsiteY1" fmla="*/ 22860 h 22859"/>
                      <a:gd name="connsiteX2" fmla="*/ 0 w 34290"/>
                      <a:gd name="connsiteY2" fmla="*/ 11430 h 22859"/>
                      <a:gd name="connsiteX3" fmla="*/ 17145 w 34290"/>
                      <a:gd name="connsiteY3" fmla="*/ 0 h 22859"/>
                      <a:gd name="connsiteX4" fmla="*/ 34290 w 34290"/>
                      <a:gd name="connsiteY4" fmla="*/ 11430 h 228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90" h="22859">
                        <a:moveTo>
                          <a:pt x="34290" y="11430"/>
                        </a:moveTo>
                        <a:cubicBezTo>
                          <a:pt x="34290" y="17743"/>
                          <a:pt x="26614" y="22860"/>
                          <a:pt x="17145" y="22860"/>
                        </a:cubicBezTo>
                        <a:cubicBezTo>
                          <a:pt x="7676" y="22860"/>
                          <a:pt x="0" y="17743"/>
                          <a:pt x="0" y="11430"/>
                        </a:cubicBezTo>
                        <a:cubicBezTo>
                          <a:pt x="0" y="5117"/>
                          <a:pt x="7676" y="0"/>
                          <a:pt x="17145" y="0"/>
                        </a:cubicBezTo>
                        <a:cubicBezTo>
                          <a:pt x="26614" y="0"/>
                          <a:pt x="34290" y="5117"/>
                          <a:pt x="34290" y="11430"/>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402" name="Freeform: Shape 401">
                    <a:extLst>
                      <a:ext uri="{FF2B5EF4-FFF2-40B4-BE49-F238E27FC236}">
                        <a16:creationId xmlns:a16="http://schemas.microsoft.com/office/drawing/2014/main" id="{A6ADAB44-D4A9-7296-3F82-7080729A7535}"/>
                      </a:ext>
                    </a:extLst>
                  </p:cNvPr>
                  <p:cNvSpPr/>
                  <p:nvPr/>
                </p:nvSpPr>
                <p:spPr>
                  <a:xfrm>
                    <a:off x="5045859" y="263127"/>
                    <a:ext cx="158114" cy="53266"/>
                  </a:xfrm>
                  <a:custGeom>
                    <a:avLst/>
                    <a:gdLst>
                      <a:gd name="connsiteX0" fmla="*/ 150981 w 158114"/>
                      <a:gd name="connsiteY0" fmla="*/ 8334 h 53266"/>
                      <a:gd name="connsiteX1" fmla="*/ 96688 w 158114"/>
                      <a:gd name="connsiteY1" fmla="*/ 10239 h 53266"/>
                      <a:gd name="connsiteX2" fmla="*/ 486 w 158114"/>
                      <a:gd name="connsiteY2" fmla="*/ 35957 h 53266"/>
                      <a:gd name="connsiteX3" fmla="*/ 76686 w 158114"/>
                      <a:gd name="connsiteY3" fmla="*/ 53102 h 53266"/>
                      <a:gd name="connsiteX4" fmla="*/ 150981 w 158114"/>
                      <a:gd name="connsiteY4" fmla="*/ 8334 h 532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114" h="53266">
                        <a:moveTo>
                          <a:pt x="150981" y="8334"/>
                        </a:moveTo>
                        <a:cubicBezTo>
                          <a:pt x="140503" y="-2143"/>
                          <a:pt x="117644" y="-4048"/>
                          <a:pt x="96688" y="10239"/>
                        </a:cubicBezTo>
                        <a:cubicBezTo>
                          <a:pt x="50969" y="42624"/>
                          <a:pt x="8106" y="21669"/>
                          <a:pt x="486" y="35957"/>
                        </a:cubicBezTo>
                        <a:cubicBezTo>
                          <a:pt x="-6181" y="51197"/>
                          <a:pt x="57636" y="54054"/>
                          <a:pt x="76686" y="53102"/>
                        </a:cubicBezTo>
                        <a:cubicBezTo>
                          <a:pt x="106213" y="53102"/>
                          <a:pt x="181461" y="38814"/>
                          <a:pt x="150981" y="8334"/>
                        </a:cubicBezTo>
                        <a:close/>
                      </a:path>
                    </a:pathLst>
                  </a:custGeom>
                  <a:solidFill>
                    <a:srgbClr val="FF774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grpSp>
        </p:grpSp>
        <p:sp>
          <p:nvSpPr>
            <p:cNvPr id="372" name="Rectangle 371">
              <a:extLst>
                <a:ext uri="{FF2B5EF4-FFF2-40B4-BE49-F238E27FC236}">
                  <a16:creationId xmlns:a16="http://schemas.microsoft.com/office/drawing/2014/main" id="{B731D49E-1B77-FF9D-8284-CE766F31FFD8}"/>
                </a:ext>
              </a:extLst>
            </p:cNvPr>
            <p:cNvSpPr/>
            <p:nvPr/>
          </p:nvSpPr>
          <p:spPr>
            <a:xfrm>
              <a:off x="5579197" y="5083894"/>
              <a:ext cx="728438" cy="322114"/>
            </a:xfrm>
            <a:prstGeom prst="rect">
              <a:avLst/>
            </a:prstGeom>
            <a:solidFill>
              <a:srgbClr val="FF26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nvGrpSpPr>
            <p:cNvPr id="373" name="Group 372">
              <a:extLst>
                <a:ext uri="{FF2B5EF4-FFF2-40B4-BE49-F238E27FC236}">
                  <a16:creationId xmlns:a16="http://schemas.microsoft.com/office/drawing/2014/main" id="{ED130428-0F2F-4493-0892-BB24CCC1F3B1}"/>
                </a:ext>
              </a:extLst>
            </p:cNvPr>
            <p:cNvGrpSpPr/>
            <p:nvPr/>
          </p:nvGrpSpPr>
          <p:grpSpPr>
            <a:xfrm rot="20223954">
              <a:off x="5728008" y="4964416"/>
              <a:ext cx="462890" cy="475249"/>
              <a:chOff x="13474835" y="-944466"/>
              <a:chExt cx="125555" cy="88582"/>
            </a:xfrm>
          </p:grpSpPr>
          <p:grpSp>
            <p:nvGrpSpPr>
              <p:cNvPr id="374" name="Graphic 23">
                <a:extLst>
                  <a:ext uri="{FF2B5EF4-FFF2-40B4-BE49-F238E27FC236}">
                    <a16:creationId xmlns:a16="http://schemas.microsoft.com/office/drawing/2014/main" id="{AB57F95E-B5F6-7CA1-4FF0-83D931B6A7C6}"/>
                  </a:ext>
                </a:extLst>
              </p:cNvPr>
              <p:cNvGrpSpPr/>
              <p:nvPr/>
            </p:nvGrpSpPr>
            <p:grpSpPr>
              <a:xfrm>
                <a:off x="13479520" y="-939703"/>
                <a:ext cx="117059" cy="79683"/>
                <a:chOff x="13131262" y="-840224"/>
                <a:chExt cx="117059" cy="79683"/>
              </a:xfrm>
            </p:grpSpPr>
            <p:sp>
              <p:nvSpPr>
                <p:cNvPr id="376" name="Freeform: Shape 375">
                  <a:extLst>
                    <a:ext uri="{FF2B5EF4-FFF2-40B4-BE49-F238E27FC236}">
                      <a16:creationId xmlns:a16="http://schemas.microsoft.com/office/drawing/2014/main" id="{2105F7E5-BBDE-8D4B-7D8D-D596EDD92AF7}"/>
                    </a:ext>
                  </a:extLst>
                </p:cNvPr>
                <p:cNvSpPr/>
                <p:nvPr/>
              </p:nvSpPr>
              <p:spPr>
                <a:xfrm>
                  <a:off x="13131262" y="-810697"/>
                  <a:ext cx="55147" cy="50155"/>
                </a:xfrm>
                <a:custGeom>
                  <a:avLst/>
                  <a:gdLst>
                    <a:gd name="connsiteX0" fmla="*/ 55147 w 55147"/>
                    <a:gd name="connsiteY0" fmla="*/ 48578 h 50155"/>
                    <a:gd name="connsiteX1" fmla="*/ 32287 w 55147"/>
                    <a:gd name="connsiteY1" fmla="*/ 49530 h 50155"/>
                    <a:gd name="connsiteX2" fmla="*/ 3712 w 55147"/>
                    <a:gd name="connsiteY2" fmla="*/ 0 h 50155"/>
                    <a:gd name="connsiteX3" fmla="*/ 55147 w 55147"/>
                    <a:gd name="connsiteY3" fmla="*/ 48578 h 50155"/>
                  </a:gdLst>
                  <a:ahLst/>
                  <a:cxnLst>
                    <a:cxn ang="0">
                      <a:pos x="connsiteX0" y="connsiteY0"/>
                    </a:cxn>
                    <a:cxn ang="0">
                      <a:pos x="connsiteX1" y="connsiteY1"/>
                    </a:cxn>
                    <a:cxn ang="0">
                      <a:pos x="connsiteX2" y="connsiteY2"/>
                    </a:cxn>
                    <a:cxn ang="0">
                      <a:pos x="connsiteX3" y="connsiteY3"/>
                    </a:cxn>
                  </a:cxnLst>
                  <a:rect l="l" t="t" r="r" b="b"/>
                  <a:pathLst>
                    <a:path w="55147" h="50155">
                      <a:moveTo>
                        <a:pt x="55147" y="48578"/>
                      </a:moveTo>
                      <a:cubicBezTo>
                        <a:pt x="46575" y="50482"/>
                        <a:pt x="38955" y="50482"/>
                        <a:pt x="32287" y="49530"/>
                      </a:cubicBezTo>
                      <a:cubicBezTo>
                        <a:pt x="5617" y="44768"/>
                        <a:pt x="-6765" y="24765"/>
                        <a:pt x="3712" y="0"/>
                      </a:cubicBezTo>
                      <a:cubicBezTo>
                        <a:pt x="21810" y="4763"/>
                        <a:pt x="52290" y="20003"/>
                        <a:pt x="55147" y="48578"/>
                      </a:cubicBezTo>
                      <a:close/>
                    </a:path>
                  </a:pathLst>
                </a:custGeom>
                <a:solidFill>
                  <a:srgbClr val="FF774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77" name="Freeform: Shape 376">
                  <a:extLst>
                    <a:ext uri="{FF2B5EF4-FFF2-40B4-BE49-F238E27FC236}">
                      <a16:creationId xmlns:a16="http://schemas.microsoft.com/office/drawing/2014/main" id="{578CD55E-1756-FE79-8BC2-8601049A72CC}"/>
                    </a:ext>
                  </a:extLst>
                </p:cNvPr>
                <p:cNvSpPr/>
                <p:nvPr/>
              </p:nvSpPr>
              <p:spPr>
                <a:xfrm>
                  <a:off x="13143547" y="-840224"/>
                  <a:ext cx="104775" cy="45530"/>
                </a:xfrm>
                <a:custGeom>
                  <a:avLst/>
                  <a:gdLst>
                    <a:gd name="connsiteX0" fmla="*/ 104775 w 104775"/>
                    <a:gd name="connsiteY0" fmla="*/ 24765 h 45530"/>
                    <a:gd name="connsiteX1" fmla="*/ 92393 w 104775"/>
                    <a:gd name="connsiteY1" fmla="*/ 43815 h 45530"/>
                    <a:gd name="connsiteX2" fmla="*/ 0 w 104775"/>
                    <a:gd name="connsiteY2" fmla="*/ 14288 h 45530"/>
                    <a:gd name="connsiteX3" fmla="*/ 12383 w 104775"/>
                    <a:gd name="connsiteY3" fmla="*/ 0 h 45530"/>
                    <a:gd name="connsiteX4" fmla="*/ 104775 w 104775"/>
                    <a:gd name="connsiteY4" fmla="*/ 24765 h 455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45530">
                      <a:moveTo>
                        <a:pt x="104775" y="24765"/>
                      </a:moveTo>
                      <a:cubicBezTo>
                        <a:pt x="100965" y="31432"/>
                        <a:pt x="97155" y="38100"/>
                        <a:pt x="92393" y="43815"/>
                      </a:cubicBezTo>
                      <a:cubicBezTo>
                        <a:pt x="56198" y="52388"/>
                        <a:pt x="7620" y="26670"/>
                        <a:pt x="0" y="14288"/>
                      </a:cubicBezTo>
                      <a:cubicBezTo>
                        <a:pt x="2858" y="9525"/>
                        <a:pt x="7620" y="4763"/>
                        <a:pt x="12383" y="0"/>
                      </a:cubicBezTo>
                      <a:cubicBezTo>
                        <a:pt x="30480" y="18097"/>
                        <a:pt x="79058" y="33338"/>
                        <a:pt x="104775" y="24765"/>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78" name="Freeform: Shape 377">
                  <a:extLst>
                    <a:ext uri="{FF2B5EF4-FFF2-40B4-BE49-F238E27FC236}">
                      <a16:creationId xmlns:a16="http://schemas.microsoft.com/office/drawing/2014/main" id="{4A5AA22E-DB8A-18D9-A333-D81B62106974}"/>
                    </a:ext>
                  </a:extLst>
                </p:cNvPr>
                <p:cNvSpPr/>
                <p:nvPr/>
              </p:nvSpPr>
              <p:spPr>
                <a:xfrm>
                  <a:off x="13134975" y="-826890"/>
                  <a:ext cx="100965" cy="63817"/>
                </a:xfrm>
                <a:custGeom>
                  <a:avLst/>
                  <a:gdLst>
                    <a:gd name="connsiteX0" fmla="*/ 8572 w 100965"/>
                    <a:gd name="connsiteY0" fmla="*/ 0 h 63817"/>
                    <a:gd name="connsiteX1" fmla="*/ 100965 w 100965"/>
                    <a:gd name="connsiteY1" fmla="*/ 29528 h 63817"/>
                    <a:gd name="connsiteX2" fmla="*/ 51435 w 100965"/>
                    <a:gd name="connsiteY2" fmla="*/ 63818 h 63817"/>
                    <a:gd name="connsiteX3" fmla="*/ 0 w 100965"/>
                    <a:gd name="connsiteY3" fmla="*/ 15240 h 63817"/>
                    <a:gd name="connsiteX4" fmla="*/ 8572 w 100965"/>
                    <a:gd name="connsiteY4" fmla="*/ 0 h 638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965" h="63817">
                      <a:moveTo>
                        <a:pt x="8572" y="0"/>
                      </a:moveTo>
                      <a:cubicBezTo>
                        <a:pt x="16192" y="12383"/>
                        <a:pt x="64770" y="39053"/>
                        <a:pt x="100965" y="29528"/>
                      </a:cubicBezTo>
                      <a:cubicBezTo>
                        <a:pt x="85725" y="49530"/>
                        <a:pt x="66675" y="60008"/>
                        <a:pt x="51435" y="63818"/>
                      </a:cubicBezTo>
                      <a:cubicBezTo>
                        <a:pt x="49530" y="35243"/>
                        <a:pt x="18097" y="20003"/>
                        <a:pt x="0" y="15240"/>
                      </a:cubicBezTo>
                      <a:cubicBezTo>
                        <a:pt x="1905" y="10478"/>
                        <a:pt x="4763" y="5715"/>
                        <a:pt x="8572" y="0"/>
                      </a:cubicBezTo>
                      <a:close/>
                    </a:path>
                  </a:pathLst>
                </a:custGeom>
                <a:solidFill>
                  <a:srgbClr val="A6101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sp>
            <p:nvSpPr>
              <p:cNvPr id="375" name="Freeform: Shape 374">
                <a:extLst>
                  <a:ext uri="{FF2B5EF4-FFF2-40B4-BE49-F238E27FC236}">
                    <a16:creationId xmlns:a16="http://schemas.microsoft.com/office/drawing/2014/main" id="{1649F7A9-F695-0FC4-7A58-175F677D20BC}"/>
                  </a:ext>
                </a:extLst>
              </p:cNvPr>
              <p:cNvSpPr/>
              <p:nvPr/>
            </p:nvSpPr>
            <p:spPr>
              <a:xfrm>
                <a:off x="13474835" y="-944466"/>
                <a:ext cx="125555" cy="88582"/>
              </a:xfrm>
              <a:custGeom>
                <a:avLst/>
                <a:gdLst>
                  <a:gd name="connsiteX0" fmla="*/ 44593 w 125555"/>
                  <a:gd name="connsiteY0" fmla="*/ 88582 h 88582"/>
                  <a:gd name="connsiteX1" fmla="*/ 36020 w 125555"/>
                  <a:gd name="connsiteY1" fmla="*/ 87630 h 88582"/>
                  <a:gd name="connsiteX2" fmla="*/ 1730 w 125555"/>
                  <a:gd name="connsiteY2" fmla="*/ 61913 h 88582"/>
                  <a:gd name="connsiteX3" fmla="*/ 25543 w 125555"/>
                  <a:gd name="connsiteY3" fmla="*/ 952 h 88582"/>
                  <a:gd name="connsiteX4" fmla="*/ 28400 w 125555"/>
                  <a:gd name="connsiteY4" fmla="*/ 0 h 88582"/>
                  <a:gd name="connsiteX5" fmla="*/ 28400 w 125555"/>
                  <a:gd name="connsiteY5" fmla="*/ 0 h 88582"/>
                  <a:gd name="connsiteX6" fmla="*/ 31257 w 125555"/>
                  <a:gd name="connsiteY6" fmla="*/ 952 h 88582"/>
                  <a:gd name="connsiteX7" fmla="*/ 102695 w 125555"/>
                  <a:gd name="connsiteY7" fmla="*/ 27622 h 88582"/>
                  <a:gd name="connsiteX8" fmla="*/ 119840 w 125555"/>
                  <a:gd name="connsiteY8" fmla="*/ 24765 h 88582"/>
                  <a:gd name="connsiteX9" fmla="*/ 124603 w 125555"/>
                  <a:gd name="connsiteY9" fmla="*/ 25718 h 88582"/>
                  <a:gd name="connsiteX10" fmla="*/ 125555 w 125555"/>
                  <a:gd name="connsiteY10" fmla="*/ 30480 h 88582"/>
                  <a:gd name="connsiteX11" fmla="*/ 44593 w 125555"/>
                  <a:gd name="connsiteY11" fmla="*/ 88582 h 88582"/>
                  <a:gd name="connsiteX12" fmla="*/ 29353 w 125555"/>
                  <a:gd name="connsiteY12" fmla="*/ 10477 h 88582"/>
                  <a:gd name="connsiteX13" fmla="*/ 10303 w 125555"/>
                  <a:gd name="connsiteY13" fmla="*/ 60007 h 88582"/>
                  <a:gd name="connsiteX14" fmla="*/ 37925 w 125555"/>
                  <a:gd name="connsiteY14" fmla="*/ 80010 h 88582"/>
                  <a:gd name="connsiteX15" fmla="*/ 113173 w 125555"/>
                  <a:gd name="connsiteY15" fmla="*/ 36195 h 88582"/>
                  <a:gd name="connsiteX16" fmla="*/ 103648 w 125555"/>
                  <a:gd name="connsiteY16" fmla="*/ 37147 h 88582"/>
                  <a:gd name="connsiteX17" fmla="*/ 29353 w 125555"/>
                  <a:gd name="connsiteY17" fmla="*/ 10477 h 8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5555" h="88582">
                    <a:moveTo>
                      <a:pt x="44593" y="88582"/>
                    </a:moveTo>
                    <a:cubicBezTo>
                      <a:pt x="41735" y="88582"/>
                      <a:pt x="38878" y="88582"/>
                      <a:pt x="36020" y="87630"/>
                    </a:cubicBezTo>
                    <a:cubicBezTo>
                      <a:pt x="18875" y="84772"/>
                      <a:pt x="6493" y="75247"/>
                      <a:pt x="1730" y="61913"/>
                    </a:cubicBezTo>
                    <a:cubicBezTo>
                      <a:pt x="-3985" y="43815"/>
                      <a:pt x="4588" y="21907"/>
                      <a:pt x="25543" y="952"/>
                    </a:cubicBezTo>
                    <a:cubicBezTo>
                      <a:pt x="26495" y="0"/>
                      <a:pt x="27448" y="0"/>
                      <a:pt x="28400" y="0"/>
                    </a:cubicBezTo>
                    <a:lnTo>
                      <a:pt x="28400" y="0"/>
                    </a:lnTo>
                    <a:cubicBezTo>
                      <a:pt x="29353" y="0"/>
                      <a:pt x="30305" y="0"/>
                      <a:pt x="31257" y="952"/>
                    </a:cubicBezTo>
                    <a:cubicBezTo>
                      <a:pt x="45545" y="15240"/>
                      <a:pt x="77930" y="27622"/>
                      <a:pt x="102695" y="27622"/>
                    </a:cubicBezTo>
                    <a:cubicBezTo>
                      <a:pt x="109363" y="27622"/>
                      <a:pt x="115078" y="26670"/>
                      <a:pt x="119840" y="24765"/>
                    </a:cubicBezTo>
                    <a:cubicBezTo>
                      <a:pt x="121745" y="23813"/>
                      <a:pt x="123650" y="24765"/>
                      <a:pt x="124603" y="25718"/>
                    </a:cubicBezTo>
                    <a:cubicBezTo>
                      <a:pt x="125555" y="26670"/>
                      <a:pt x="125555" y="28575"/>
                      <a:pt x="125555" y="30480"/>
                    </a:cubicBezTo>
                    <a:cubicBezTo>
                      <a:pt x="102695" y="73343"/>
                      <a:pt x="69357" y="88582"/>
                      <a:pt x="44593" y="88582"/>
                    </a:cubicBezTo>
                    <a:close/>
                    <a:moveTo>
                      <a:pt x="29353" y="10477"/>
                    </a:moveTo>
                    <a:cubicBezTo>
                      <a:pt x="12207" y="28575"/>
                      <a:pt x="5540" y="45720"/>
                      <a:pt x="10303" y="60007"/>
                    </a:cubicBezTo>
                    <a:cubicBezTo>
                      <a:pt x="14113" y="70485"/>
                      <a:pt x="23638" y="77152"/>
                      <a:pt x="37925" y="80010"/>
                    </a:cubicBezTo>
                    <a:cubicBezTo>
                      <a:pt x="57928" y="83820"/>
                      <a:pt x="90313" y="72390"/>
                      <a:pt x="113173" y="36195"/>
                    </a:cubicBezTo>
                    <a:cubicBezTo>
                      <a:pt x="110315" y="36195"/>
                      <a:pt x="106505" y="37147"/>
                      <a:pt x="103648" y="37147"/>
                    </a:cubicBezTo>
                    <a:cubicBezTo>
                      <a:pt x="77930" y="36195"/>
                      <a:pt x="46498" y="24765"/>
                      <a:pt x="29353" y="10477"/>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grpSp>
    </p:spTree>
    <p:extLst>
      <p:ext uri="{BB962C8B-B14F-4D97-AF65-F5344CB8AC3E}">
        <p14:creationId xmlns:p14="http://schemas.microsoft.com/office/powerpoint/2010/main" val="3997704249"/>
      </p:ext>
    </p:extLst>
  </p:cSld>
  <p:clrMapOvr>
    <a:masterClrMapping/>
  </p:clrMapOvr>
  <mc:AlternateContent xmlns:mc="http://schemas.openxmlformats.org/markup-compatibility/2006">
    <mc:Choice xmlns="" xmlns:p159="http://schemas.microsoft.com/office/powerpoint/2015/09/main"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50" fill="hold">
                                          <p:stCondLst>
                                            <p:cond delay="0"/>
                                          </p:stCondLst>
                                        </p:cTn>
                                        <p:tgtEl>
                                          <p:spTgt spid="370"/>
                                        </p:tgtEl>
                                        <p:attrNameLst>
                                          <p:attrName>r</p:attrName>
                                        </p:attrNameLst>
                                      </p:cBhvr>
                                    </p:animRot>
                                    <p:animRot by="-240000">
                                      <p:cBhvr>
                                        <p:cTn id="7" dur="300" fill="hold">
                                          <p:stCondLst>
                                            <p:cond delay="300"/>
                                          </p:stCondLst>
                                        </p:cTn>
                                        <p:tgtEl>
                                          <p:spTgt spid="370"/>
                                        </p:tgtEl>
                                        <p:attrNameLst>
                                          <p:attrName>r</p:attrName>
                                        </p:attrNameLst>
                                      </p:cBhvr>
                                    </p:animRot>
                                    <p:animRot by="240000">
                                      <p:cBhvr>
                                        <p:cTn id="8" dur="300" fill="hold">
                                          <p:stCondLst>
                                            <p:cond delay="600"/>
                                          </p:stCondLst>
                                        </p:cTn>
                                        <p:tgtEl>
                                          <p:spTgt spid="370"/>
                                        </p:tgtEl>
                                        <p:attrNameLst>
                                          <p:attrName>r</p:attrName>
                                        </p:attrNameLst>
                                      </p:cBhvr>
                                    </p:animRot>
                                    <p:animRot by="-240000">
                                      <p:cBhvr>
                                        <p:cTn id="9" dur="300" fill="hold">
                                          <p:stCondLst>
                                            <p:cond delay="900"/>
                                          </p:stCondLst>
                                        </p:cTn>
                                        <p:tgtEl>
                                          <p:spTgt spid="370"/>
                                        </p:tgtEl>
                                        <p:attrNameLst>
                                          <p:attrName>r</p:attrName>
                                        </p:attrNameLst>
                                      </p:cBhvr>
                                    </p:animRot>
                                    <p:animRot by="120000">
                                      <p:cBhvr>
                                        <p:cTn id="10" dur="300" fill="hold">
                                          <p:stCondLst>
                                            <p:cond delay="1200"/>
                                          </p:stCondLst>
                                        </p:cTn>
                                        <p:tgtEl>
                                          <p:spTgt spid="370"/>
                                        </p:tgtEl>
                                        <p:attrNameLst>
                                          <p:attrName>r</p:attrName>
                                        </p:attrNameLst>
                                      </p:cBhvr>
                                    </p:animRot>
                                  </p:childTnLst>
                                </p:cTn>
                              </p:par>
                              <p:par>
                                <p:cTn id="11" presetID="8" presetClass="emph" presetSubtype="0" repeatCount="indefinite" autoRev="1" fill="hold" nodeType="withEffect">
                                  <p:stCondLst>
                                    <p:cond delay="0"/>
                                  </p:stCondLst>
                                  <p:childTnLst>
                                    <p:animRot by="900000">
                                      <p:cBhvr>
                                        <p:cTn id="12" dur="500" fill="hold"/>
                                        <p:tgtEl>
                                          <p:spTgt spid="360"/>
                                        </p:tgtEl>
                                        <p:attrNameLst>
                                          <p:attrName>r</p:attrName>
                                        </p:attrNameLst>
                                      </p:cBhvr>
                                    </p:animRot>
                                  </p:childTnLst>
                                </p:cTn>
                              </p:par>
                              <p:par>
                                <p:cTn id="13" presetID="8" presetClass="emph" presetSubtype="0" repeatCount="indefinite" autoRev="1" fill="hold" nodeType="withEffect">
                                  <p:stCondLst>
                                    <p:cond delay="0"/>
                                  </p:stCondLst>
                                  <p:childTnLst>
                                    <p:animRot by="-900000">
                                      <p:cBhvr>
                                        <p:cTn id="14" dur="500" fill="hold"/>
                                        <p:tgtEl>
                                          <p:spTgt spid="350"/>
                                        </p:tgtEl>
                                        <p:attrNameLst>
                                          <p:attrName>r</p:attrName>
                                        </p:attrNameLst>
                                      </p:cBhvr>
                                    </p:animRot>
                                  </p:childTnLst>
                                </p:cTn>
                              </p:par>
                              <p:par>
                                <p:cTn id="15" presetID="23" presetClass="entr" presetSubtype="16" fill="hold" nodeType="withEffect">
                                  <p:stCondLst>
                                    <p:cond delay="10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842B433-9BD6-C67F-DDE1-9FC03365385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079" r="1888"/>
          <a:stretch/>
        </p:blipFill>
        <p:spPr>
          <a:xfrm>
            <a:off x="0" y="-18327"/>
            <a:ext cx="12192000" cy="7028727"/>
          </a:xfrm>
          <a:prstGeom prst="rect">
            <a:avLst/>
          </a:prstGeom>
        </p:spPr>
      </p:pic>
      <p:grpSp>
        <p:nvGrpSpPr>
          <p:cNvPr id="47" name="1">
            <a:extLst>
              <a:ext uri="{FF2B5EF4-FFF2-40B4-BE49-F238E27FC236}">
                <a16:creationId xmlns:a16="http://schemas.microsoft.com/office/drawing/2014/main" id="{4451609E-2EEE-0E7D-CF78-446D15D00DF7}"/>
              </a:ext>
            </a:extLst>
          </p:cNvPr>
          <p:cNvGrpSpPr/>
          <p:nvPr/>
        </p:nvGrpSpPr>
        <p:grpSpPr>
          <a:xfrm>
            <a:off x="492673" y="2097132"/>
            <a:ext cx="5257800" cy="1226839"/>
            <a:chOff x="492673" y="2097132"/>
            <a:chExt cx="5257800" cy="1226839"/>
          </a:xfrm>
        </p:grpSpPr>
        <p:pic>
          <p:nvPicPr>
            <p:cNvPr id="15" name="Picture 14">
              <a:extLst>
                <a:ext uri="{FF2B5EF4-FFF2-40B4-BE49-F238E27FC236}">
                  <a16:creationId xmlns:a16="http://schemas.microsoft.com/office/drawing/2014/main" id="{83DDA015-BD56-8427-BD96-50276AA26D4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2673" y="2097132"/>
              <a:ext cx="5257800" cy="1226839"/>
            </a:xfrm>
            <a:prstGeom prst="rect">
              <a:avLst/>
            </a:prstGeom>
          </p:spPr>
        </p:pic>
        <p:sp>
          <p:nvSpPr>
            <p:cNvPr id="39" name="TextBox 38">
              <a:extLst>
                <a:ext uri="{FF2B5EF4-FFF2-40B4-BE49-F238E27FC236}">
                  <a16:creationId xmlns:a16="http://schemas.microsoft.com/office/drawing/2014/main" id="{88CBEF48-C42A-FF8E-B23E-09BA0C710818}"/>
                </a:ext>
              </a:extLst>
            </p:cNvPr>
            <p:cNvSpPr txBox="1"/>
            <p:nvPr/>
          </p:nvSpPr>
          <p:spPr>
            <a:xfrm>
              <a:off x="1533663" y="2396890"/>
              <a:ext cx="3269806" cy="335348"/>
            </a:xfrm>
            <a:prstGeom prst="rect">
              <a:avLst/>
            </a:prstGeom>
            <a:noFill/>
          </p:spPr>
          <p:txBody>
            <a:bodyPr wrap="none" lIns="0" tIns="0" rIns="0" bIns="0" rtlCol="0">
              <a:spAutoFit/>
            </a:bodyPr>
            <a:lstStyle/>
            <a:p>
              <a:pPr marL="0" marR="0" algn="just">
                <a:lnSpc>
                  <a:spcPct val="120000"/>
                </a:lnSpc>
                <a:spcBef>
                  <a:spcPts val="0"/>
                </a:spcBef>
                <a:spcAft>
                  <a:spcPts val="0"/>
                </a:spcAft>
              </a:pPr>
              <a:r>
                <a:rPr lang="en-US" sz="2000" dirty="0">
                  <a:effectLst/>
                  <a:latin typeface="Cambria" panose="02040503050406030204" pitchFamily="18" charset="0"/>
                  <a:ea typeface="Cambria" panose="02040503050406030204" pitchFamily="18" charset="0"/>
                </a:rPr>
                <a:t>Thông </a:t>
              </a:r>
              <a:r>
                <a:rPr lang="en-US" sz="2000" dirty="0" err="1">
                  <a:effectLst/>
                  <a:latin typeface="Cambria" panose="02040503050406030204" pitchFamily="18" charset="0"/>
                  <a:ea typeface="Cambria" panose="02040503050406030204" pitchFamily="18" charset="0"/>
                </a:rPr>
                <a:t>báo</a:t>
              </a:r>
              <a:r>
                <a:rPr lang="en-US" sz="2000" dirty="0">
                  <a:effectLst/>
                  <a:latin typeface="Cambria" panose="02040503050406030204" pitchFamily="18" charset="0"/>
                  <a:ea typeface="Cambria" panose="02040503050406030204" pitchFamily="18" charset="0"/>
                </a:rPr>
                <a:t> </a:t>
              </a:r>
              <a:r>
                <a:rPr lang="en-US" sz="2000" dirty="0" err="1">
                  <a:effectLst/>
                  <a:latin typeface="Cambria" panose="02040503050406030204" pitchFamily="18" charset="0"/>
                  <a:ea typeface="Cambria" panose="02040503050406030204" pitchFamily="18" charset="0"/>
                </a:rPr>
                <a:t>cho</a:t>
              </a:r>
              <a:r>
                <a:rPr lang="en-US" sz="2000" dirty="0">
                  <a:effectLst/>
                  <a:latin typeface="Cambria" panose="02040503050406030204" pitchFamily="18" charset="0"/>
                  <a:ea typeface="Cambria" panose="02040503050406030204" pitchFamily="18" charset="0"/>
                </a:rPr>
                <a:t> </a:t>
              </a:r>
              <a:r>
                <a:rPr lang="en-US" sz="2000" dirty="0" err="1">
                  <a:effectLst/>
                  <a:latin typeface="Cambria" panose="02040503050406030204" pitchFamily="18" charset="0"/>
                  <a:ea typeface="Cambria" panose="02040503050406030204" pitchFamily="18" charset="0"/>
                </a:rPr>
                <a:t>người</a:t>
              </a:r>
              <a:r>
                <a:rPr lang="en-US" sz="2000" dirty="0">
                  <a:effectLst/>
                  <a:latin typeface="Cambria" panose="02040503050406030204" pitchFamily="18" charset="0"/>
                  <a:ea typeface="Cambria" panose="02040503050406030204" pitchFamily="18" charset="0"/>
                </a:rPr>
                <a:t> </a:t>
              </a:r>
              <a:r>
                <a:rPr lang="en-US" sz="2000" dirty="0" err="1">
                  <a:effectLst/>
                  <a:latin typeface="Cambria" panose="02040503050406030204" pitchFamily="18" charset="0"/>
                  <a:ea typeface="Cambria" panose="02040503050406030204" pitchFamily="18" charset="0"/>
                </a:rPr>
                <a:t>lớn</a:t>
              </a:r>
              <a:r>
                <a:rPr lang="en-US" sz="2000" dirty="0">
                  <a:effectLst/>
                  <a:latin typeface="Cambria" panose="02040503050406030204" pitchFamily="18" charset="0"/>
                  <a:ea typeface="Cambria" panose="02040503050406030204" pitchFamily="18" charset="0"/>
                </a:rPr>
                <a:t> </a:t>
              </a:r>
              <a:r>
                <a:rPr lang="en-US" sz="2000" dirty="0" err="1">
                  <a:effectLst/>
                  <a:latin typeface="Cambria" panose="02040503050406030204" pitchFamily="18" charset="0"/>
                  <a:ea typeface="Cambria" panose="02040503050406030204" pitchFamily="18" charset="0"/>
                </a:rPr>
                <a:t>biết</a:t>
              </a:r>
              <a:r>
                <a:rPr lang="en-US" sz="2000" dirty="0">
                  <a:effectLst/>
                  <a:latin typeface="Cambria" panose="02040503050406030204" pitchFamily="18" charset="0"/>
                  <a:ea typeface="Cambria" panose="02040503050406030204" pitchFamily="18" charset="0"/>
                </a:rPr>
                <a:t>.</a:t>
              </a:r>
            </a:p>
          </p:txBody>
        </p:sp>
      </p:grpSp>
      <p:grpSp>
        <p:nvGrpSpPr>
          <p:cNvPr id="48" name="2">
            <a:extLst>
              <a:ext uri="{FF2B5EF4-FFF2-40B4-BE49-F238E27FC236}">
                <a16:creationId xmlns:a16="http://schemas.microsoft.com/office/drawing/2014/main" id="{E86B8ECA-83E3-561A-F930-3711977DB1C6}"/>
              </a:ext>
            </a:extLst>
          </p:cNvPr>
          <p:cNvGrpSpPr/>
          <p:nvPr/>
        </p:nvGrpSpPr>
        <p:grpSpPr>
          <a:xfrm>
            <a:off x="492673" y="3481715"/>
            <a:ext cx="5257800" cy="1226839"/>
            <a:chOff x="492673" y="3481715"/>
            <a:chExt cx="5257800" cy="1226839"/>
          </a:xfrm>
        </p:grpSpPr>
        <p:pic>
          <p:nvPicPr>
            <p:cNvPr id="16" name="Picture 15">
              <a:extLst>
                <a:ext uri="{FF2B5EF4-FFF2-40B4-BE49-F238E27FC236}">
                  <a16:creationId xmlns:a16="http://schemas.microsoft.com/office/drawing/2014/main" id="{485B8A66-36D1-4D3F-4936-902928965FD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2673" y="3481715"/>
              <a:ext cx="5257800" cy="1226839"/>
            </a:xfrm>
            <a:prstGeom prst="rect">
              <a:avLst/>
            </a:prstGeom>
          </p:spPr>
        </p:pic>
        <p:sp>
          <p:nvSpPr>
            <p:cNvPr id="43" name="TextBox 42">
              <a:extLst>
                <a:ext uri="{FF2B5EF4-FFF2-40B4-BE49-F238E27FC236}">
                  <a16:creationId xmlns:a16="http://schemas.microsoft.com/office/drawing/2014/main" id="{0480F1FE-F644-B25B-F80A-DBEEE39CE33E}"/>
                </a:ext>
              </a:extLst>
            </p:cNvPr>
            <p:cNvSpPr txBox="1"/>
            <p:nvPr/>
          </p:nvSpPr>
          <p:spPr>
            <a:xfrm>
              <a:off x="1527979" y="3835142"/>
              <a:ext cx="4158118" cy="335348"/>
            </a:xfrm>
            <a:prstGeom prst="rect">
              <a:avLst/>
            </a:prstGeom>
            <a:noFill/>
          </p:spPr>
          <p:txBody>
            <a:bodyPr wrap="square" lIns="0" tIns="0" rIns="0" bIns="0" rtlCol="0">
              <a:spAutoFit/>
            </a:bodyPr>
            <a:lstStyle/>
            <a:p>
              <a:pPr marL="0" marR="0" algn="just">
                <a:lnSpc>
                  <a:spcPct val="120000"/>
                </a:lnSpc>
                <a:spcBef>
                  <a:spcPts val="0"/>
                </a:spcBef>
                <a:spcAft>
                  <a:spcPts val="0"/>
                </a:spcAft>
              </a:pPr>
              <a:r>
                <a:rPr lang="en-US" sz="2000" dirty="0" err="1">
                  <a:effectLst/>
                  <a:latin typeface="Cambria" panose="02040503050406030204" pitchFamily="18" charset="0"/>
                  <a:ea typeface="Cambria" panose="02040503050406030204" pitchFamily="18" charset="0"/>
                </a:rPr>
                <a:t>Rút</a:t>
              </a:r>
              <a:r>
                <a:rPr lang="en-US" sz="2000" dirty="0">
                  <a:effectLst/>
                  <a:latin typeface="Cambria" panose="02040503050406030204" pitchFamily="18" charset="0"/>
                  <a:ea typeface="Cambria" panose="02040503050406030204" pitchFamily="18" charset="0"/>
                </a:rPr>
                <a:t> </a:t>
              </a:r>
              <a:r>
                <a:rPr lang="en-US" sz="2000" dirty="0" err="1">
                  <a:effectLst/>
                  <a:latin typeface="Cambria" panose="02040503050406030204" pitchFamily="18" charset="0"/>
                  <a:ea typeface="Cambria" panose="02040503050406030204" pitchFamily="18" charset="0"/>
                </a:rPr>
                <a:t>điện</a:t>
              </a:r>
              <a:r>
                <a:rPr lang="en-US" sz="2000" dirty="0">
                  <a:effectLst/>
                  <a:latin typeface="Cambria" panose="02040503050406030204" pitchFamily="18" charset="0"/>
                  <a:ea typeface="Cambria" panose="02040503050406030204" pitchFamily="18" charset="0"/>
                </a:rPr>
                <a:t> </a:t>
              </a:r>
              <a:r>
                <a:rPr lang="en-US" sz="2000" dirty="0" err="1">
                  <a:effectLst/>
                  <a:latin typeface="Cambria" panose="02040503050406030204" pitchFamily="18" charset="0"/>
                  <a:ea typeface="Cambria" panose="02040503050406030204" pitchFamily="18" charset="0"/>
                </a:rPr>
                <a:t>và</a:t>
              </a:r>
              <a:r>
                <a:rPr lang="en-US" sz="2000" dirty="0">
                  <a:effectLst/>
                  <a:latin typeface="Cambria" panose="02040503050406030204" pitchFamily="18" charset="0"/>
                  <a:ea typeface="Cambria" panose="02040503050406030204" pitchFamily="18" charset="0"/>
                </a:rPr>
                <a:t> </a:t>
              </a:r>
              <a:r>
                <a:rPr lang="en-US" sz="2000" dirty="0" err="1">
                  <a:effectLst/>
                  <a:latin typeface="Cambria" panose="02040503050406030204" pitchFamily="18" charset="0"/>
                  <a:ea typeface="Cambria" panose="02040503050406030204" pitchFamily="18" charset="0"/>
                </a:rPr>
                <a:t>để</a:t>
              </a:r>
              <a:r>
                <a:rPr lang="en-US" sz="2000" dirty="0">
                  <a:effectLst/>
                  <a:latin typeface="Cambria" panose="02040503050406030204" pitchFamily="18" charset="0"/>
                  <a:ea typeface="Cambria" panose="02040503050406030204" pitchFamily="18" charset="0"/>
                </a:rPr>
                <a:t> </a:t>
              </a:r>
              <a:r>
                <a:rPr lang="en-US" sz="2000" dirty="0" err="1">
                  <a:effectLst/>
                  <a:latin typeface="Cambria" panose="02040503050406030204" pitchFamily="18" charset="0"/>
                  <a:ea typeface="Cambria" panose="02040503050406030204" pitchFamily="18" charset="0"/>
                </a:rPr>
                <a:t>đấy</a:t>
              </a:r>
              <a:r>
                <a:rPr lang="en-US" sz="2000" dirty="0">
                  <a:effectLst/>
                  <a:latin typeface="Cambria" panose="02040503050406030204" pitchFamily="18" charset="0"/>
                  <a:ea typeface="Cambria" panose="02040503050406030204" pitchFamily="18" charset="0"/>
                </a:rPr>
                <a:t>.</a:t>
              </a:r>
            </a:p>
          </p:txBody>
        </p:sp>
      </p:grpSp>
      <p:grpSp>
        <p:nvGrpSpPr>
          <p:cNvPr id="50" name="3">
            <a:extLst>
              <a:ext uri="{FF2B5EF4-FFF2-40B4-BE49-F238E27FC236}">
                <a16:creationId xmlns:a16="http://schemas.microsoft.com/office/drawing/2014/main" id="{DDC50E14-1682-1F8E-5E54-492821AD5755}"/>
              </a:ext>
            </a:extLst>
          </p:cNvPr>
          <p:cNvGrpSpPr/>
          <p:nvPr/>
        </p:nvGrpSpPr>
        <p:grpSpPr>
          <a:xfrm>
            <a:off x="6271402" y="2125382"/>
            <a:ext cx="5257800" cy="1226839"/>
            <a:chOff x="6271402" y="2125382"/>
            <a:chExt cx="5257800" cy="1226839"/>
          </a:xfrm>
        </p:grpSpPr>
        <p:pic>
          <p:nvPicPr>
            <p:cNvPr id="20" name="Picture 19">
              <a:extLst>
                <a:ext uri="{FF2B5EF4-FFF2-40B4-BE49-F238E27FC236}">
                  <a16:creationId xmlns:a16="http://schemas.microsoft.com/office/drawing/2014/main" id="{FF21B9E8-7F24-01EE-A23C-03E174E5C93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71402" y="2125382"/>
              <a:ext cx="5257800" cy="1226839"/>
            </a:xfrm>
            <a:prstGeom prst="rect">
              <a:avLst/>
            </a:prstGeom>
          </p:spPr>
        </p:pic>
        <p:sp>
          <p:nvSpPr>
            <p:cNvPr id="44" name="TextBox 43">
              <a:extLst>
                <a:ext uri="{FF2B5EF4-FFF2-40B4-BE49-F238E27FC236}">
                  <a16:creationId xmlns:a16="http://schemas.microsoft.com/office/drawing/2014/main" id="{6F6AAAE4-67FB-01AC-2044-656151CD282D}"/>
                </a:ext>
              </a:extLst>
            </p:cNvPr>
            <p:cNvSpPr txBox="1"/>
            <p:nvPr/>
          </p:nvSpPr>
          <p:spPr>
            <a:xfrm>
              <a:off x="7290878" y="2467168"/>
              <a:ext cx="3628109" cy="307777"/>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err="1">
                  <a:effectLst/>
                  <a:latin typeface="Cambria" panose="02040503050406030204" pitchFamily="18" charset="0"/>
                  <a:ea typeface="Cambria" panose="02040503050406030204" pitchFamily="18" charset="0"/>
                </a:rPr>
                <a:t>Cứ</a:t>
              </a:r>
              <a:r>
                <a:rPr lang="en-US" sz="2000" dirty="0">
                  <a:effectLst/>
                  <a:latin typeface="Cambria" panose="02040503050406030204" pitchFamily="18" charset="0"/>
                  <a:ea typeface="Cambria" panose="02040503050406030204" pitchFamily="18" charset="0"/>
                </a:rPr>
                <a:t> </a:t>
              </a:r>
              <a:r>
                <a:rPr lang="en-US" sz="2000" dirty="0" err="1">
                  <a:effectLst/>
                  <a:latin typeface="Cambria" panose="02040503050406030204" pitchFamily="18" charset="0"/>
                  <a:ea typeface="Cambria" panose="02040503050406030204" pitchFamily="18" charset="0"/>
                </a:rPr>
                <a:t>để</a:t>
              </a:r>
              <a:r>
                <a:rPr lang="en-US" sz="2000" dirty="0">
                  <a:effectLst/>
                  <a:latin typeface="Cambria" panose="02040503050406030204" pitchFamily="18" charset="0"/>
                  <a:ea typeface="Cambria" panose="02040503050406030204" pitchFamily="18" charset="0"/>
                </a:rPr>
                <a:t> </a:t>
              </a:r>
              <a:r>
                <a:rPr lang="en-US" sz="2000" dirty="0" err="1">
                  <a:effectLst/>
                  <a:latin typeface="Cambria" panose="02040503050406030204" pitchFamily="18" charset="0"/>
                  <a:ea typeface="Cambria" panose="02040503050406030204" pitchFamily="18" charset="0"/>
                </a:rPr>
                <a:t>đấy</a:t>
              </a:r>
              <a:r>
                <a:rPr lang="en-US" sz="2000" dirty="0">
                  <a:effectLst/>
                  <a:latin typeface="Cambria" panose="02040503050406030204" pitchFamily="18" charset="0"/>
                  <a:ea typeface="Cambria" panose="02040503050406030204" pitchFamily="18" charset="0"/>
                </a:rPr>
                <a:t> </a:t>
              </a:r>
              <a:r>
                <a:rPr lang="en-US" sz="2000" dirty="0" err="1">
                  <a:effectLst/>
                  <a:latin typeface="Cambria" panose="02040503050406030204" pitchFamily="18" charset="0"/>
                  <a:ea typeface="Cambria" panose="02040503050406030204" pitchFamily="18" charset="0"/>
                </a:rPr>
                <a:t>cho</a:t>
              </a:r>
              <a:r>
                <a:rPr lang="en-US" sz="2000" dirty="0">
                  <a:effectLst/>
                  <a:latin typeface="Cambria" panose="02040503050406030204" pitchFamily="18" charset="0"/>
                  <a:ea typeface="Cambria" panose="02040503050406030204" pitchFamily="18" charset="0"/>
                </a:rPr>
                <a:t> </a:t>
              </a:r>
              <a:r>
                <a:rPr lang="en-US" sz="2000" dirty="0" err="1">
                  <a:effectLst/>
                  <a:latin typeface="Cambria" panose="02040503050406030204" pitchFamily="18" charset="0"/>
                  <a:ea typeface="Cambria" panose="02040503050406030204" pitchFamily="18" charset="0"/>
                </a:rPr>
                <a:t>người</a:t>
              </a:r>
              <a:r>
                <a:rPr lang="en-US" sz="2000" dirty="0">
                  <a:effectLst/>
                  <a:latin typeface="Cambria" panose="02040503050406030204" pitchFamily="18" charset="0"/>
                  <a:ea typeface="Cambria" panose="02040503050406030204" pitchFamily="18" charset="0"/>
                </a:rPr>
                <a:t> </a:t>
              </a:r>
              <a:r>
                <a:rPr lang="en-US" sz="2000" dirty="0" err="1">
                  <a:effectLst/>
                  <a:latin typeface="Cambria" panose="02040503050406030204" pitchFamily="18" charset="0"/>
                  <a:ea typeface="Cambria" panose="02040503050406030204" pitchFamily="18" charset="0"/>
                </a:rPr>
                <a:t>lớn</a:t>
              </a:r>
              <a:r>
                <a:rPr lang="en-US" sz="2000" dirty="0">
                  <a:effectLst/>
                  <a:latin typeface="Cambria" panose="02040503050406030204" pitchFamily="18" charset="0"/>
                  <a:ea typeface="Cambria" panose="02040503050406030204" pitchFamily="18" charset="0"/>
                </a:rPr>
                <a:t> </a:t>
              </a:r>
              <a:r>
                <a:rPr lang="en-US" sz="2000" dirty="0" err="1">
                  <a:effectLst/>
                  <a:latin typeface="Cambria" panose="02040503050406030204" pitchFamily="18" charset="0"/>
                  <a:ea typeface="Cambria" panose="02040503050406030204" pitchFamily="18" charset="0"/>
                </a:rPr>
                <a:t>tự</a:t>
              </a:r>
              <a:r>
                <a:rPr lang="en-US" sz="2000" dirty="0">
                  <a:effectLst/>
                  <a:latin typeface="Cambria" panose="02040503050406030204" pitchFamily="18" charset="0"/>
                  <a:ea typeface="Cambria" panose="02040503050406030204" pitchFamily="18" charset="0"/>
                </a:rPr>
                <a:t> </a:t>
              </a:r>
              <a:r>
                <a:rPr lang="en-US" sz="2000" dirty="0" err="1">
                  <a:effectLst/>
                  <a:latin typeface="Cambria" panose="02040503050406030204" pitchFamily="18" charset="0"/>
                  <a:ea typeface="Cambria" panose="02040503050406030204" pitchFamily="18" charset="0"/>
                </a:rPr>
                <a:t>xử</a:t>
              </a:r>
              <a:r>
                <a:rPr lang="en-US" sz="2000" dirty="0">
                  <a:effectLst/>
                  <a:latin typeface="Cambria" panose="02040503050406030204" pitchFamily="18" charset="0"/>
                  <a:ea typeface="Cambria" panose="02040503050406030204" pitchFamily="18" charset="0"/>
                </a:rPr>
                <a:t> </a:t>
              </a:r>
              <a:r>
                <a:rPr lang="en-US" sz="2000" dirty="0" err="1">
                  <a:effectLst/>
                  <a:latin typeface="Cambria" panose="02040503050406030204" pitchFamily="18" charset="0"/>
                  <a:ea typeface="Cambria" panose="02040503050406030204" pitchFamily="18" charset="0"/>
                </a:rPr>
                <a:t>lý</a:t>
              </a:r>
              <a:r>
                <a:rPr lang="en-US" sz="2000" dirty="0">
                  <a:effectLst/>
                  <a:latin typeface="Cambria" panose="02040503050406030204" pitchFamily="18" charset="0"/>
                  <a:ea typeface="Cambria" panose="02040503050406030204" pitchFamily="18" charset="0"/>
                </a:rPr>
                <a:t>. </a:t>
              </a:r>
              <a:endParaRPr kumimoji="0" lang="en-US" sz="2800" b="0" i="0" u="none" strike="noStrike" kern="1200" cap="none" spc="0" normalizeH="0" baseline="0" noProof="0" dirty="0">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endParaRPr>
            </a:p>
          </p:txBody>
        </p:sp>
      </p:grpSp>
      <p:grpSp>
        <p:nvGrpSpPr>
          <p:cNvPr id="49" name="4">
            <a:extLst>
              <a:ext uri="{FF2B5EF4-FFF2-40B4-BE49-F238E27FC236}">
                <a16:creationId xmlns:a16="http://schemas.microsoft.com/office/drawing/2014/main" id="{5B1EE036-7942-EB6C-043F-88C64D12E170}"/>
              </a:ext>
            </a:extLst>
          </p:cNvPr>
          <p:cNvGrpSpPr/>
          <p:nvPr/>
        </p:nvGrpSpPr>
        <p:grpSpPr>
          <a:xfrm>
            <a:off x="6271402" y="3509965"/>
            <a:ext cx="5257800" cy="1226839"/>
            <a:chOff x="6271402" y="3509965"/>
            <a:chExt cx="5257800" cy="1226839"/>
          </a:xfrm>
        </p:grpSpPr>
        <p:pic>
          <p:nvPicPr>
            <p:cNvPr id="21" name="Picture 20">
              <a:extLst>
                <a:ext uri="{FF2B5EF4-FFF2-40B4-BE49-F238E27FC236}">
                  <a16:creationId xmlns:a16="http://schemas.microsoft.com/office/drawing/2014/main" id="{F0BE287E-A934-9E13-AF7B-4FCDAEE1671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71402" y="3509965"/>
              <a:ext cx="5257800" cy="1226839"/>
            </a:xfrm>
            <a:prstGeom prst="rect">
              <a:avLst/>
            </a:prstGeom>
          </p:spPr>
        </p:pic>
        <p:sp>
          <p:nvSpPr>
            <p:cNvPr id="45" name="TextBox 44">
              <a:extLst>
                <a:ext uri="{FF2B5EF4-FFF2-40B4-BE49-F238E27FC236}">
                  <a16:creationId xmlns:a16="http://schemas.microsoft.com/office/drawing/2014/main" id="{1794E4B9-2484-B5E3-ECDF-6F1F2EB6AADF}"/>
                </a:ext>
              </a:extLst>
            </p:cNvPr>
            <p:cNvSpPr txBox="1"/>
            <p:nvPr/>
          </p:nvSpPr>
          <p:spPr>
            <a:xfrm>
              <a:off x="7166310" y="3752813"/>
              <a:ext cx="4336700" cy="335348"/>
            </a:xfrm>
            <a:prstGeom prst="rect">
              <a:avLst/>
            </a:prstGeom>
            <a:noFill/>
          </p:spPr>
          <p:txBody>
            <a:bodyPr wrap="none" lIns="0" tIns="0" rIns="0" bIns="0" rtlCol="0">
              <a:spAutoFit/>
            </a:bodyPr>
            <a:lstStyle/>
            <a:p>
              <a:pPr marL="0" marR="0" algn="just">
                <a:lnSpc>
                  <a:spcPct val="120000"/>
                </a:lnSpc>
                <a:spcBef>
                  <a:spcPts val="0"/>
                </a:spcBef>
                <a:spcAft>
                  <a:spcPts val="0"/>
                </a:spcAft>
              </a:pPr>
              <a:r>
                <a:rPr lang="en-US" sz="2000" dirty="0" err="1">
                  <a:effectLst/>
                  <a:latin typeface="Cambria" panose="02040503050406030204" pitchFamily="18" charset="0"/>
                  <a:ea typeface="Cambria" panose="02040503050406030204" pitchFamily="18" charset="0"/>
                </a:rPr>
                <a:t>Mặc</a:t>
              </a:r>
              <a:r>
                <a:rPr lang="en-US" sz="2000" dirty="0">
                  <a:effectLst/>
                  <a:latin typeface="Cambria" panose="02040503050406030204" pitchFamily="18" charset="0"/>
                  <a:ea typeface="Cambria" panose="02040503050406030204" pitchFamily="18" charset="0"/>
                </a:rPr>
                <a:t> </a:t>
              </a:r>
              <a:r>
                <a:rPr lang="en-US" sz="2000" dirty="0" err="1">
                  <a:effectLst/>
                  <a:latin typeface="Cambria" panose="02040503050406030204" pitchFamily="18" charset="0"/>
                  <a:ea typeface="Cambria" panose="02040503050406030204" pitchFamily="18" charset="0"/>
                </a:rPr>
                <a:t>kệ</a:t>
              </a:r>
              <a:r>
                <a:rPr lang="en-US" sz="2000" dirty="0">
                  <a:effectLst/>
                  <a:latin typeface="Cambria" panose="02040503050406030204" pitchFamily="18" charset="0"/>
                  <a:ea typeface="Cambria" panose="02040503050406030204" pitchFamily="18" charset="0"/>
                </a:rPr>
                <a:t> </a:t>
              </a:r>
              <a:r>
                <a:rPr lang="en-US" sz="2000" dirty="0" err="1">
                  <a:effectLst/>
                  <a:latin typeface="Cambria" panose="02040503050406030204" pitchFamily="18" charset="0"/>
                  <a:ea typeface="Cambria" panose="02040503050406030204" pitchFamily="18" charset="0"/>
                </a:rPr>
                <a:t>đấy</a:t>
              </a:r>
              <a:r>
                <a:rPr lang="en-US" sz="2000" dirty="0">
                  <a:effectLst/>
                  <a:latin typeface="Cambria" panose="02040503050406030204" pitchFamily="18" charset="0"/>
                  <a:ea typeface="Cambria" panose="02040503050406030204" pitchFamily="18" charset="0"/>
                </a:rPr>
                <a:t> </a:t>
              </a:r>
              <a:r>
                <a:rPr lang="en-US" sz="2000" dirty="0" err="1">
                  <a:effectLst/>
                  <a:latin typeface="Cambria" panose="02040503050406030204" pitchFamily="18" charset="0"/>
                  <a:ea typeface="Cambria" panose="02040503050406030204" pitchFamily="18" charset="0"/>
                </a:rPr>
                <a:t>không</a:t>
              </a:r>
              <a:r>
                <a:rPr lang="en-US" sz="2000" dirty="0">
                  <a:effectLst/>
                  <a:latin typeface="Cambria" panose="02040503050406030204" pitchFamily="18" charset="0"/>
                  <a:ea typeface="Cambria" panose="02040503050406030204" pitchFamily="18" charset="0"/>
                </a:rPr>
                <a:t> </a:t>
              </a:r>
              <a:r>
                <a:rPr lang="en-US" sz="2000" dirty="0" err="1">
                  <a:effectLst/>
                  <a:latin typeface="Cambria" panose="02040503050406030204" pitchFamily="18" charset="0"/>
                  <a:ea typeface="Cambria" panose="02040503050406030204" pitchFamily="18" charset="0"/>
                </a:rPr>
                <a:t>phải</a:t>
              </a:r>
              <a:r>
                <a:rPr lang="en-US" sz="2000" dirty="0">
                  <a:effectLst/>
                  <a:latin typeface="Cambria" panose="02040503050406030204" pitchFamily="18" charset="0"/>
                  <a:ea typeface="Cambria" panose="02040503050406030204" pitchFamily="18" charset="0"/>
                </a:rPr>
                <a:t> </a:t>
              </a:r>
              <a:r>
                <a:rPr lang="en-US" sz="2000" dirty="0" err="1">
                  <a:effectLst/>
                  <a:latin typeface="Cambria" panose="02040503050406030204" pitchFamily="18" charset="0"/>
                  <a:ea typeface="Cambria" panose="02040503050406030204" pitchFamily="18" charset="0"/>
                </a:rPr>
                <a:t>là</a:t>
              </a:r>
              <a:r>
                <a:rPr lang="en-US" sz="2000" dirty="0">
                  <a:effectLst/>
                  <a:latin typeface="Cambria" panose="02040503050406030204" pitchFamily="18" charset="0"/>
                  <a:ea typeface="Cambria" panose="02040503050406030204" pitchFamily="18" charset="0"/>
                </a:rPr>
                <a:t> </a:t>
              </a:r>
              <a:r>
                <a:rPr lang="en-US" sz="2000" dirty="0" err="1">
                  <a:effectLst/>
                  <a:latin typeface="Cambria" panose="02040503050406030204" pitchFamily="18" charset="0"/>
                  <a:ea typeface="Cambria" panose="02040503050406030204" pitchFamily="18" charset="0"/>
                </a:rPr>
                <a:t>việc</a:t>
              </a:r>
              <a:r>
                <a:rPr lang="en-US" sz="2000" dirty="0">
                  <a:effectLst/>
                  <a:latin typeface="Cambria" panose="02040503050406030204" pitchFamily="18" charset="0"/>
                  <a:ea typeface="Cambria" panose="02040503050406030204" pitchFamily="18" charset="0"/>
                </a:rPr>
                <a:t> </a:t>
              </a:r>
              <a:r>
                <a:rPr lang="en-US" sz="2000" dirty="0" err="1">
                  <a:effectLst/>
                  <a:latin typeface="Cambria" panose="02040503050406030204" pitchFamily="18" charset="0"/>
                  <a:ea typeface="Cambria" panose="02040503050406030204" pitchFamily="18" charset="0"/>
                </a:rPr>
                <a:t>của</a:t>
              </a:r>
              <a:r>
                <a:rPr lang="en-US" sz="2000" dirty="0">
                  <a:effectLst/>
                  <a:latin typeface="Cambria" panose="02040503050406030204" pitchFamily="18" charset="0"/>
                  <a:ea typeface="Cambria" panose="02040503050406030204" pitchFamily="18" charset="0"/>
                </a:rPr>
                <a:t> </a:t>
              </a:r>
              <a:r>
                <a:rPr lang="en-US" sz="2000" dirty="0" err="1">
                  <a:effectLst/>
                  <a:latin typeface="Cambria" panose="02040503050406030204" pitchFamily="18" charset="0"/>
                  <a:ea typeface="Cambria" panose="02040503050406030204" pitchFamily="18" charset="0"/>
                </a:rPr>
                <a:t>mình</a:t>
              </a:r>
              <a:r>
                <a:rPr lang="en-US" sz="2000" dirty="0">
                  <a:effectLst/>
                  <a:latin typeface="Cambria" panose="02040503050406030204" pitchFamily="18" charset="0"/>
                  <a:ea typeface="Cambria" panose="02040503050406030204" pitchFamily="18" charset="0"/>
                </a:rPr>
                <a:t>.</a:t>
              </a:r>
            </a:p>
          </p:txBody>
        </p:sp>
      </p:grpSp>
      <p:grpSp>
        <p:nvGrpSpPr>
          <p:cNvPr id="46" name="Group 45">
            <a:extLst>
              <a:ext uri="{FF2B5EF4-FFF2-40B4-BE49-F238E27FC236}">
                <a16:creationId xmlns:a16="http://schemas.microsoft.com/office/drawing/2014/main" id="{F81DF960-6235-09EF-660A-E33885DDF168}"/>
              </a:ext>
            </a:extLst>
          </p:cNvPr>
          <p:cNvGrpSpPr/>
          <p:nvPr/>
        </p:nvGrpSpPr>
        <p:grpSpPr>
          <a:xfrm>
            <a:off x="304800" y="152400"/>
            <a:ext cx="11412275" cy="1752600"/>
            <a:chOff x="304800" y="152400"/>
            <a:chExt cx="11412275" cy="1752600"/>
          </a:xfrm>
        </p:grpSpPr>
        <p:pic>
          <p:nvPicPr>
            <p:cNvPr id="11" name="Picture 10">
              <a:extLst>
                <a:ext uri="{FF2B5EF4-FFF2-40B4-BE49-F238E27FC236}">
                  <a16:creationId xmlns:a16="http://schemas.microsoft.com/office/drawing/2014/main" id="{5BC5264D-2868-98D9-9536-989134D137F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04800" y="152400"/>
              <a:ext cx="11412275" cy="1752600"/>
            </a:xfrm>
            <a:prstGeom prst="rect">
              <a:avLst/>
            </a:prstGeom>
          </p:spPr>
        </p:pic>
        <p:pic>
          <p:nvPicPr>
            <p:cNvPr id="31" name="Picture 30">
              <a:hlinkClick r:id="" action="ppaction://hlinkshowjump?jump=nextslide"/>
              <a:extLst>
                <a:ext uri="{FF2B5EF4-FFF2-40B4-BE49-F238E27FC236}">
                  <a16:creationId xmlns:a16="http://schemas.microsoft.com/office/drawing/2014/main" id="{9F150F72-7A28-E33B-A5DF-1D62F4DE2C5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92673" y="442437"/>
              <a:ext cx="811936" cy="840180"/>
            </a:xfrm>
            <a:prstGeom prst="rect">
              <a:avLst/>
            </a:prstGeom>
          </p:spPr>
        </p:pic>
        <p:sp>
          <p:nvSpPr>
            <p:cNvPr id="32" name="TextBox 31">
              <a:extLst>
                <a:ext uri="{FF2B5EF4-FFF2-40B4-BE49-F238E27FC236}">
                  <a16:creationId xmlns:a16="http://schemas.microsoft.com/office/drawing/2014/main" id="{2FAB9F50-5B38-BBC4-6475-7AF23044A886}"/>
                </a:ext>
              </a:extLst>
            </p:cNvPr>
            <p:cNvSpPr txBox="1"/>
            <p:nvPr/>
          </p:nvSpPr>
          <p:spPr>
            <a:xfrm>
              <a:off x="1418910" y="285928"/>
              <a:ext cx="9711546" cy="1409297"/>
            </a:xfrm>
            <a:prstGeom prst="rect">
              <a:avLst/>
            </a:prstGeom>
            <a:noFill/>
          </p:spPr>
          <p:txBody>
            <a:bodyPr wrap="square" lIns="0" tIns="0" rIns="0" bIns="0" rtlCol="0">
              <a:spAutoFit/>
            </a:bodyPr>
            <a:lstStyle/>
            <a:p>
              <a:pPr marL="0" marR="0" algn="ctr">
                <a:lnSpc>
                  <a:spcPct val="120000"/>
                </a:lnSpc>
                <a:spcBef>
                  <a:spcPts val="0"/>
                </a:spcBef>
                <a:spcAft>
                  <a:spcPts val="0"/>
                </a:spcAft>
              </a:pPr>
              <a:r>
                <a:rPr lang="en-US" sz="4000" b="1" dirty="0" err="1">
                  <a:solidFill>
                    <a:srgbClr val="002060"/>
                  </a:solidFill>
                  <a:effectLst/>
                  <a:latin typeface="Cambria" panose="02040503050406030204" pitchFamily="18" charset="0"/>
                  <a:ea typeface="Cambria" panose="02040503050406030204" pitchFamily="18" charset="0"/>
                </a:rPr>
                <a:t>Câu</a:t>
              </a:r>
              <a:r>
                <a:rPr lang="en-US" sz="4000" b="1" dirty="0">
                  <a:solidFill>
                    <a:srgbClr val="002060"/>
                  </a:solidFill>
                  <a:effectLst/>
                  <a:latin typeface="Cambria" panose="02040503050406030204" pitchFamily="18" charset="0"/>
                  <a:ea typeface="Cambria" panose="02040503050406030204" pitchFamily="18" charset="0"/>
                </a:rPr>
                <a:t> 1: Khi </a:t>
              </a:r>
              <a:r>
                <a:rPr lang="en-US" sz="4000" b="1" dirty="0" err="1">
                  <a:solidFill>
                    <a:srgbClr val="002060"/>
                  </a:solidFill>
                  <a:effectLst/>
                  <a:latin typeface="Cambria" panose="02040503050406030204" pitchFamily="18" charset="0"/>
                  <a:ea typeface="Cambria" panose="02040503050406030204" pitchFamily="18" charset="0"/>
                </a:rPr>
                <a:t>phát</a:t>
              </a:r>
              <a:r>
                <a:rPr lang="en-US" sz="4000" b="1" dirty="0">
                  <a:solidFill>
                    <a:srgbClr val="002060"/>
                  </a:solidFill>
                  <a:effectLst/>
                  <a:latin typeface="Cambria" panose="02040503050406030204" pitchFamily="18" charset="0"/>
                  <a:ea typeface="Cambria" panose="02040503050406030204" pitchFamily="18" charset="0"/>
                </a:rPr>
                <a:t> </a:t>
              </a:r>
              <a:r>
                <a:rPr lang="en-US" sz="4000" b="1" dirty="0" err="1">
                  <a:solidFill>
                    <a:srgbClr val="002060"/>
                  </a:solidFill>
                  <a:effectLst/>
                  <a:latin typeface="Cambria" panose="02040503050406030204" pitchFamily="18" charset="0"/>
                  <a:ea typeface="Cambria" panose="02040503050406030204" pitchFamily="18" charset="0"/>
                </a:rPr>
                <a:t>hiện</a:t>
              </a:r>
              <a:r>
                <a:rPr lang="en-US" sz="4000" b="1" dirty="0">
                  <a:solidFill>
                    <a:srgbClr val="002060"/>
                  </a:solidFill>
                  <a:effectLst/>
                  <a:latin typeface="Cambria" panose="02040503050406030204" pitchFamily="18" charset="0"/>
                  <a:ea typeface="Cambria" panose="02040503050406030204" pitchFamily="18" charset="0"/>
                </a:rPr>
                <a:t> </a:t>
              </a:r>
              <a:r>
                <a:rPr lang="en-US" sz="4000" b="1" dirty="0" err="1">
                  <a:solidFill>
                    <a:srgbClr val="002060"/>
                  </a:solidFill>
                  <a:effectLst/>
                  <a:latin typeface="Cambria" panose="02040503050406030204" pitchFamily="18" charset="0"/>
                  <a:ea typeface="Cambria" panose="02040503050406030204" pitchFamily="18" charset="0"/>
                </a:rPr>
                <a:t>tủ</a:t>
              </a:r>
              <a:r>
                <a:rPr lang="en-US" sz="4000" b="1" dirty="0">
                  <a:solidFill>
                    <a:srgbClr val="002060"/>
                  </a:solidFill>
                  <a:effectLst/>
                  <a:latin typeface="Cambria" panose="02040503050406030204" pitchFamily="18" charset="0"/>
                  <a:ea typeface="Cambria" panose="02040503050406030204" pitchFamily="18" charset="0"/>
                </a:rPr>
                <a:t> </a:t>
              </a:r>
              <a:r>
                <a:rPr lang="en-US" sz="4000" b="1" dirty="0" err="1">
                  <a:solidFill>
                    <a:srgbClr val="002060"/>
                  </a:solidFill>
                  <a:effectLst/>
                  <a:latin typeface="Cambria" panose="02040503050406030204" pitchFamily="18" charset="0"/>
                  <a:ea typeface="Cambria" panose="02040503050406030204" pitchFamily="18" charset="0"/>
                </a:rPr>
                <a:t>lạnh</a:t>
              </a:r>
              <a:r>
                <a:rPr lang="en-US" sz="4000" b="1" dirty="0">
                  <a:solidFill>
                    <a:srgbClr val="002060"/>
                  </a:solidFill>
                  <a:effectLst/>
                  <a:latin typeface="Cambria" panose="02040503050406030204" pitchFamily="18" charset="0"/>
                  <a:ea typeface="Cambria" panose="02040503050406030204" pitchFamily="18" charset="0"/>
                </a:rPr>
                <a:t> </a:t>
              </a:r>
              <a:r>
                <a:rPr lang="en-US" sz="4000" b="1" dirty="0" err="1">
                  <a:solidFill>
                    <a:srgbClr val="002060"/>
                  </a:solidFill>
                  <a:effectLst/>
                  <a:latin typeface="Cambria" panose="02040503050406030204" pitchFamily="18" charset="0"/>
                  <a:ea typeface="Cambria" panose="02040503050406030204" pitchFamily="18" charset="0"/>
                </a:rPr>
                <a:t>có</a:t>
              </a:r>
              <a:r>
                <a:rPr lang="en-US" sz="4000" b="1" dirty="0">
                  <a:solidFill>
                    <a:srgbClr val="002060"/>
                  </a:solidFill>
                  <a:effectLst/>
                  <a:latin typeface="Cambria" panose="02040503050406030204" pitchFamily="18" charset="0"/>
                  <a:ea typeface="Cambria" panose="02040503050406030204" pitchFamily="18" charset="0"/>
                </a:rPr>
                <a:t> </a:t>
              </a:r>
              <a:r>
                <a:rPr lang="en-US" sz="4000" b="1" dirty="0" err="1">
                  <a:solidFill>
                    <a:srgbClr val="002060"/>
                  </a:solidFill>
                  <a:effectLst/>
                  <a:latin typeface="Cambria" panose="02040503050406030204" pitchFamily="18" charset="0"/>
                  <a:ea typeface="Cambria" panose="02040503050406030204" pitchFamily="18" charset="0"/>
                </a:rPr>
                <a:t>dấu</a:t>
              </a:r>
              <a:r>
                <a:rPr lang="en-US" sz="4000" b="1" dirty="0">
                  <a:solidFill>
                    <a:srgbClr val="002060"/>
                  </a:solidFill>
                  <a:effectLst/>
                  <a:latin typeface="Cambria" panose="02040503050406030204" pitchFamily="18" charset="0"/>
                  <a:ea typeface="Cambria" panose="02040503050406030204" pitchFamily="18" charset="0"/>
                </a:rPr>
                <a:t> </a:t>
              </a:r>
              <a:r>
                <a:rPr lang="en-US" sz="4000" b="1" dirty="0" err="1">
                  <a:solidFill>
                    <a:srgbClr val="002060"/>
                  </a:solidFill>
                  <a:effectLst/>
                  <a:latin typeface="Cambria" panose="02040503050406030204" pitchFamily="18" charset="0"/>
                  <a:ea typeface="Cambria" panose="02040503050406030204" pitchFamily="18" charset="0"/>
                </a:rPr>
                <a:t>hiệu</a:t>
              </a:r>
              <a:r>
                <a:rPr lang="en-US" sz="4000" b="1" dirty="0">
                  <a:solidFill>
                    <a:srgbClr val="002060"/>
                  </a:solidFill>
                  <a:effectLst/>
                  <a:latin typeface="Cambria" panose="02040503050406030204" pitchFamily="18" charset="0"/>
                  <a:ea typeface="Cambria" panose="02040503050406030204" pitchFamily="18" charset="0"/>
                </a:rPr>
                <a:t> </a:t>
              </a:r>
              <a:r>
                <a:rPr lang="en-US" sz="4000" b="1" dirty="0" err="1">
                  <a:solidFill>
                    <a:srgbClr val="002060"/>
                  </a:solidFill>
                  <a:effectLst/>
                  <a:latin typeface="Cambria" panose="02040503050406030204" pitchFamily="18" charset="0"/>
                  <a:ea typeface="Cambria" panose="02040503050406030204" pitchFamily="18" charset="0"/>
                </a:rPr>
                <a:t>bất</a:t>
              </a:r>
              <a:r>
                <a:rPr lang="en-US" sz="4000" b="1" dirty="0">
                  <a:solidFill>
                    <a:srgbClr val="002060"/>
                  </a:solidFill>
                  <a:effectLst/>
                  <a:latin typeface="Cambria" panose="02040503050406030204" pitchFamily="18" charset="0"/>
                  <a:ea typeface="Cambria" panose="02040503050406030204" pitchFamily="18" charset="0"/>
                </a:rPr>
                <a:t> </a:t>
              </a:r>
              <a:r>
                <a:rPr lang="en-US" sz="4000" b="1" dirty="0" err="1">
                  <a:solidFill>
                    <a:srgbClr val="002060"/>
                  </a:solidFill>
                  <a:effectLst/>
                  <a:latin typeface="Cambria" panose="02040503050406030204" pitchFamily="18" charset="0"/>
                  <a:ea typeface="Cambria" panose="02040503050406030204" pitchFamily="18" charset="0"/>
                </a:rPr>
                <a:t>thường</a:t>
              </a:r>
              <a:r>
                <a:rPr lang="en-US" sz="4000" b="1" dirty="0">
                  <a:solidFill>
                    <a:srgbClr val="002060"/>
                  </a:solidFill>
                  <a:effectLst/>
                  <a:latin typeface="Cambria" panose="02040503050406030204" pitchFamily="18" charset="0"/>
                  <a:ea typeface="Cambria" panose="02040503050406030204" pitchFamily="18" charset="0"/>
                </a:rPr>
                <a:t>, </a:t>
              </a:r>
              <a:r>
                <a:rPr lang="en-US" sz="4000" b="1" dirty="0" err="1">
                  <a:solidFill>
                    <a:srgbClr val="002060"/>
                  </a:solidFill>
                  <a:effectLst/>
                  <a:latin typeface="Cambria" panose="02040503050406030204" pitchFamily="18" charset="0"/>
                  <a:ea typeface="Cambria" panose="02040503050406030204" pitchFamily="18" charset="0"/>
                </a:rPr>
                <a:t>các</a:t>
              </a:r>
              <a:r>
                <a:rPr lang="en-US" sz="4000" b="1" dirty="0">
                  <a:solidFill>
                    <a:srgbClr val="002060"/>
                  </a:solidFill>
                  <a:effectLst/>
                  <a:latin typeface="Cambria" panose="02040503050406030204" pitchFamily="18" charset="0"/>
                  <a:ea typeface="Cambria" panose="02040503050406030204" pitchFamily="18" charset="0"/>
                </a:rPr>
                <a:t> </a:t>
              </a:r>
              <a:r>
                <a:rPr lang="en-US" sz="4000" b="1" dirty="0" err="1">
                  <a:solidFill>
                    <a:srgbClr val="002060"/>
                  </a:solidFill>
                  <a:effectLst/>
                  <a:latin typeface="Cambria" panose="02040503050406030204" pitchFamily="18" charset="0"/>
                  <a:ea typeface="Cambria" panose="02040503050406030204" pitchFamily="18" charset="0"/>
                </a:rPr>
                <a:t>bạn</a:t>
              </a:r>
              <a:r>
                <a:rPr lang="en-US" sz="4000" b="1" dirty="0">
                  <a:solidFill>
                    <a:srgbClr val="002060"/>
                  </a:solidFill>
                  <a:effectLst/>
                  <a:latin typeface="Cambria" panose="02040503050406030204" pitchFamily="18" charset="0"/>
                  <a:ea typeface="Cambria" panose="02040503050406030204" pitchFamily="18" charset="0"/>
                </a:rPr>
                <a:t> </a:t>
              </a:r>
              <a:r>
                <a:rPr lang="en-US" sz="4000" b="1" dirty="0" err="1">
                  <a:solidFill>
                    <a:srgbClr val="002060"/>
                  </a:solidFill>
                  <a:effectLst/>
                  <a:latin typeface="Cambria" panose="02040503050406030204" pitchFamily="18" charset="0"/>
                  <a:ea typeface="Cambria" panose="02040503050406030204" pitchFamily="18" charset="0"/>
                </a:rPr>
                <a:t>sẽ</a:t>
              </a:r>
              <a:r>
                <a:rPr lang="en-US" sz="4000" b="1" dirty="0">
                  <a:solidFill>
                    <a:srgbClr val="002060"/>
                  </a:solidFill>
                  <a:effectLst/>
                  <a:latin typeface="Cambria" panose="02040503050406030204" pitchFamily="18" charset="0"/>
                  <a:ea typeface="Cambria" panose="02040503050406030204" pitchFamily="18" charset="0"/>
                </a:rPr>
                <a:t> </a:t>
              </a:r>
              <a:r>
                <a:rPr lang="en-US" sz="4000" b="1" dirty="0" err="1">
                  <a:solidFill>
                    <a:srgbClr val="002060"/>
                  </a:solidFill>
                  <a:effectLst/>
                  <a:latin typeface="Cambria" panose="02040503050406030204" pitchFamily="18" charset="0"/>
                  <a:ea typeface="Cambria" panose="02040503050406030204" pitchFamily="18" charset="0"/>
                </a:rPr>
                <a:t>làm</a:t>
              </a:r>
              <a:r>
                <a:rPr lang="en-US" sz="4000" b="1" dirty="0">
                  <a:solidFill>
                    <a:srgbClr val="002060"/>
                  </a:solidFill>
                  <a:effectLst/>
                  <a:latin typeface="Cambria" panose="02040503050406030204" pitchFamily="18" charset="0"/>
                  <a:ea typeface="Cambria" panose="02040503050406030204" pitchFamily="18" charset="0"/>
                </a:rPr>
                <a:t> </a:t>
              </a:r>
              <a:r>
                <a:rPr lang="en-US" sz="4000" b="1" dirty="0" err="1">
                  <a:solidFill>
                    <a:srgbClr val="002060"/>
                  </a:solidFill>
                  <a:effectLst/>
                  <a:latin typeface="Cambria" panose="02040503050406030204" pitchFamily="18" charset="0"/>
                  <a:ea typeface="Cambria" panose="02040503050406030204" pitchFamily="18" charset="0"/>
                </a:rPr>
                <a:t>gì</a:t>
              </a:r>
              <a:r>
                <a:rPr lang="en-US" sz="4000" b="1" dirty="0">
                  <a:solidFill>
                    <a:srgbClr val="002060"/>
                  </a:solidFill>
                  <a:effectLst/>
                  <a:latin typeface="Cambria" panose="02040503050406030204" pitchFamily="18" charset="0"/>
                  <a:ea typeface="Cambria" panose="02040503050406030204" pitchFamily="18" charset="0"/>
                </a:rPr>
                <a:t>?</a:t>
              </a:r>
            </a:p>
          </p:txBody>
        </p:sp>
      </p:grpSp>
      <p:sp>
        <p:nvSpPr>
          <p:cNvPr id="37" name="TextBox 36">
            <a:extLst>
              <a:ext uri="{FF2B5EF4-FFF2-40B4-BE49-F238E27FC236}">
                <a16:creationId xmlns:a16="http://schemas.microsoft.com/office/drawing/2014/main" id="{204D1FC6-48B6-71BD-9EB9-5BE8FBC5BA3C}"/>
              </a:ext>
            </a:extLst>
          </p:cNvPr>
          <p:cNvSpPr txBox="1"/>
          <p:nvPr/>
        </p:nvSpPr>
        <p:spPr>
          <a:xfrm>
            <a:off x="683838" y="2156348"/>
            <a:ext cx="429605" cy="923330"/>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60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A</a:t>
            </a:r>
            <a:endParaRPr kumimoji="0" lang="en-US" sz="60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endParaRPr>
          </a:p>
        </p:txBody>
      </p:sp>
      <p:sp>
        <p:nvSpPr>
          <p:cNvPr id="40" name="TextBox 39">
            <a:extLst>
              <a:ext uri="{FF2B5EF4-FFF2-40B4-BE49-F238E27FC236}">
                <a16:creationId xmlns:a16="http://schemas.microsoft.com/office/drawing/2014/main" id="{31C3A735-2684-5B74-0A82-D9553033D069}"/>
              </a:ext>
            </a:extLst>
          </p:cNvPr>
          <p:cNvSpPr txBox="1"/>
          <p:nvPr/>
        </p:nvSpPr>
        <p:spPr>
          <a:xfrm>
            <a:off x="683838" y="3568418"/>
            <a:ext cx="429605" cy="923330"/>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60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B</a:t>
            </a:r>
            <a:endParaRPr kumimoji="0" lang="en-US" sz="60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endParaRPr>
          </a:p>
        </p:txBody>
      </p:sp>
      <p:sp>
        <p:nvSpPr>
          <p:cNvPr id="41" name="TextBox 40">
            <a:extLst>
              <a:ext uri="{FF2B5EF4-FFF2-40B4-BE49-F238E27FC236}">
                <a16:creationId xmlns:a16="http://schemas.microsoft.com/office/drawing/2014/main" id="{468E6F5E-CD6A-28F3-AA76-20AA0545BED7}"/>
              </a:ext>
            </a:extLst>
          </p:cNvPr>
          <p:cNvSpPr txBox="1"/>
          <p:nvPr/>
        </p:nvSpPr>
        <p:spPr>
          <a:xfrm>
            <a:off x="6629400" y="2208099"/>
            <a:ext cx="429605" cy="923330"/>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60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C</a:t>
            </a:r>
            <a:endParaRPr kumimoji="0" lang="en-US" sz="60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endParaRPr>
          </a:p>
        </p:txBody>
      </p:sp>
      <p:sp>
        <p:nvSpPr>
          <p:cNvPr id="42" name="TextBox 41">
            <a:extLst>
              <a:ext uri="{FF2B5EF4-FFF2-40B4-BE49-F238E27FC236}">
                <a16:creationId xmlns:a16="http://schemas.microsoft.com/office/drawing/2014/main" id="{B278A956-FAE0-F0D2-E1D8-E35337DF0007}"/>
              </a:ext>
            </a:extLst>
          </p:cNvPr>
          <p:cNvSpPr txBox="1"/>
          <p:nvPr/>
        </p:nvSpPr>
        <p:spPr>
          <a:xfrm>
            <a:off x="6621379" y="3604310"/>
            <a:ext cx="429605" cy="923330"/>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60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D</a:t>
            </a:r>
            <a:endParaRPr kumimoji="0" lang="en-US" sz="60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endParaRPr>
          </a:p>
        </p:txBody>
      </p:sp>
      <p:pic>
        <p:nvPicPr>
          <p:cNvPr id="52" name="Picture 51">
            <a:extLst>
              <a:ext uri="{FF2B5EF4-FFF2-40B4-BE49-F238E27FC236}">
                <a16:creationId xmlns:a16="http://schemas.microsoft.com/office/drawing/2014/main" id="{D76F88D2-A740-4372-93A3-9D9DA2608D8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758944" y="4493557"/>
            <a:ext cx="2503988" cy="2503988"/>
          </a:xfrm>
          <a:prstGeom prst="rect">
            <a:avLst/>
          </a:prstGeom>
        </p:spPr>
      </p:pic>
      <p:pic>
        <p:nvPicPr>
          <p:cNvPr id="13" name="Picture 12">
            <a:extLst>
              <a:ext uri="{FF2B5EF4-FFF2-40B4-BE49-F238E27FC236}">
                <a16:creationId xmlns:a16="http://schemas.microsoft.com/office/drawing/2014/main" id="{7332F675-7D1B-C90D-FE01-52FD8316C63C}"/>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31868" t="14042" r="25275" b="17582"/>
          <a:stretch/>
        </p:blipFill>
        <p:spPr>
          <a:xfrm>
            <a:off x="0" y="4795257"/>
            <a:ext cx="2009504" cy="1803402"/>
          </a:xfrm>
          <a:prstGeom prst="rect">
            <a:avLst/>
          </a:prstGeom>
        </p:spPr>
      </p:pic>
      <p:pic>
        <p:nvPicPr>
          <p:cNvPr id="53" name="Picture 52">
            <a:extLst>
              <a:ext uri="{FF2B5EF4-FFF2-40B4-BE49-F238E27FC236}">
                <a16:creationId xmlns:a16="http://schemas.microsoft.com/office/drawing/2014/main" id="{05F3EB91-125C-8B8C-6EA3-5E2526BEEBD2}"/>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37500" t="27347" r="36250" b="27806"/>
          <a:stretch/>
        </p:blipFill>
        <p:spPr>
          <a:xfrm>
            <a:off x="4042422" y="4888662"/>
            <a:ext cx="1704040" cy="1663467"/>
          </a:xfrm>
          <a:prstGeom prst="rect">
            <a:avLst/>
          </a:prstGeom>
        </p:spPr>
      </p:pic>
      <p:pic>
        <p:nvPicPr>
          <p:cNvPr id="54" name="Picture 53">
            <a:extLst>
              <a:ext uri="{FF2B5EF4-FFF2-40B4-BE49-F238E27FC236}">
                <a16:creationId xmlns:a16="http://schemas.microsoft.com/office/drawing/2014/main" id="{5C93DCAF-A92A-8627-E614-7A944D084B0A}"/>
              </a:ext>
            </a:extLst>
          </p:cNvPr>
          <p:cNvPicPr>
            <a:picLocks noChangeAspect="1"/>
          </p:cNvPicPr>
          <p:nvPr/>
        </p:nvPicPr>
        <p:blipFill rotWithShape="1">
          <a:blip r:embed="rId13">
            <a:extLst>
              <a:ext uri="{28A0092B-C50C-407E-A947-70E740481C1C}">
                <a14:useLocalDpi xmlns:a14="http://schemas.microsoft.com/office/drawing/2010/main" val="0"/>
              </a:ext>
            </a:extLst>
          </a:blip>
          <a:srcRect l="27931" t="76348" r="51789" b="-242"/>
          <a:stretch/>
        </p:blipFill>
        <p:spPr>
          <a:xfrm>
            <a:off x="492673" y="3538429"/>
            <a:ext cx="953444" cy="930037"/>
          </a:xfrm>
          <a:prstGeom prst="rect">
            <a:avLst/>
          </a:prstGeom>
        </p:spPr>
      </p:pic>
      <p:pic>
        <p:nvPicPr>
          <p:cNvPr id="55" name="Picture 54">
            <a:extLst>
              <a:ext uri="{FF2B5EF4-FFF2-40B4-BE49-F238E27FC236}">
                <a16:creationId xmlns:a16="http://schemas.microsoft.com/office/drawing/2014/main" id="{281F09B2-3FB2-B001-90C8-B0000CAB007B}"/>
              </a:ext>
            </a:extLst>
          </p:cNvPr>
          <p:cNvPicPr>
            <a:picLocks noChangeAspect="1"/>
          </p:cNvPicPr>
          <p:nvPr/>
        </p:nvPicPr>
        <p:blipFill rotWithShape="1">
          <a:blip r:embed="rId13">
            <a:extLst>
              <a:ext uri="{28A0092B-C50C-407E-A947-70E740481C1C}">
                <a14:useLocalDpi xmlns:a14="http://schemas.microsoft.com/office/drawing/2010/main" val="0"/>
              </a:ext>
            </a:extLst>
          </a:blip>
          <a:srcRect l="27931" t="76348" r="51789" b="-242"/>
          <a:stretch/>
        </p:blipFill>
        <p:spPr>
          <a:xfrm>
            <a:off x="6214895" y="2098669"/>
            <a:ext cx="953444" cy="930037"/>
          </a:xfrm>
          <a:prstGeom prst="rect">
            <a:avLst/>
          </a:prstGeom>
        </p:spPr>
      </p:pic>
      <p:pic>
        <p:nvPicPr>
          <p:cNvPr id="25" name="Picture 24">
            <a:extLst>
              <a:ext uri="{FF2B5EF4-FFF2-40B4-BE49-F238E27FC236}">
                <a16:creationId xmlns:a16="http://schemas.microsoft.com/office/drawing/2014/main" id="{25F375C4-F191-B8A1-4BD9-52765062BD86}"/>
              </a:ext>
            </a:extLst>
          </p:cNvPr>
          <p:cNvPicPr>
            <a:picLocks noChangeAspect="1"/>
          </p:cNvPicPr>
          <p:nvPr/>
        </p:nvPicPr>
        <p:blipFill rotWithShape="1">
          <a:blip r:embed="rId13">
            <a:extLst>
              <a:ext uri="{28A0092B-C50C-407E-A947-70E740481C1C}">
                <a14:useLocalDpi xmlns:a14="http://schemas.microsoft.com/office/drawing/2010/main" val="0"/>
              </a:ext>
            </a:extLst>
          </a:blip>
          <a:srcRect l="27931" t="76348" r="51789" b="-242"/>
          <a:stretch/>
        </p:blipFill>
        <p:spPr>
          <a:xfrm>
            <a:off x="6172854" y="3526376"/>
            <a:ext cx="953444" cy="930037"/>
          </a:xfrm>
          <a:prstGeom prst="rect">
            <a:avLst/>
          </a:prstGeom>
        </p:spPr>
      </p:pic>
      <p:pic>
        <p:nvPicPr>
          <p:cNvPr id="24" name="Picture 23">
            <a:extLst>
              <a:ext uri="{FF2B5EF4-FFF2-40B4-BE49-F238E27FC236}">
                <a16:creationId xmlns:a16="http://schemas.microsoft.com/office/drawing/2014/main" id="{59EACEA6-A0A6-B057-CFC1-2184C2581B6E}"/>
              </a:ext>
            </a:extLst>
          </p:cNvPr>
          <p:cNvPicPr>
            <a:picLocks noChangeAspect="1"/>
          </p:cNvPicPr>
          <p:nvPr/>
        </p:nvPicPr>
        <p:blipFill rotWithShape="1">
          <a:blip r:embed="rId13">
            <a:extLst>
              <a:ext uri="{28A0092B-C50C-407E-A947-70E740481C1C}">
                <a14:useLocalDpi xmlns:a14="http://schemas.microsoft.com/office/drawing/2010/main" val="0"/>
              </a:ext>
            </a:extLst>
          </a:blip>
          <a:srcRect t="76106" r="79720"/>
          <a:stretch/>
        </p:blipFill>
        <p:spPr>
          <a:xfrm>
            <a:off x="610630" y="2104057"/>
            <a:ext cx="953444" cy="930037"/>
          </a:xfrm>
          <a:prstGeom prst="rect">
            <a:avLst/>
          </a:prstGeom>
        </p:spPr>
      </p:pic>
      <p:pic>
        <p:nvPicPr>
          <p:cNvPr id="56" name="Picture 55">
            <a:extLst>
              <a:ext uri="{FF2B5EF4-FFF2-40B4-BE49-F238E27FC236}">
                <a16:creationId xmlns:a16="http://schemas.microsoft.com/office/drawing/2014/main" id="{52A7A0AB-D8B7-3B2E-CC97-8D034BFB7A8C}"/>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l="36875" t="25556" r="39375" b="28424"/>
          <a:stretch/>
        </p:blipFill>
        <p:spPr>
          <a:xfrm>
            <a:off x="3810000" y="4660408"/>
            <a:ext cx="1798604" cy="1960404"/>
          </a:xfrm>
          <a:prstGeom prst="rect">
            <a:avLst/>
          </a:prstGeom>
        </p:spPr>
      </p:pic>
      <p:pic>
        <p:nvPicPr>
          <p:cNvPr id="57" name="Picture 56">
            <a:extLst>
              <a:ext uri="{FF2B5EF4-FFF2-40B4-BE49-F238E27FC236}">
                <a16:creationId xmlns:a16="http://schemas.microsoft.com/office/drawing/2014/main" id="{452D862F-18F2-2377-CF06-D31A1C237A2D}"/>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31868" t="14042" r="25275" b="17582"/>
          <a:stretch/>
        </p:blipFill>
        <p:spPr>
          <a:xfrm>
            <a:off x="3810000" y="4790445"/>
            <a:ext cx="2009504" cy="1803402"/>
          </a:xfrm>
          <a:prstGeom prst="rect">
            <a:avLst/>
          </a:prstGeom>
        </p:spPr>
      </p:pic>
      <p:pic>
        <p:nvPicPr>
          <p:cNvPr id="2" name="Tieng-ting-www_nhacchuongvui_com">
            <a:hlinkClick r:id="" action="ppaction://media"/>
            <a:extLst>
              <a:ext uri="{FF2B5EF4-FFF2-40B4-BE49-F238E27FC236}">
                <a16:creationId xmlns:a16="http://schemas.microsoft.com/office/drawing/2014/main" id="{63A286BE-E6FF-FF9A-E7AD-97E549363312}"/>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407430" y="-726704"/>
            <a:ext cx="406400" cy="406400"/>
          </a:xfrm>
          <a:prstGeom prst="rect">
            <a:avLst/>
          </a:prstGeom>
        </p:spPr>
      </p:pic>
      <p:pic>
        <p:nvPicPr>
          <p:cNvPr id="4" name="Am-thanh-tra-loi-sai-wav-www_tiengdong_com">
            <a:hlinkClick r:id="" action="ppaction://media"/>
            <a:extLst>
              <a:ext uri="{FF2B5EF4-FFF2-40B4-BE49-F238E27FC236}">
                <a16:creationId xmlns:a16="http://schemas.microsoft.com/office/drawing/2014/main" id="{056EA0BC-2E27-6584-A1E6-71EA73F9568A}"/>
              </a:ext>
            </a:extLst>
          </p:cNvPr>
          <p:cNvPicPr>
            <a:picLocks noChangeAspect="1"/>
          </p:cNvPicPr>
          <p:nvPr>
            <a:audioFile r:link="rId3"/>
            <p:extLst>
              <p:ext uri="{DAA4B4D4-6D71-4841-9C94-3DE7FCFB9230}">
                <p14:media xmlns:p14="http://schemas.microsoft.com/office/powerpoint/2010/main" r:embed="rId4">
                  <p14:trim st="792" end="1772.1065"/>
                </p14:media>
              </p:ext>
            </p:extLst>
          </p:nvPr>
        </p:nvPicPr>
        <p:blipFill>
          <a:blip r:embed="rId15"/>
          <a:stretch>
            <a:fillRect/>
          </a:stretch>
        </p:blipFill>
        <p:spPr>
          <a:xfrm>
            <a:off x="8075613" y="-658813"/>
            <a:ext cx="406400" cy="406400"/>
          </a:xfrm>
          <a:prstGeom prst="rect">
            <a:avLst/>
          </a:prstGeom>
        </p:spPr>
      </p:pic>
      <p:pic>
        <p:nvPicPr>
          <p:cNvPr id="7" name="Am-thanh-tra-loi-sai-wav-www_tiengdong_com">
            <a:hlinkClick r:id="" action="ppaction://media"/>
            <a:extLst>
              <a:ext uri="{FF2B5EF4-FFF2-40B4-BE49-F238E27FC236}">
                <a16:creationId xmlns:a16="http://schemas.microsoft.com/office/drawing/2014/main" id="{A6E7580B-BFE9-FB1E-85AF-91AE65123203}"/>
              </a:ext>
            </a:extLst>
          </p:cNvPr>
          <p:cNvPicPr>
            <a:picLocks noChangeAspect="1"/>
          </p:cNvPicPr>
          <p:nvPr>
            <a:audioFile r:link="rId3"/>
            <p:extLst>
              <p:ext uri="{DAA4B4D4-6D71-4841-9C94-3DE7FCFB9230}">
                <p14:media xmlns:p14="http://schemas.microsoft.com/office/powerpoint/2010/main" r:embed="rId4">
                  <p14:trim st="792" end="1772.1065"/>
                </p14:media>
              </p:ext>
            </p:extLst>
          </p:nvPr>
        </p:nvPicPr>
        <p:blipFill>
          <a:blip r:embed="rId15"/>
          <a:stretch>
            <a:fillRect/>
          </a:stretch>
        </p:blipFill>
        <p:spPr>
          <a:xfrm>
            <a:off x="8963901" y="-628093"/>
            <a:ext cx="406400" cy="406400"/>
          </a:xfrm>
          <a:prstGeom prst="rect">
            <a:avLst/>
          </a:prstGeom>
        </p:spPr>
      </p:pic>
      <p:pic>
        <p:nvPicPr>
          <p:cNvPr id="8" name="Am-thanh-tra-loi-sai-wav-www_tiengdong_com">
            <a:hlinkClick r:id="" action="ppaction://media"/>
            <a:extLst>
              <a:ext uri="{FF2B5EF4-FFF2-40B4-BE49-F238E27FC236}">
                <a16:creationId xmlns:a16="http://schemas.microsoft.com/office/drawing/2014/main" id="{B5E3C220-8FB9-8D91-7984-3CAEFEF0C978}"/>
              </a:ext>
            </a:extLst>
          </p:cNvPr>
          <p:cNvPicPr>
            <a:picLocks noChangeAspect="1"/>
          </p:cNvPicPr>
          <p:nvPr>
            <a:audioFile r:link="rId3"/>
            <p:extLst>
              <p:ext uri="{DAA4B4D4-6D71-4841-9C94-3DE7FCFB9230}">
                <p14:media xmlns:p14="http://schemas.microsoft.com/office/powerpoint/2010/main" r:embed="rId4">
                  <p14:trim st="792" end="1772.1065"/>
                </p14:media>
              </p:ext>
            </p:extLst>
          </p:nvPr>
        </p:nvPicPr>
        <p:blipFill>
          <a:blip r:embed="rId15"/>
          <a:stretch>
            <a:fillRect/>
          </a:stretch>
        </p:blipFill>
        <p:spPr>
          <a:xfrm>
            <a:off x="9852189" y="-597373"/>
            <a:ext cx="406400" cy="406400"/>
          </a:xfrm>
          <a:prstGeom prst="rect">
            <a:avLst/>
          </a:prstGeom>
        </p:spPr>
      </p:pic>
    </p:spTree>
    <p:extLst>
      <p:ext uri="{BB962C8B-B14F-4D97-AF65-F5344CB8AC3E}">
        <p14:creationId xmlns:p14="http://schemas.microsoft.com/office/powerpoint/2010/main" val="16660615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fill="hold" nodeType="withEffect">
                                  <p:stCondLst>
                                    <p:cond delay="0"/>
                                  </p:stCondLst>
                                  <p:childTnLst>
                                    <p:animMotion origin="layout" path="M -0.00312 0.00879 L 0.30508 0.00555 " pathEditMode="relative" rAng="0" ptsTypes="AA">
                                      <p:cBhvr>
                                        <p:cTn id="6" dur="1750" fill="hold"/>
                                        <p:tgtEl>
                                          <p:spTgt spid="13"/>
                                        </p:tgtEl>
                                        <p:attrNameLst>
                                          <p:attrName>ppt_x</p:attrName>
                                          <p:attrName>ppt_y</p:attrName>
                                        </p:attrNameLst>
                                      </p:cBhvr>
                                      <p:rCtr x="15404" y="-162"/>
                                    </p:animMotion>
                                  </p:childTnLst>
                                </p:cTn>
                              </p:par>
                            </p:childTnLst>
                          </p:cTn>
                        </p:par>
                        <p:par>
                          <p:cTn id="7" fill="hold">
                            <p:stCondLst>
                              <p:cond delay="1750"/>
                            </p:stCondLst>
                            <p:childTnLst>
                              <p:par>
                                <p:cTn id="8" presetID="1" presetClass="exit" presetSubtype="0" fill="hold" nodeType="afterEffect">
                                  <p:stCondLst>
                                    <p:cond delay="0"/>
                                  </p:stCondLst>
                                  <p:childTnLst>
                                    <p:set>
                                      <p:cBhvr>
                                        <p:cTn id="9" dur="1" fill="hold">
                                          <p:stCondLst>
                                            <p:cond delay="0"/>
                                          </p:stCondLst>
                                        </p:cTn>
                                        <p:tgtEl>
                                          <p:spTgt spid="13"/>
                                        </p:tgtEl>
                                        <p:attrNameLst>
                                          <p:attrName>style.visibility</p:attrName>
                                        </p:attrNameLst>
                                      </p:cBhvr>
                                      <p:to>
                                        <p:strVal val="hidden"/>
                                      </p:to>
                                    </p:set>
                                  </p:childTnLst>
                                </p:cTn>
                              </p:par>
                            </p:childTnLst>
                          </p:cTn>
                        </p:par>
                        <p:par>
                          <p:cTn id="10" fill="hold">
                            <p:stCondLst>
                              <p:cond delay="1750"/>
                            </p:stCondLst>
                            <p:childTnLst>
                              <p:par>
                                <p:cTn id="11" presetID="10" presetClass="entr" presetSubtype="0" fill="hold" nodeType="afterEffect">
                                  <p:stCondLst>
                                    <p:cond delay="0"/>
                                  </p:stCondLst>
                                  <p:childTnLst>
                                    <p:set>
                                      <p:cBhvr>
                                        <p:cTn id="12" dur="1" fill="hold">
                                          <p:stCondLst>
                                            <p:cond delay="0"/>
                                          </p:stCondLst>
                                        </p:cTn>
                                        <p:tgtEl>
                                          <p:spTgt spid="53"/>
                                        </p:tgtEl>
                                        <p:attrNameLst>
                                          <p:attrName>style.visibility</p:attrName>
                                        </p:attrNameLst>
                                      </p:cBhvr>
                                      <p:to>
                                        <p:strVal val="visible"/>
                                      </p:to>
                                    </p:set>
                                    <p:animEffect transition="in" filter="fade">
                                      <p:cBhvr>
                                        <p:cTn id="13" dur="250"/>
                                        <p:tgtEl>
                                          <p:spTgt spid="53"/>
                                        </p:tgtEl>
                                      </p:cBhvr>
                                    </p:animEffect>
                                  </p:childTnLst>
                                </p:cTn>
                              </p:par>
                            </p:childTnLst>
                          </p:cTn>
                        </p:par>
                        <p:par>
                          <p:cTn id="14" fill="hold">
                            <p:stCondLst>
                              <p:cond delay="2000"/>
                            </p:stCondLst>
                            <p:childTnLst>
                              <p:par>
                                <p:cTn id="15" presetID="47" presetClass="entr" presetSubtype="0" fill="hold" nodeType="afterEffect">
                                  <p:stCondLst>
                                    <p:cond delay="0"/>
                                  </p:stCondLst>
                                  <p:childTnLst>
                                    <p:set>
                                      <p:cBhvr>
                                        <p:cTn id="16" dur="1" fill="hold">
                                          <p:stCondLst>
                                            <p:cond delay="0"/>
                                          </p:stCondLst>
                                        </p:cTn>
                                        <p:tgtEl>
                                          <p:spTgt spid="46"/>
                                        </p:tgtEl>
                                        <p:attrNameLst>
                                          <p:attrName>style.visibility</p:attrName>
                                        </p:attrNameLst>
                                      </p:cBhvr>
                                      <p:to>
                                        <p:strVal val="visible"/>
                                      </p:to>
                                    </p:set>
                                    <p:animEffect transition="in" filter="fade">
                                      <p:cBhvr>
                                        <p:cTn id="17" dur="500"/>
                                        <p:tgtEl>
                                          <p:spTgt spid="46"/>
                                        </p:tgtEl>
                                      </p:cBhvr>
                                    </p:animEffect>
                                    <p:anim calcmode="lin" valueType="num">
                                      <p:cBhvr>
                                        <p:cTn id="18" dur="500" fill="hold"/>
                                        <p:tgtEl>
                                          <p:spTgt spid="46"/>
                                        </p:tgtEl>
                                        <p:attrNameLst>
                                          <p:attrName>ppt_x</p:attrName>
                                        </p:attrNameLst>
                                      </p:cBhvr>
                                      <p:tavLst>
                                        <p:tav tm="0">
                                          <p:val>
                                            <p:strVal val="#ppt_x"/>
                                          </p:val>
                                        </p:tav>
                                        <p:tav tm="100000">
                                          <p:val>
                                            <p:strVal val="#ppt_x"/>
                                          </p:val>
                                        </p:tav>
                                      </p:tavLst>
                                    </p:anim>
                                    <p:anim calcmode="lin" valueType="num">
                                      <p:cBhvr>
                                        <p:cTn id="19" dur="500" fill="hold"/>
                                        <p:tgtEl>
                                          <p:spTgt spid="46"/>
                                        </p:tgtEl>
                                        <p:attrNameLst>
                                          <p:attrName>ppt_y</p:attrName>
                                        </p:attrNameLst>
                                      </p:cBhvr>
                                      <p:tavLst>
                                        <p:tav tm="0">
                                          <p:val>
                                            <p:strVal val="#ppt_y-.1"/>
                                          </p:val>
                                        </p:tav>
                                        <p:tav tm="100000">
                                          <p:val>
                                            <p:strVal val="#ppt_y"/>
                                          </p:val>
                                        </p:tav>
                                      </p:tavLst>
                                    </p:anim>
                                  </p:childTnLst>
                                </p:cTn>
                              </p:par>
                            </p:childTnLst>
                          </p:cTn>
                        </p:par>
                        <p:par>
                          <p:cTn id="20" fill="hold">
                            <p:stCondLst>
                              <p:cond delay="2500"/>
                            </p:stCondLst>
                            <p:childTnLst>
                              <p:par>
                                <p:cTn id="21" presetID="10" presetClass="entr" presetSubtype="0" fill="hold" nodeType="afterEffect">
                                  <p:stCondLst>
                                    <p:cond delay="0"/>
                                  </p:stCondLst>
                                  <p:childTnLst>
                                    <p:set>
                                      <p:cBhvr>
                                        <p:cTn id="22" dur="1" fill="hold">
                                          <p:stCondLst>
                                            <p:cond delay="0"/>
                                          </p:stCondLst>
                                        </p:cTn>
                                        <p:tgtEl>
                                          <p:spTgt spid="48"/>
                                        </p:tgtEl>
                                        <p:attrNameLst>
                                          <p:attrName>style.visibility</p:attrName>
                                        </p:attrNameLst>
                                      </p:cBhvr>
                                      <p:to>
                                        <p:strVal val="visible"/>
                                      </p:to>
                                    </p:set>
                                    <p:animEffect transition="in" filter="fade">
                                      <p:cBhvr>
                                        <p:cTn id="23" dur="400"/>
                                        <p:tgtEl>
                                          <p:spTgt spid="48"/>
                                        </p:tgtEl>
                                      </p:cBhvr>
                                    </p:animEffect>
                                  </p:childTnLst>
                                </p:cTn>
                              </p:par>
                              <p:par>
                                <p:cTn id="24" presetID="10" presetClass="entr" presetSubtype="0" fill="hold" nodeType="withEffect">
                                  <p:stCondLst>
                                    <p:cond delay="0"/>
                                  </p:stCondLst>
                                  <p:childTnLst>
                                    <p:set>
                                      <p:cBhvr>
                                        <p:cTn id="25" dur="1" fill="hold">
                                          <p:stCondLst>
                                            <p:cond delay="0"/>
                                          </p:stCondLst>
                                        </p:cTn>
                                        <p:tgtEl>
                                          <p:spTgt spid="47"/>
                                        </p:tgtEl>
                                        <p:attrNameLst>
                                          <p:attrName>style.visibility</p:attrName>
                                        </p:attrNameLst>
                                      </p:cBhvr>
                                      <p:to>
                                        <p:strVal val="visible"/>
                                      </p:to>
                                    </p:set>
                                    <p:animEffect transition="in" filter="fade">
                                      <p:cBhvr>
                                        <p:cTn id="26" dur="400"/>
                                        <p:tgtEl>
                                          <p:spTgt spid="47"/>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37"/>
                                        </p:tgtEl>
                                        <p:attrNameLst>
                                          <p:attrName>style.visibility</p:attrName>
                                        </p:attrNameLst>
                                      </p:cBhvr>
                                      <p:to>
                                        <p:strVal val="visible"/>
                                      </p:to>
                                    </p:set>
                                    <p:animEffect transition="in" filter="fade">
                                      <p:cBhvr>
                                        <p:cTn id="29" dur="400"/>
                                        <p:tgtEl>
                                          <p:spTgt spid="37"/>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40"/>
                                        </p:tgtEl>
                                        <p:attrNameLst>
                                          <p:attrName>style.visibility</p:attrName>
                                        </p:attrNameLst>
                                      </p:cBhvr>
                                      <p:to>
                                        <p:strVal val="visible"/>
                                      </p:to>
                                    </p:set>
                                    <p:animEffect transition="in" filter="fade">
                                      <p:cBhvr>
                                        <p:cTn id="32" dur="400"/>
                                        <p:tgtEl>
                                          <p:spTgt spid="40"/>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41"/>
                                        </p:tgtEl>
                                        <p:attrNameLst>
                                          <p:attrName>style.visibility</p:attrName>
                                        </p:attrNameLst>
                                      </p:cBhvr>
                                      <p:to>
                                        <p:strVal val="visible"/>
                                      </p:to>
                                    </p:set>
                                    <p:animEffect transition="in" filter="fade">
                                      <p:cBhvr>
                                        <p:cTn id="35" dur="400"/>
                                        <p:tgtEl>
                                          <p:spTgt spid="41"/>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42"/>
                                        </p:tgtEl>
                                        <p:attrNameLst>
                                          <p:attrName>style.visibility</p:attrName>
                                        </p:attrNameLst>
                                      </p:cBhvr>
                                      <p:to>
                                        <p:strVal val="visible"/>
                                      </p:to>
                                    </p:set>
                                    <p:animEffect transition="in" filter="fade">
                                      <p:cBhvr>
                                        <p:cTn id="38" dur="400"/>
                                        <p:tgtEl>
                                          <p:spTgt spid="42"/>
                                        </p:tgtEl>
                                      </p:cBhvr>
                                    </p:animEffect>
                                  </p:childTnLst>
                                </p:cTn>
                              </p:par>
                              <p:par>
                                <p:cTn id="39" presetID="10" presetClass="entr" presetSubtype="0" fill="hold" nodeType="withEffect">
                                  <p:stCondLst>
                                    <p:cond delay="0"/>
                                  </p:stCondLst>
                                  <p:childTnLst>
                                    <p:set>
                                      <p:cBhvr>
                                        <p:cTn id="40" dur="1" fill="hold">
                                          <p:stCondLst>
                                            <p:cond delay="0"/>
                                          </p:stCondLst>
                                        </p:cTn>
                                        <p:tgtEl>
                                          <p:spTgt spid="50"/>
                                        </p:tgtEl>
                                        <p:attrNameLst>
                                          <p:attrName>style.visibility</p:attrName>
                                        </p:attrNameLst>
                                      </p:cBhvr>
                                      <p:to>
                                        <p:strVal val="visible"/>
                                      </p:to>
                                    </p:set>
                                    <p:animEffect transition="in" filter="fade">
                                      <p:cBhvr>
                                        <p:cTn id="41" dur="400"/>
                                        <p:tgtEl>
                                          <p:spTgt spid="50"/>
                                        </p:tgtEl>
                                      </p:cBhvr>
                                    </p:animEffect>
                                  </p:childTnLst>
                                </p:cTn>
                              </p:par>
                              <p:par>
                                <p:cTn id="42" presetID="10" presetClass="entr" presetSubtype="0" fill="hold" nodeType="withEffect">
                                  <p:stCondLst>
                                    <p:cond delay="0"/>
                                  </p:stCondLst>
                                  <p:childTnLst>
                                    <p:set>
                                      <p:cBhvr>
                                        <p:cTn id="43" dur="1" fill="hold">
                                          <p:stCondLst>
                                            <p:cond delay="0"/>
                                          </p:stCondLst>
                                        </p:cTn>
                                        <p:tgtEl>
                                          <p:spTgt spid="49"/>
                                        </p:tgtEl>
                                        <p:attrNameLst>
                                          <p:attrName>style.visibility</p:attrName>
                                        </p:attrNameLst>
                                      </p:cBhvr>
                                      <p:to>
                                        <p:strVal val="visible"/>
                                      </p:to>
                                    </p:set>
                                    <p:animEffect transition="in" filter="fade">
                                      <p:cBhvr>
                                        <p:cTn id="44" dur="4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5" restart="whenNotActive" fill="hold" evtFilter="cancelBubble" nodeType="interactiveSeq">
                <p:stCondLst>
                  <p:cond evt="onClick" delay="0">
                    <p:tgtEl>
                      <p:spTgt spid="47"/>
                    </p:tgtEl>
                  </p:cond>
                </p:stCondLst>
                <p:endSync evt="end" delay="0">
                  <p:rtn val="all"/>
                </p:endSync>
                <p:childTnLst>
                  <p:par>
                    <p:cTn id="46" fill="hold">
                      <p:stCondLst>
                        <p:cond delay="0"/>
                      </p:stCondLst>
                      <p:childTnLst>
                        <p:par>
                          <p:cTn id="47" fill="hold">
                            <p:stCondLst>
                              <p:cond delay="0"/>
                            </p:stCondLst>
                            <p:childTnLst>
                              <p:par>
                                <p:cTn id="48" presetID="23" presetClass="entr" presetSubtype="16" fill="hold" nodeType="clickEffect">
                                  <p:stCondLst>
                                    <p:cond delay="0"/>
                                  </p:stCondLst>
                                  <p:childTnLst>
                                    <p:set>
                                      <p:cBhvr>
                                        <p:cTn id="49" dur="1" fill="hold">
                                          <p:stCondLst>
                                            <p:cond delay="0"/>
                                          </p:stCondLst>
                                        </p:cTn>
                                        <p:tgtEl>
                                          <p:spTgt spid="24"/>
                                        </p:tgtEl>
                                        <p:attrNameLst>
                                          <p:attrName>style.visibility</p:attrName>
                                        </p:attrNameLst>
                                      </p:cBhvr>
                                      <p:to>
                                        <p:strVal val="visible"/>
                                      </p:to>
                                    </p:set>
                                    <p:anim calcmode="lin" valueType="num">
                                      <p:cBhvr>
                                        <p:cTn id="50" dur="250" fill="hold"/>
                                        <p:tgtEl>
                                          <p:spTgt spid="24"/>
                                        </p:tgtEl>
                                        <p:attrNameLst>
                                          <p:attrName>ppt_w</p:attrName>
                                        </p:attrNameLst>
                                      </p:cBhvr>
                                      <p:tavLst>
                                        <p:tav tm="0">
                                          <p:val>
                                            <p:fltVal val="0"/>
                                          </p:val>
                                        </p:tav>
                                        <p:tav tm="100000">
                                          <p:val>
                                            <p:strVal val="#ppt_w"/>
                                          </p:val>
                                        </p:tav>
                                      </p:tavLst>
                                    </p:anim>
                                    <p:anim calcmode="lin" valueType="num">
                                      <p:cBhvr>
                                        <p:cTn id="51" dur="250" fill="hold"/>
                                        <p:tgtEl>
                                          <p:spTgt spid="24"/>
                                        </p:tgtEl>
                                        <p:attrNameLst>
                                          <p:attrName>ppt_h</p:attrName>
                                        </p:attrNameLst>
                                      </p:cBhvr>
                                      <p:tavLst>
                                        <p:tav tm="0">
                                          <p:val>
                                            <p:fltVal val="0"/>
                                          </p:val>
                                        </p:tav>
                                        <p:tav tm="100000">
                                          <p:val>
                                            <p:strVal val="#ppt_h"/>
                                          </p:val>
                                        </p:tav>
                                      </p:tavLst>
                                    </p:anim>
                                  </p:childTnLst>
                                </p:cTn>
                              </p:par>
                              <p:par>
                                <p:cTn id="52" presetID="1" presetClass="mediacall" presetSubtype="0" fill="hold" nodeType="withEffect">
                                  <p:stCondLst>
                                    <p:cond delay="0"/>
                                  </p:stCondLst>
                                  <p:childTnLst>
                                    <p:cmd type="call" cmd="playFrom(0.0)">
                                      <p:cBhvr>
                                        <p:cTn id="53" dur="2808" fill="hold"/>
                                        <p:tgtEl>
                                          <p:spTgt spid="2"/>
                                        </p:tgtEl>
                                      </p:cBhvr>
                                    </p:cmd>
                                  </p:childTnLst>
                                </p:cTn>
                              </p:par>
                              <p:par>
                                <p:cTn id="54" presetID="1" presetClass="exit" presetSubtype="0" fill="hold" nodeType="withEffect">
                                  <p:stCondLst>
                                    <p:cond delay="0"/>
                                  </p:stCondLst>
                                  <p:childTnLst>
                                    <p:set>
                                      <p:cBhvr>
                                        <p:cTn id="55" dur="1" fill="hold">
                                          <p:stCondLst>
                                            <p:cond delay="0"/>
                                          </p:stCondLst>
                                        </p:cTn>
                                        <p:tgtEl>
                                          <p:spTgt spid="53"/>
                                        </p:tgtEl>
                                        <p:attrNameLst>
                                          <p:attrName>style.visibility</p:attrName>
                                        </p:attrNameLst>
                                      </p:cBhvr>
                                      <p:to>
                                        <p:strVal val="hidden"/>
                                      </p:to>
                                    </p:set>
                                  </p:childTnLst>
                                </p:cTn>
                              </p:par>
                              <p:par>
                                <p:cTn id="56" presetID="10" presetClass="entr" presetSubtype="0" fill="hold" nodeType="withEffect">
                                  <p:stCondLst>
                                    <p:cond delay="0"/>
                                  </p:stCondLst>
                                  <p:childTnLst>
                                    <p:set>
                                      <p:cBhvr>
                                        <p:cTn id="57" dur="1" fill="hold">
                                          <p:stCondLst>
                                            <p:cond delay="0"/>
                                          </p:stCondLst>
                                        </p:cTn>
                                        <p:tgtEl>
                                          <p:spTgt spid="56"/>
                                        </p:tgtEl>
                                        <p:attrNameLst>
                                          <p:attrName>style.visibility</p:attrName>
                                        </p:attrNameLst>
                                      </p:cBhvr>
                                      <p:to>
                                        <p:strVal val="visible"/>
                                      </p:to>
                                    </p:set>
                                    <p:animEffect transition="in" filter="fade">
                                      <p:cBhvr>
                                        <p:cTn id="58" dur="500"/>
                                        <p:tgtEl>
                                          <p:spTgt spid="56"/>
                                        </p:tgtEl>
                                      </p:cBhvr>
                                    </p:animEffect>
                                  </p:childTnLst>
                                </p:cTn>
                              </p:par>
                              <p:par>
                                <p:cTn id="59" presetID="1" presetClass="exit" presetSubtype="0" fill="hold" nodeType="withEffect">
                                  <p:stCondLst>
                                    <p:cond delay="800"/>
                                  </p:stCondLst>
                                  <p:childTnLst>
                                    <p:set>
                                      <p:cBhvr>
                                        <p:cTn id="60" dur="1" fill="hold">
                                          <p:stCondLst>
                                            <p:cond delay="0"/>
                                          </p:stCondLst>
                                        </p:cTn>
                                        <p:tgtEl>
                                          <p:spTgt spid="56"/>
                                        </p:tgtEl>
                                        <p:attrNameLst>
                                          <p:attrName>style.visibility</p:attrName>
                                        </p:attrNameLst>
                                      </p:cBhvr>
                                      <p:to>
                                        <p:strVal val="hidden"/>
                                      </p:to>
                                    </p:set>
                                  </p:childTnLst>
                                </p:cTn>
                              </p:par>
                              <p:par>
                                <p:cTn id="61" presetID="1" presetClass="exit" presetSubtype="0" fill="hold" nodeType="withEffect">
                                  <p:stCondLst>
                                    <p:cond delay="900"/>
                                  </p:stCondLst>
                                  <p:childTnLst>
                                    <p:set>
                                      <p:cBhvr>
                                        <p:cTn id="62" dur="1" fill="hold">
                                          <p:stCondLst>
                                            <p:cond delay="0"/>
                                          </p:stCondLst>
                                        </p:cTn>
                                        <p:tgtEl>
                                          <p:spTgt spid="52"/>
                                        </p:tgtEl>
                                        <p:attrNameLst>
                                          <p:attrName>style.visibility</p:attrName>
                                        </p:attrNameLst>
                                      </p:cBhvr>
                                      <p:to>
                                        <p:strVal val="hidden"/>
                                      </p:to>
                                    </p:set>
                                  </p:childTnLst>
                                </p:cTn>
                              </p:par>
                              <p:par>
                                <p:cTn id="63" presetID="10" presetClass="entr" presetSubtype="0" fill="hold" nodeType="withEffect">
                                  <p:stCondLst>
                                    <p:cond delay="1000"/>
                                  </p:stCondLst>
                                  <p:childTnLst>
                                    <p:set>
                                      <p:cBhvr>
                                        <p:cTn id="64" dur="1" fill="hold">
                                          <p:stCondLst>
                                            <p:cond delay="0"/>
                                          </p:stCondLst>
                                        </p:cTn>
                                        <p:tgtEl>
                                          <p:spTgt spid="57"/>
                                        </p:tgtEl>
                                        <p:attrNameLst>
                                          <p:attrName>style.visibility</p:attrName>
                                        </p:attrNameLst>
                                      </p:cBhvr>
                                      <p:to>
                                        <p:strVal val="visible"/>
                                      </p:to>
                                    </p:set>
                                    <p:animEffect transition="in" filter="fade">
                                      <p:cBhvr>
                                        <p:cTn id="65" dur="250"/>
                                        <p:tgtEl>
                                          <p:spTgt spid="57"/>
                                        </p:tgtEl>
                                      </p:cBhvr>
                                    </p:animEffect>
                                  </p:childTnLst>
                                </p:cTn>
                              </p:par>
                              <p:par>
                                <p:cTn id="66" presetID="63" presetClass="path" presetSubtype="0" fill="hold" nodeType="withEffect">
                                  <p:stCondLst>
                                    <p:cond delay="1400"/>
                                  </p:stCondLst>
                                  <p:childTnLst>
                                    <p:animMotion origin="layout" path="M -0.00312 0.0088 L 0.68633 0.00162 " pathEditMode="relative" rAng="0" ptsTypes="AA">
                                      <p:cBhvr>
                                        <p:cTn id="67" dur="2500" fill="hold"/>
                                        <p:tgtEl>
                                          <p:spTgt spid="57"/>
                                        </p:tgtEl>
                                        <p:attrNameLst>
                                          <p:attrName>ppt_x</p:attrName>
                                          <p:attrName>ppt_y</p:attrName>
                                        </p:attrNameLst>
                                      </p:cBhvr>
                                      <p:rCtr x="34466" y="-370"/>
                                    </p:animMotion>
                                  </p:childTnLst>
                                </p:cTn>
                              </p:par>
                            </p:childTnLst>
                          </p:cTn>
                        </p:par>
                      </p:childTnLst>
                    </p:cTn>
                  </p:par>
                </p:childTnLst>
              </p:cTn>
              <p:nextCondLst>
                <p:cond evt="onClick" delay="0">
                  <p:tgtEl>
                    <p:spTgt spid="47"/>
                  </p:tgtEl>
                </p:cond>
              </p:nextCondLst>
            </p:seq>
            <p:seq concurrent="1" nextAc="seek">
              <p:cTn id="68" restart="whenNotActive" fill="hold" evtFilter="cancelBubble" nodeType="interactiveSeq">
                <p:stCondLst>
                  <p:cond evt="onClick" delay="0">
                    <p:tgtEl>
                      <p:spTgt spid="48"/>
                    </p:tgtEl>
                  </p:cond>
                </p:stCondLst>
                <p:endSync evt="end" delay="0">
                  <p:rtn val="all"/>
                </p:endSync>
                <p:childTnLst>
                  <p:par>
                    <p:cTn id="69" fill="hold">
                      <p:stCondLst>
                        <p:cond delay="0"/>
                      </p:stCondLst>
                      <p:childTnLst>
                        <p:par>
                          <p:cTn id="70" fill="hold">
                            <p:stCondLst>
                              <p:cond delay="0"/>
                            </p:stCondLst>
                            <p:childTnLst>
                              <p:par>
                                <p:cTn id="71" presetID="23" presetClass="entr" presetSubtype="16" fill="hold" nodeType="clickEffect">
                                  <p:stCondLst>
                                    <p:cond delay="0"/>
                                  </p:stCondLst>
                                  <p:childTnLst>
                                    <p:set>
                                      <p:cBhvr>
                                        <p:cTn id="72" dur="1" fill="hold">
                                          <p:stCondLst>
                                            <p:cond delay="0"/>
                                          </p:stCondLst>
                                        </p:cTn>
                                        <p:tgtEl>
                                          <p:spTgt spid="54"/>
                                        </p:tgtEl>
                                        <p:attrNameLst>
                                          <p:attrName>style.visibility</p:attrName>
                                        </p:attrNameLst>
                                      </p:cBhvr>
                                      <p:to>
                                        <p:strVal val="visible"/>
                                      </p:to>
                                    </p:set>
                                    <p:anim calcmode="lin" valueType="num">
                                      <p:cBhvr>
                                        <p:cTn id="73" dur="250" fill="hold"/>
                                        <p:tgtEl>
                                          <p:spTgt spid="54"/>
                                        </p:tgtEl>
                                        <p:attrNameLst>
                                          <p:attrName>ppt_w</p:attrName>
                                        </p:attrNameLst>
                                      </p:cBhvr>
                                      <p:tavLst>
                                        <p:tav tm="0">
                                          <p:val>
                                            <p:fltVal val="0"/>
                                          </p:val>
                                        </p:tav>
                                        <p:tav tm="100000">
                                          <p:val>
                                            <p:strVal val="#ppt_w"/>
                                          </p:val>
                                        </p:tav>
                                      </p:tavLst>
                                    </p:anim>
                                    <p:anim calcmode="lin" valueType="num">
                                      <p:cBhvr>
                                        <p:cTn id="74" dur="250" fill="hold"/>
                                        <p:tgtEl>
                                          <p:spTgt spid="54"/>
                                        </p:tgtEl>
                                        <p:attrNameLst>
                                          <p:attrName>ppt_h</p:attrName>
                                        </p:attrNameLst>
                                      </p:cBhvr>
                                      <p:tavLst>
                                        <p:tav tm="0">
                                          <p:val>
                                            <p:fltVal val="0"/>
                                          </p:val>
                                        </p:tav>
                                        <p:tav tm="100000">
                                          <p:val>
                                            <p:strVal val="#ppt_h"/>
                                          </p:val>
                                        </p:tav>
                                      </p:tavLst>
                                    </p:anim>
                                  </p:childTnLst>
                                </p:cTn>
                              </p:par>
                              <p:par>
                                <p:cTn id="75" presetID="1" presetClass="mediacall" presetSubtype="0" fill="hold" nodeType="withEffect">
                                  <p:stCondLst>
                                    <p:cond delay="0"/>
                                  </p:stCondLst>
                                  <p:childTnLst>
                                    <p:cmd type="call" cmd="playFrom(0.0)">
                                      <p:cBhvr>
                                        <p:cTn id="76" dur="1009" fill="hold"/>
                                        <p:tgtEl>
                                          <p:spTgt spid="4"/>
                                        </p:tgtEl>
                                      </p:cBhvr>
                                    </p:cmd>
                                  </p:childTnLst>
                                </p:cTn>
                              </p:par>
                            </p:childTnLst>
                          </p:cTn>
                        </p:par>
                      </p:childTnLst>
                    </p:cTn>
                  </p:par>
                </p:childTnLst>
              </p:cTn>
              <p:nextCondLst>
                <p:cond evt="onClick" delay="0">
                  <p:tgtEl>
                    <p:spTgt spid="48"/>
                  </p:tgtEl>
                </p:cond>
              </p:nextCondLst>
            </p:seq>
            <p:seq concurrent="1" nextAc="seek">
              <p:cTn id="77" restart="whenNotActive" fill="hold" evtFilter="cancelBubble" nodeType="interactiveSeq">
                <p:stCondLst>
                  <p:cond evt="onClick" delay="0">
                    <p:tgtEl>
                      <p:spTgt spid="50"/>
                    </p:tgtEl>
                  </p:cond>
                </p:stCondLst>
                <p:endSync evt="end" delay="0">
                  <p:rtn val="all"/>
                </p:endSync>
                <p:childTnLst>
                  <p:par>
                    <p:cTn id="78" fill="hold">
                      <p:stCondLst>
                        <p:cond delay="0"/>
                      </p:stCondLst>
                      <p:childTnLst>
                        <p:par>
                          <p:cTn id="79" fill="hold">
                            <p:stCondLst>
                              <p:cond delay="0"/>
                            </p:stCondLst>
                            <p:childTnLst>
                              <p:par>
                                <p:cTn id="80" presetID="23" presetClass="entr" presetSubtype="16" fill="hold" nodeType="clickEffect">
                                  <p:stCondLst>
                                    <p:cond delay="0"/>
                                  </p:stCondLst>
                                  <p:childTnLst>
                                    <p:set>
                                      <p:cBhvr>
                                        <p:cTn id="81" dur="1" fill="hold">
                                          <p:stCondLst>
                                            <p:cond delay="0"/>
                                          </p:stCondLst>
                                        </p:cTn>
                                        <p:tgtEl>
                                          <p:spTgt spid="55"/>
                                        </p:tgtEl>
                                        <p:attrNameLst>
                                          <p:attrName>style.visibility</p:attrName>
                                        </p:attrNameLst>
                                      </p:cBhvr>
                                      <p:to>
                                        <p:strVal val="visible"/>
                                      </p:to>
                                    </p:set>
                                    <p:anim calcmode="lin" valueType="num">
                                      <p:cBhvr>
                                        <p:cTn id="82" dur="250" fill="hold"/>
                                        <p:tgtEl>
                                          <p:spTgt spid="55"/>
                                        </p:tgtEl>
                                        <p:attrNameLst>
                                          <p:attrName>ppt_w</p:attrName>
                                        </p:attrNameLst>
                                      </p:cBhvr>
                                      <p:tavLst>
                                        <p:tav tm="0">
                                          <p:val>
                                            <p:fltVal val="0"/>
                                          </p:val>
                                        </p:tav>
                                        <p:tav tm="100000">
                                          <p:val>
                                            <p:strVal val="#ppt_w"/>
                                          </p:val>
                                        </p:tav>
                                      </p:tavLst>
                                    </p:anim>
                                    <p:anim calcmode="lin" valueType="num">
                                      <p:cBhvr>
                                        <p:cTn id="83" dur="250" fill="hold"/>
                                        <p:tgtEl>
                                          <p:spTgt spid="55"/>
                                        </p:tgtEl>
                                        <p:attrNameLst>
                                          <p:attrName>ppt_h</p:attrName>
                                        </p:attrNameLst>
                                      </p:cBhvr>
                                      <p:tavLst>
                                        <p:tav tm="0">
                                          <p:val>
                                            <p:fltVal val="0"/>
                                          </p:val>
                                        </p:tav>
                                        <p:tav tm="100000">
                                          <p:val>
                                            <p:strVal val="#ppt_h"/>
                                          </p:val>
                                        </p:tav>
                                      </p:tavLst>
                                    </p:anim>
                                  </p:childTnLst>
                                </p:cTn>
                              </p:par>
                              <p:par>
                                <p:cTn id="84" presetID="1" presetClass="mediacall" presetSubtype="0" fill="hold" nodeType="withEffect">
                                  <p:stCondLst>
                                    <p:cond delay="0"/>
                                  </p:stCondLst>
                                  <p:childTnLst>
                                    <p:cmd type="call" cmd="playFrom(0.0)">
                                      <p:cBhvr>
                                        <p:cTn id="85" dur="1009" fill="hold"/>
                                        <p:tgtEl>
                                          <p:spTgt spid="7"/>
                                        </p:tgtEl>
                                      </p:cBhvr>
                                    </p:cmd>
                                  </p:childTnLst>
                                </p:cTn>
                              </p:par>
                            </p:childTnLst>
                          </p:cTn>
                        </p:par>
                      </p:childTnLst>
                    </p:cTn>
                  </p:par>
                </p:childTnLst>
              </p:cTn>
              <p:nextCondLst>
                <p:cond evt="onClick" delay="0">
                  <p:tgtEl>
                    <p:spTgt spid="50"/>
                  </p:tgtEl>
                </p:cond>
              </p:nextCondLst>
            </p:seq>
            <p:seq concurrent="1" nextAc="seek">
              <p:cTn id="86" restart="whenNotActive" fill="hold" evtFilter="cancelBubble" nodeType="interactiveSeq">
                <p:stCondLst>
                  <p:cond evt="onClick" delay="0">
                    <p:tgtEl>
                      <p:spTgt spid="49"/>
                    </p:tgtEl>
                  </p:cond>
                </p:stCondLst>
                <p:endSync evt="end" delay="0">
                  <p:rtn val="all"/>
                </p:endSync>
                <p:childTnLst>
                  <p:par>
                    <p:cTn id="87" fill="hold">
                      <p:stCondLst>
                        <p:cond delay="0"/>
                      </p:stCondLst>
                      <p:childTnLst>
                        <p:par>
                          <p:cTn id="88" fill="hold">
                            <p:stCondLst>
                              <p:cond delay="0"/>
                            </p:stCondLst>
                            <p:childTnLst>
                              <p:par>
                                <p:cTn id="89" presetID="23" presetClass="entr" presetSubtype="16" fill="hold" nodeType="clickEffect">
                                  <p:stCondLst>
                                    <p:cond delay="0"/>
                                  </p:stCondLst>
                                  <p:childTnLst>
                                    <p:set>
                                      <p:cBhvr>
                                        <p:cTn id="90" dur="1" fill="hold">
                                          <p:stCondLst>
                                            <p:cond delay="0"/>
                                          </p:stCondLst>
                                        </p:cTn>
                                        <p:tgtEl>
                                          <p:spTgt spid="25"/>
                                        </p:tgtEl>
                                        <p:attrNameLst>
                                          <p:attrName>style.visibility</p:attrName>
                                        </p:attrNameLst>
                                      </p:cBhvr>
                                      <p:to>
                                        <p:strVal val="visible"/>
                                      </p:to>
                                    </p:set>
                                    <p:anim calcmode="lin" valueType="num">
                                      <p:cBhvr>
                                        <p:cTn id="91" dur="250" fill="hold"/>
                                        <p:tgtEl>
                                          <p:spTgt spid="25"/>
                                        </p:tgtEl>
                                        <p:attrNameLst>
                                          <p:attrName>ppt_w</p:attrName>
                                        </p:attrNameLst>
                                      </p:cBhvr>
                                      <p:tavLst>
                                        <p:tav tm="0">
                                          <p:val>
                                            <p:fltVal val="0"/>
                                          </p:val>
                                        </p:tav>
                                        <p:tav tm="100000">
                                          <p:val>
                                            <p:strVal val="#ppt_w"/>
                                          </p:val>
                                        </p:tav>
                                      </p:tavLst>
                                    </p:anim>
                                    <p:anim calcmode="lin" valueType="num">
                                      <p:cBhvr>
                                        <p:cTn id="92" dur="250" fill="hold"/>
                                        <p:tgtEl>
                                          <p:spTgt spid="25"/>
                                        </p:tgtEl>
                                        <p:attrNameLst>
                                          <p:attrName>ppt_h</p:attrName>
                                        </p:attrNameLst>
                                      </p:cBhvr>
                                      <p:tavLst>
                                        <p:tav tm="0">
                                          <p:val>
                                            <p:fltVal val="0"/>
                                          </p:val>
                                        </p:tav>
                                        <p:tav tm="100000">
                                          <p:val>
                                            <p:strVal val="#ppt_h"/>
                                          </p:val>
                                        </p:tav>
                                      </p:tavLst>
                                    </p:anim>
                                  </p:childTnLst>
                                </p:cTn>
                              </p:par>
                              <p:par>
                                <p:cTn id="93" presetID="1" presetClass="mediacall" presetSubtype="0" fill="hold" nodeType="withEffect">
                                  <p:stCondLst>
                                    <p:cond delay="0"/>
                                  </p:stCondLst>
                                  <p:childTnLst>
                                    <p:cmd type="call" cmd="playFrom(0.0)">
                                      <p:cBhvr>
                                        <p:cTn id="94" dur="1009" fill="hold"/>
                                        <p:tgtEl>
                                          <p:spTgt spid="8"/>
                                        </p:tgtEl>
                                      </p:cBhvr>
                                    </p:cmd>
                                  </p:childTnLst>
                                </p:cTn>
                              </p:par>
                            </p:childTnLst>
                          </p:cTn>
                        </p:par>
                      </p:childTnLst>
                    </p:cTn>
                  </p:par>
                </p:childTnLst>
              </p:cTn>
              <p:nextCondLst>
                <p:cond evt="onClick" delay="0">
                  <p:tgtEl>
                    <p:spTgt spid="49"/>
                  </p:tgtEl>
                </p:cond>
              </p:nextCondLst>
            </p:seq>
            <p:audio>
              <p:cMediaNode vol="80000">
                <p:cTn id="95" fill="hold" display="0">
                  <p:stCondLst>
                    <p:cond delay="indefinite"/>
                  </p:stCondLst>
                  <p:endCondLst>
                    <p:cond evt="onStopAudio" delay="0">
                      <p:tgtEl>
                        <p:sldTgt/>
                      </p:tgtEl>
                    </p:cond>
                  </p:endCondLst>
                </p:cTn>
                <p:tgtEl>
                  <p:spTgt spid="2"/>
                </p:tgtEl>
              </p:cMediaNode>
            </p:audio>
            <p:audio>
              <p:cMediaNode vol="80000">
                <p:cTn id="96" fill="hold" display="0">
                  <p:stCondLst>
                    <p:cond delay="indefinite"/>
                  </p:stCondLst>
                  <p:endCondLst>
                    <p:cond evt="onStopAudio" delay="0">
                      <p:tgtEl>
                        <p:sldTgt/>
                      </p:tgtEl>
                    </p:cond>
                  </p:endCondLst>
                </p:cTn>
                <p:tgtEl>
                  <p:spTgt spid="4"/>
                </p:tgtEl>
              </p:cMediaNode>
            </p:audio>
            <p:audio>
              <p:cMediaNode vol="80000">
                <p:cTn id="97" fill="hold" display="0">
                  <p:stCondLst>
                    <p:cond delay="indefinite"/>
                  </p:stCondLst>
                  <p:endCondLst>
                    <p:cond evt="onStopAudio" delay="0">
                      <p:tgtEl>
                        <p:sldTgt/>
                      </p:tgtEl>
                    </p:cond>
                  </p:endCondLst>
                </p:cTn>
                <p:tgtEl>
                  <p:spTgt spid="7"/>
                </p:tgtEl>
              </p:cMediaNode>
            </p:audio>
            <p:audio>
              <p:cMediaNode vol="80000">
                <p:cTn id="98" fill="hold" display="0">
                  <p:stCondLst>
                    <p:cond delay="indefinite"/>
                  </p:stCondLst>
                  <p:endCondLst>
                    <p:cond evt="onStopAudio" delay="0">
                      <p:tgtEl>
                        <p:sldTgt/>
                      </p:tgtEl>
                    </p:cond>
                  </p:endCondLst>
                </p:cTn>
                <p:tgtEl>
                  <p:spTgt spid="8"/>
                </p:tgtEl>
              </p:cMediaNode>
            </p:audio>
          </p:childTnLst>
        </p:cTn>
      </p:par>
    </p:tnLst>
    <p:bldLst>
      <p:bldP spid="37" grpId="0"/>
      <p:bldP spid="40" grpId="0"/>
      <p:bldP spid="41" grpId="0"/>
      <p:bldP spid="4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842B433-9BD6-C67F-DDE1-9FC03365385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079" r="1888"/>
          <a:stretch/>
        </p:blipFill>
        <p:spPr>
          <a:xfrm>
            <a:off x="0" y="-18327"/>
            <a:ext cx="12192000" cy="7028727"/>
          </a:xfrm>
          <a:prstGeom prst="rect">
            <a:avLst/>
          </a:prstGeom>
        </p:spPr>
      </p:pic>
      <p:grpSp>
        <p:nvGrpSpPr>
          <p:cNvPr id="47" name="1">
            <a:extLst>
              <a:ext uri="{FF2B5EF4-FFF2-40B4-BE49-F238E27FC236}">
                <a16:creationId xmlns:a16="http://schemas.microsoft.com/office/drawing/2014/main" id="{4451609E-2EEE-0E7D-CF78-446D15D00DF7}"/>
              </a:ext>
            </a:extLst>
          </p:cNvPr>
          <p:cNvGrpSpPr/>
          <p:nvPr/>
        </p:nvGrpSpPr>
        <p:grpSpPr>
          <a:xfrm>
            <a:off x="492673" y="2097132"/>
            <a:ext cx="5257800" cy="1226839"/>
            <a:chOff x="492673" y="2097132"/>
            <a:chExt cx="5257800" cy="1226839"/>
          </a:xfrm>
        </p:grpSpPr>
        <p:pic>
          <p:nvPicPr>
            <p:cNvPr id="15" name="Picture 14">
              <a:extLst>
                <a:ext uri="{FF2B5EF4-FFF2-40B4-BE49-F238E27FC236}">
                  <a16:creationId xmlns:a16="http://schemas.microsoft.com/office/drawing/2014/main" id="{83DDA015-BD56-8427-BD96-50276AA26D4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2673" y="2097132"/>
              <a:ext cx="5257800" cy="1226839"/>
            </a:xfrm>
            <a:prstGeom prst="rect">
              <a:avLst/>
            </a:prstGeom>
          </p:spPr>
        </p:pic>
        <p:sp>
          <p:nvSpPr>
            <p:cNvPr id="39" name="TextBox 38">
              <a:extLst>
                <a:ext uri="{FF2B5EF4-FFF2-40B4-BE49-F238E27FC236}">
                  <a16:creationId xmlns:a16="http://schemas.microsoft.com/office/drawing/2014/main" id="{88CBEF48-C42A-FF8E-B23E-09BA0C710818}"/>
                </a:ext>
              </a:extLst>
            </p:cNvPr>
            <p:cNvSpPr txBox="1"/>
            <p:nvPr/>
          </p:nvSpPr>
          <p:spPr>
            <a:xfrm>
              <a:off x="1492482" y="2438932"/>
              <a:ext cx="912494" cy="36933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3 </a:t>
              </a:r>
              <a:r>
                <a:rPr kumimoji="0" lang="en-US" sz="2400" b="0" i="0" u="none" strike="noStrike" kern="1200" cap="none" spc="0" normalizeH="0" baseline="0" noProof="0" dirty="0" err="1">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bước</a:t>
              </a:r>
              <a:endParaRPr kumimoji="0" lang="en-US" sz="2400" b="0" i="0" u="none" strike="noStrike" kern="1200" cap="none" spc="0" normalizeH="0" baseline="0" noProof="0" dirty="0">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endParaRPr>
            </a:p>
          </p:txBody>
        </p:sp>
      </p:grpSp>
      <p:grpSp>
        <p:nvGrpSpPr>
          <p:cNvPr id="48" name="2">
            <a:extLst>
              <a:ext uri="{FF2B5EF4-FFF2-40B4-BE49-F238E27FC236}">
                <a16:creationId xmlns:a16="http://schemas.microsoft.com/office/drawing/2014/main" id="{E86B8ECA-83E3-561A-F930-3711977DB1C6}"/>
              </a:ext>
            </a:extLst>
          </p:cNvPr>
          <p:cNvGrpSpPr/>
          <p:nvPr/>
        </p:nvGrpSpPr>
        <p:grpSpPr>
          <a:xfrm>
            <a:off x="492673" y="3481715"/>
            <a:ext cx="5257800" cy="1226839"/>
            <a:chOff x="492673" y="3481715"/>
            <a:chExt cx="5257800" cy="1226839"/>
          </a:xfrm>
        </p:grpSpPr>
        <p:pic>
          <p:nvPicPr>
            <p:cNvPr id="16" name="Picture 15">
              <a:extLst>
                <a:ext uri="{FF2B5EF4-FFF2-40B4-BE49-F238E27FC236}">
                  <a16:creationId xmlns:a16="http://schemas.microsoft.com/office/drawing/2014/main" id="{485B8A66-36D1-4D3F-4936-902928965FD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2673" y="3481715"/>
              <a:ext cx="5257800" cy="1226839"/>
            </a:xfrm>
            <a:prstGeom prst="rect">
              <a:avLst/>
            </a:prstGeom>
          </p:spPr>
        </p:pic>
        <p:sp>
          <p:nvSpPr>
            <p:cNvPr id="43" name="TextBox 42">
              <a:extLst>
                <a:ext uri="{FF2B5EF4-FFF2-40B4-BE49-F238E27FC236}">
                  <a16:creationId xmlns:a16="http://schemas.microsoft.com/office/drawing/2014/main" id="{0480F1FE-F644-B25B-F80A-DBEEE39CE33E}"/>
                </a:ext>
              </a:extLst>
            </p:cNvPr>
            <p:cNvSpPr txBox="1"/>
            <p:nvPr/>
          </p:nvSpPr>
          <p:spPr>
            <a:xfrm>
              <a:off x="1527979" y="3835142"/>
              <a:ext cx="912494" cy="36933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2 </a:t>
              </a:r>
              <a:r>
                <a:rPr kumimoji="0" lang="en-US" sz="2400" b="0" i="0" u="none" strike="noStrike" kern="1200" cap="none" spc="0" normalizeH="0" baseline="0" noProof="0" dirty="0" err="1">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bước</a:t>
              </a:r>
              <a:endParaRPr kumimoji="0" lang="en-US" sz="2400" b="0" i="0" u="none" strike="noStrike" kern="1200" cap="none" spc="0" normalizeH="0" baseline="0" noProof="0" dirty="0">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endParaRPr>
            </a:p>
          </p:txBody>
        </p:sp>
      </p:grpSp>
      <p:grpSp>
        <p:nvGrpSpPr>
          <p:cNvPr id="50" name="3">
            <a:extLst>
              <a:ext uri="{FF2B5EF4-FFF2-40B4-BE49-F238E27FC236}">
                <a16:creationId xmlns:a16="http://schemas.microsoft.com/office/drawing/2014/main" id="{DDC50E14-1682-1F8E-5E54-492821AD5755}"/>
              </a:ext>
            </a:extLst>
          </p:cNvPr>
          <p:cNvGrpSpPr/>
          <p:nvPr/>
        </p:nvGrpSpPr>
        <p:grpSpPr>
          <a:xfrm>
            <a:off x="6271402" y="2125382"/>
            <a:ext cx="5257800" cy="1226839"/>
            <a:chOff x="6271402" y="2125382"/>
            <a:chExt cx="5257800" cy="1226839"/>
          </a:xfrm>
        </p:grpSpPr>
        <p:pic>
          <p:nvPicPr>
            <p:cNvPr id="20" name="Picture 19">
              <a:extLst>
                <a:ext uri="{FF2B5EF4-FFF2-40B4-BE49-F238E27FC236}">
                  <a16:creationId xmlns:a16="http://schemas.microsoft.com/office/drawing/2014/main" id="{FF21B9E8-7F24-01EE-A23C-03E174E5C93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71402" y="2125382"/>
              <a:ext cx="5257800" cy="1226839"/>
            </a:xfrm>
            <a:prstGeom prst="rect">
              <a:avLst/>
            </a:prstGeom>
          </p:spPr>
        </p:pic>
        <p:sp>
          <p:nvSpPr>
            <p:cNvPr id="44" name="TextBox 43">
              <a:extLst>
                <a:ext uri="{FF2B5EF4-FFF2-40B4-BE49-F238E27FC236}">
                  <a16:creationId xmlns:a16="http://schemas.microsoft.com/office/drawing/2014/main" id="{6F6AAAE4-67FB-01AC-2044-656151CD282D}"/>
                </a:ext>
              </a:extLst>
            </p:cNvPr>
            <p:cNvSpPr txBox="1"/>
            <p:nvPr/>
          </p:nvSpPr>
          <p:spPr>
            <a:xfrm>
              <a:off x="7417003" y="2467168"/>
              <a:ext cx="912494" cy="36933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4 </a:t>
              </a:r>
              <a:r>
                <a:rPr kumimoji="0" lang="en-US" sz="2400" b="0" i="0" u="none" strike="noStrike" kern="1200" cap="none" spc="0" normalizeH="0" baseline="0" noProof="0" dirty="0" err="1">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bước</a:t>
              </a:r>
              <a:endParaRPr kumimoji="0" lang="en-US" sz="2400" b="0" i="0" u="none" strike="noStrike" kern="1200" cap="none" spc="0" normalizeH="0" baseline="0" noProof="0" dirty="0">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endParaRPr>
            </a:p>
          </p:txBody>
        </p:sp>
      </p:grpSp>
      <p:grpSp>
        <p:nvGrpSpPr>
          <p:cNvPr id="49" name="4">
            <a:extLst>
              <a:ext uri="{FF2B5EF4-FFF2-40B4-BE49-F238E27FC236}">
                <a16:creationId xmlns:a16="http://schemas.microsoft.com/office/drawing/2014/main" id="{5B1EE036-7942-EB6C-043F-88C64D12E170}"/>
              </a:ext>
            </a:extLst>
          </p:cNvPr>
          <p:cNvGrpSpPr/>
          <p:nvPr/>
        </p:nvGrpSpPr>
        <p:grpSpPr>
          <a:xfrm>
            <a:off x="6271402" y="3509965"/>
            <a:ext cx="5257800" cy="1226839"/>
            <a:chOff x="6271402" y="3509965"/>
            <a:chExt cx="5257800" cy="1226839"/>
          </a:xfrm>
        </p:grpSpPr>
        <p:pic>
          <p:nvPicPr>
            <p:cNvPr id="21" name="Picture 20">
              <a:extLst>
                <a:ext uri="{FF2B5EF4-FFF2-40B4-BE49-F238E27FC236}">
                  <a16:creationId xmlns:a16="http://schemas.microsoft.com/office/drawing/2014/main" id="{F0BE287E-A934-9E13-AF7B-4FCDAEE1671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71402" y="3509965"/>
              <a:ext cx="5257800" cy="1226839"/>
            </a:xfrm>
            <a:prstGeom prst="rect">
              <a:avLst/>
            </a:prstGeom>
          </p:spPr>
        </p:pic>
        <p:sp>
          <p:nvSpPr>
            <p:cNvPr id="45" name="TextBox 44">
              <a:extLst>
                <a:ext uri="{FF2B5EF4-FFF2-40B4-BE49-F238E27FC236}">
                  <a16:creationId xmlns:a16="http://schemas.microsoft.com/office/drawing/2014/main" id="{1794E4B9-2484-B5E3-ECDF-6F1F2EB6AADF}"/>
                </a:ext>
              </a:extLst>
            </p:cNvPr>
            <p:cNvSpPr txBox="1"/>
            <p:nvPr/>
          </p:nvSpPr>
          <p:spPr>
            <a:xfrm>
              <a:off x="7396950" y="3910468"/>
              <a:ext cx="912494" cy="36933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5 </a:t>
              </a:r>
              <a:r>
                <a:rPr kumimoji="0" lang="en-US" sz="2400" b="0" i="0" u="none" strike="noStrike" kern="1200" cap="none" spc="0" normalizeH="0" baseline="0" noProof="0" dirty="0" err="1">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bước</a:t>
              </a:r>
              <a:endParaRPr kumimoji="0" lang="en-US" sz="2400" b="0" i="0" u="none" strike="noStrike" kern="1200" cap="none" spc="0" normalizeH="0" baseline="0" noProof="0" dirty="0">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endParaRPr>
            </a:p>
          </p:txBody>
        </p:sp>
      </p:grpSp>
      <p:grpSp>
        <p:nvGrpSpPr>
          <p:cNvPr id="46" name="Group 45">
            <a:extLst>
              <a:ext uri="{FF2B5EF4-FFF2-40B4-BE49-F238E27FC236}">
                <a16:creationId xmlns:a16="http://schemas.microsoft.com/office/drawing/2014/main" id="{F81DF960-6235-09EF-660A-E33885DDF168}"/>
              </a:ext>
            </a:extLst>
          </p:cNvPr>
          <p:cNvGrpSpPr/>
          <p:nvPr/>
        </p:nvGrpSpPr>
        <p:grpSpPr>
          <a:xfrm>
            <a:off x="304800" y="152400"/>
            <a:ext cx="11412275" cy="1752600"/>
            <a:chOff x="304800" y="152400"/>
            <a:chExt cx="11412275" cy="1752600"/>
          </a:xfrm>
        </p:grpSpPr>
        <p:pic>
          <p:nvPicPr>
            <p:cNvPr id="11" name="Picture 10">
              <a:extLst>
                <a:ext uri="{FF2B5EF4-FFF2-40B4-BE49-F238E27FC236}">
                  <a16:creationId xmlns:a16="http://schemas.microsoft.com/office/drawing/2014/main" id="{5BC5264D-2868-98D9-9536-989134D137F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04800" y="152400"/>
              <a:ext cx="11412275" cy="1752600"/>
            </a:xfrm>
            <a:prstGeom prst="rect">
              <a:avLst/>
            </a:prstGeom>
          </p:spPr>
        </p:pic>
        <p:pic>
          <p:nvPicPr>
            <p:cNvPr id="31" name="Picture 30">
              <a:hlinkClick r:id="" action="ppaction://hlinkshowjump?jump=nextslide"/>
              <a:extLst>
                <a:ext uri="{FF2B5EF4-FFF2-40B4-BE49-F238E27FC236}">
                  <a16:creationId xmlns:a16="http://schemas.microsoft.com/office/drawing/2014/main" id="{9F150F72-7A28-E33B-A5DF-1D62F4DE2C5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92673" y="442437"/>
              <a:ext cx="811936" cy="840180"/>
            </a:xfrm>
            <a:prstGeom prst="rect">
              <a:avLst/>
            </a:prstGeom>
          </p:spPr>
        </p:pic>
        <p:sp>
          <p:nvSpPr>
            <p:cNvPr id="32" name="TextBox 31">
              <a:extLst>
                <a:ext uri="{FF2B5EF4-FFF2-40B4-BE49-F238E27FC236}">
                  <a16:creationId xmlns:a16="http://schemas.microsoft.com/office/drawing/2014/main" id="{2FAB9F50-5B38-BBC4-6475-7AF23044A886}"/>
                </a:ext>
              </a:extLst>
            </p:cNvPr>
            <p:cNvSpPr txBox="1"/>
            <p:nvPr/>
          </p:nvSpPr>
          <p:spPr>
            <a:xfrm>
              <a:off x="1492482" y="317459"/>
              <a:ext cx="9532870" cy="984885"/>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Câu</a:t>
              </a:r>
              <a:r>
                <a:rPr kumimoji="0" lang="en-US" sz="32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 2: </a:t>
              </a:r>
              <a:r>
                <a:rPr kumimoji="0" lang="vi-VN" sz="32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Để lắp ráp mô hình xe điện chạy bằng pin chúng ta làm theo bao nhiêu bước:</a:t>
              </a:r>
              <a:endParaRPr kumimoji="0" lang="en-US" sz="32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endParaRPr>
            </a:p>
          </p:txBody>
        </p:sp>
      </p:grpSp>
      <p:sp>
        <p:nvSpPr>
          <p:cNvPr id="37" name="TextBox 36">
            <a:extLst>
              <a:ext uri="{FF2B5EF4-FFF2-40B4-BE49-F238E27FC236}">
                <a16:creationId xmlns:a16="http://schemas.microsoft.com/office/drawing/2014/main" id="{204D1FC6-48B6-71BD-9EB9-5BE8FBC5BA3C}"/>
              </a:ext>
            </a:extLst>
          </p:cNvPr>
          <p:cNvSpPr txBox="1"/>
          <p:nvPr/>
        </p:nvSpPr>
        <p:spPr>
          <a:xfrm>
            <a:off x="683838" y="2156348"/>
            <a:ext cx="429605" cy="83099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A</a:t>
            </a:r>
            <a:endParaRPr kumimoji="0" lang="en-US"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endParaRPr>
          </a:p>
        </p:txBody>
      </p:sp>
      <p:sp>
        <p:nvSpPr>
          <p:cNvPr id="40" name="TextBox 39">
            <a:extLst>
              <a:ext uri="{FF2B5EF4-FFF2-40B4-BE49-F238E27FC236}">
                <a16:creationId xmlns:a16="http://schemas.microsoft.com/office/drawing/2014/main" id="{31C3A735-2684-5B74-0A82-D9553033D069}"/>
              </a:ext>
            </a:extLst>
          </p:cNvPr>
          <p:cNvSpPr txBox="1"/>
          <p:nvPr/>
        </p:nvSpPr>
        <p:spPr>
          <a:xfrm>
            <a:off x="683838" y="3568418"/>
            <a:ext cx="429605" cy="83099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B</a:t>
            </a:r>
            <a:endParaRPr kumimoji="0" lang="en-US"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endParaRPr>
          </a:p>
        </p:txBody>
      </p:sp>
      <p:sp>
        <p:nvSpPr>
          <p:cNvPr id="41" name="TextBox 40">
            <a:extLst>
              <a:ext uri="{FF2B5EF4-FFF2-40B4-BE49-F238E27FC236}">
                <a16:creationId xmlns:a16="http://schemas.microsoft.com/office/drawing/2014/main" id="{468E6F5E-CD6A-28F3-AA76-20AA0545BED7}"/>
              </a:ext>
            </a:extLst>
          </p:cNvPr>
          <p:cNvSpPr txBox="1"/>
          <p:nvPr/>
        </p:nvSpPr>
        <p:spPr>
          <a:xfrm>
            <a:off x="6629400" y="2208099"/>
            <a:ext cx="429605" cy="83099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C</a:t>
            </a:r>
            <a:endParaRPr kumimoji="0" lang="en-US"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endParaRPr>
          </a:p>
        </p:txBody>
      </p:sp>
      <p:sp>
        <p:nvSpPr>
          <p:cNvPr id="42" name="TextBox 41">
            <a:extLst>
              <a:ext uri="{FF2B5EF4-FFF2-40B4-BE49-F238E27FC236}">
                <a16:creationId xmlns:a16="http://schemas.microsoft.com/office/drawing/2014/main" id="{B278A956-FAE0-F0D2-E1D8-E35337DF0007}"/>
              </a:ext>
            </a:extLst>
          </p:cNvPr>
          <p:cNvSpPr txBox="1"/>
          <p:nvPr/>
        </p:nvSpPr>
        <p:spPr>
          <a:xfrm>
            <a:off x="6621379" y="3604310"/>
            <a:ext cx="429605" cy="83099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D</a:t>
            </a:r>
            <a:endParaRPr kumimoji="0" lang="en-US"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endParaRPr>
          </a:p>
        </p:txBody>
      </p:sp>
      <p:pic>
        <p:nvPicPr>
          <p:cNvPr id="52" name="Picture 51">
            <a:extLst>
              <a:ext uri="{FF2B5EF4-FFF2-40B4-BE49-F238E27FC236}">
                <a16:creationId xmlns:a16="http://schemas.microsoft.com/office/drawing/2014/main" id="{D76F88D2-A740-4372-93A3-9D9DA2608D86}"/>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a:off x="5121906" y="4887284"/>
            <a:ext cx="1583694" cy="1583694"/>
          </a:xfrm>
          <a:prstGeom prst="rect">
            <a:avLst/>
          </a:prstGeom>
        </p:spPr>
      </p:pic>
      <p:pic>
        <p:nvPicPr>
          <p:cNvPr id="13" name="Picture 12">
            <a:extLst>
              <a:ext uri="{FF2B5EF4-FFF2-40B4-BE49-F238E27FC236}">
                <a16:creationId xmlns:a16="http://schemas.microsoft.com/office/drawing/2014/main" id="{7332F675-7D1B-C90D-FE01-52FD8316C63C}"/>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31868" t="14042" r="25275" b="17582"/>
          <a:stretch/>
        </p:blipFill>
        <p:spPr>
          <a:xfrm>
            <a:off x="0" y="4795257"/>
            <a:ext cx="2009504" cy="1803402"/>
          </a:xfrm>
          <a:prstGeom prst="rect">
            <a:avLst/>
          </a:prstGeom>
        </p:spPr>
      </p:pic>
      <p:pic>
        <p:nvPicPr>
          <p:cNvPr id="53" name="Picture 52">
            <a:extLst>
              <a:ext uri="{FF2B5EF4-FFF2-40B4-BE49-F238E27FC236}">
                <a16:creationId xmlns:a16="http://schemas.microsoft.com/office/drawing/2014/main" id="{05F3EB91-125C-8B8C-6EA3-5E2526BEEBD2}"/>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37500" t="27347" r="36250" b="27806"/>
          <a:stretch/>
        </p:blipFill>
        <p:spPr>
          <a:xfrm>
            <a:off x="4042422" y="4888662"/>
            <a:ext cx="1704040" cy="1663467"/>
          </a:xfrm>
          <a:prstGeom prst="rect">
            <a:avLst/>
          </a:prstGeom>
        </p:spPr>
      </p:pic>
      <p:pic>
        <p:nvPicPr>
          <p:cNvPr id="54" name="Picture 53">
            <a:extLst>
              <a:ext uri="{FF2B5EF4-FFF2-40B4-BE49-F238E27FC236}">
                <a16:creationId xmlns:a16="http://schemas.microsoft.com/office/drawing/2014/main" id="{5C93DCAF-A92A-8627-E614-7A944D084B0A}"/>
              </a:ext>
            </a:extLst>
          </p:cNvPr>
          <p:cNvPicPr>
            <a:picLocks noChangeAspect="1"/>
          </p:cNvPicPr>
          <p:nvPr/>
        </p:nvPicPr>
        <p:blipFill rotWithShape="1">
          <a:blip r:embed="rId13">
            <a:extLst>
              <a:ext uri="{28A0092B-C50C-407E-A947-70E740481C1C}">
                <a14:useLocalDpi xmlns:a14="http://schemas.microsoft.com/office/drawing/2010/main" val="0"/>
              </a:ext>
            </a:extLst>
          </a:blip>
          <a:srcRect l="27931" t="76348" r="51789" b="-242"/>
          <a:stretch/>
        </p:blipFill>
        <p:spPr>
          <a:xfrm>
            <a:off x="492673" y="3538429"/>
            <a:ext cx="953444" cy="930037"/>
          </a:xfrm>
          <a:prstGeom prst="rect">
            <a:avLst/>
          </a:prstGeom>
        </p:spPr>
      </p:pic>
      <p:pic>
        <p:nvPicPr>
          <p:cNvPr id="55" name="Picture 54">
            <a:extLst>
              <a:ext uri="{FF2B5EF4-FFF2-40B4-BE49-F238E27FC236}">
                <a16:creationId xmlns:a16="http://schemas.microsoft.com/office/drawing/2014/main" id="{281F09B2-3FB2-B001-90C8-B0000CAB007B}"/>
              </a:ext>
            </a:extLst>
          </p:cNvPr>
          <p:cNvPicPr>
            <a:picLocks noChangeAspect="1"/>
          </p:cNvPicPr>
          <p:nvPr/>
        </p:nvPicPr>
        <p:blipFill rotWithShape="1">
          <a:blip r:embed="rId13">
            <a:extLst>
              <a:ext uri="{28A0092B-C50C-407E-A947-70E740481C1C}">
                <a14:useLocalDpi xmlns:a14="http://schemas.microsoft.com/office/drawing/2010/main" val="0"/>
              </a:ext>
            </a:extLst>
          </a:blip>
          <a:srcRect l="27931" t="76348" r="51789" b="-242"/>
          <a:stretch/>
        </p:blipFill>
        <p:spPr>
          <a:xfrm>
            <a:off x="481041" y="2134786"/>
            <a:ext cx="953444" cy="930037"/>
          </a:xfrm>
          <a:prstGeom prst="rect">
            <a:avLst/>
          </a:prstGeom>
        </p:spPr>
      </p:pic>
      <p:pic>
        <p:nvPicPr>
          <p:cNvPr id="25" name="Picture 24">
            <a:extLst>
              <a:ext uri="{FF2B5EF4-FFF2-40B4-BE49-F238E27FC236}">
                <a16:creationId xmlns:a16="http://schemas.microsoft.com/office/drawing/2014/main" id="{25F375C4-F191-B8A1-4BD9-52765062BD86}"/>
              </a:ext>
            </a:extLst>
          </p:cNvPr>
          <p:cNvPicPr>
            <a:picLocks noChangeAspect="1"/>
          </p:cNvPicPr>
          <p:nvPr/>
        </p:nvPicPr>
        <p:blipFill rotWithShape="1">
          <a:blip r:embed="rId13">
            <a:extLst>
              <a:ext uri="{28A0092B-C50C-407E-A947-70E740481C1C}">
                <a14:useLocalDpi xmlns:a14="http://schemas.microsoft.com/office/drawing/2010/main" val="0"/>
              </a:ext>
            </a:extLst>
          </a:blip>
          <a:srcRect l="27931" t="76348" r="51789" b="-242"/>
          <a:stretch/>
        </p:blipFill>
        <p:spPr>
          <a:xfrm>
            <a:off x="6309488" y="3568418"/>
            <a:ext cx="953444" cy="930037"/>
          </a:xfrm>
          <a:prstGeom prst="rect">
            <a:avLst/>
          </a:prstGeom>
        </p:spPr>
      </p:pic>
      <p:pic>
        <p:nvPicPr>
          <p:cNvPr id="24" name="Picture 23">
            <a:extLst>
              <a:ext uri="{FF2B5EF4-FFF2-40B4-BE49-F238E27FC236}">
                <a16:creationId xmlns:a16="http://schemas.microsoft.com/office/drawing/2014/main" id="{59EACEA6-A0A6-B057-CFC1-2184C2581B6E}"/>
              </a:ext>
            </a:extLst>
          </p:cNvPr>
          <p:cNvPicPr>
            <a:picLocks noChangeAspect="1"/>
          </p:cNvPicPr>
          <p:nvPr/>
        </p:nvPicPr>
        <p:blipFill rotWithShape="1">
          <a:blip r:embed="rId13">
            <a:extLst>
              <a:ext uri="{28A0092B-C50C-407E-A947-70E740481C1C}">
                <a14:useLocalDpi xmlns:a14="http://schemas.microsoft.com/office/drawing/2010/main" val="0"/>
              </a:ext>
            </a:extLst>
          </a:blip>
          <a:srcRect t="76106" r="79720"/>
          <a:stretch/>
        </p:blipFill>
        <p:spPr>
          <a:xfrm>
            <a:off x="6431401" y="2155417"/>
            <a:ext cx="953444" cy="930037"/>
          </a:xfrm>
          <a:prstGeom prst="rect">
            <a:avLst/>
          </a:prstGeom>
        </p:spPr>
      </p:pic>
      <p:pic>
        <p:nvPicPr>
          <p:cNvPr id="56" name="Picture 55">
            <a:extLst>
              <a:ext uri="{FF2B5EF4-FFF2-40B4-BE49-F238E27FC236}">
                <a16:creationId xmlns:a16="http://schemas.microsoft.com/office/drawing/2014/main" id="{52A7A0AB-D8B7-3B2E-CC97-8D034BFB7A8C}"/>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l="36875" t="25556" r="39375" b="28424"/>
          <a:stretch/>
        </p:blipFill>
        <p:spPr>
          <a:xfrm>
            <a:off x="3810000" y="4660408"/>
            <a:ext cx="1798604" cy="1960404"/>
          </a:xfrm>
          <a:prstGeom prst="rect">
            <a:avLst/>
          </a:prstGeom>
        </p:spPr>
      </p:pic>
      <p:pic>
        <p:nvPicPr>
          <p:cNvPr id="57" name="Picture 56">
            <a:extLst>
              <a:ext uri="{FF2B5EF4-FFF2-40B4-BE49-F238E27FC236}">
                <a16:creationId xmlns:a16="http://schemas.microsoft.com/office/drawing/2014/main" id="{452D862F-18F2-2377-CF06-D31A1C237A2D}"/>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31868" t="14042" r="25275" b="17582"/>
          <a:stretch/>
        </p:blipFill>
        <p:spPr>
          <a:xfrm>
            <a:off x="3810000" y="4790445"/>
            <a:ext cx="2009504" cy="1803402"/>
          </a:xfrm>
          <a:prstGeom prst="rect">
            <a:avLst/>
          </a:prstGeom>
        </p:spPr>
      </p:pic>
      <p:pic>
        <p:nvPicPr>
          <p:cNvPr id="2" name="Tieng-ting-www_nhacchuongvui_com">
            <a:hlinkClick r:id="" action="ppaction://media"/>
            <a:extLst>
              <a:ext uri="{FF2B5EF4-FFF2-40B4-BE49-F238E27FC236}">
                <a16:creationId xmlns:a16="http://schemas.microsoft.com/office/drawing/2014/main" id="{63A286BE-E6FF-FF9A-E7AD-97E549363312}"/>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407430" y="-726704"/>
            <a:ext cx="406400" cy="406400"/>
          </a:xfrm>
          <a:prstGeom prst="rect">
            <a:avLst/>
          </a:prstGeom>
        </p:spPr>
      </p:pic>
      <p:pic>
        <p:nvPicPr>
          <p:cNvPr id="4" name="Am-thanh-tra-loi-sai-wav-www_tiengdong_com">
            <a:hlinkClick r:id="" action="ppaction://media"/>
            <a:extLst>
              <a:ext uri="{FF2B5EF4-FFF2-40B4-BE49-F238E27FC236}">
                <a16:creationId xmlns:a16="http://schemas.microsoft.com/office/drawing/2014/main" id="{056EA0BC-2E27-6584-A1E6-71EA73F9568A}"/>
              </a:ext>
            </a:extLst>
          </p:cNvPr>
          <p:cNvPicPr>
            <a:picLocks noChangeAspect="1"/>
          </p:cNvPicPr>
          <p:nvPr>
            <a:audioFile r:link="rId3"/>
            <p:extLst>
              <p:ext uri="{DAA4B4D4-6D71-4841-9C94-3DE7FCFB9230}">
                <p14:media xmlns:p14="http://schemas.microsoft.com/office/powerpoint/2010/main" r:embed="rId4">
                  <p14:trim st="792" end="1772.1065"/>
                </p14:media>
              </p:ext>
            </p:extLst>
          </p:nvPr>
        </p:nvPicPr>
        <p:blipFill>
          <a:blip r:embed="rId15"/>
          <a:stretch>
            <a:fillRect/>
          </a:stretch>
        </p:blipFill>
        <p:spPr>
          <a:xfrm>
            <a:off x="8075613" y="-658813"/>
            <a:ext cx="406400" cy="406400"/>
          </a:xfrm>
          <a:prstGeom prst="rect">
            <a:avLst/>
          </a:prstGeom>
        </p:spPr>
      </p:pic>
      <p:pic>
        <p:nvPicPr>
          <p:cNvPr id="7" name="Am-thanh-tra-loi-sai-wav-www_tiengdong_com">
            <a:hlinkClick r:id="" action="ppaction://media"/>
            <a:extLst>
              <a:ext uri="{FF2B5EF4-FFF2-40B4-BE49-F238E27FC236}">
                <a16:creationId xmlns:a16="http://schemas.microsoft.com/office/drawing/2014/main" id="{A6E7580B-BFE9-FB1E-85AF-91AE65123203}"/>
              </a:ext>
            </a:extLst>
          </p:cNvPr>
          <p:cNvPicPr>
            <a:picLocks noChangeAspect="1"/>
          </p:cNvPicPr>
          <p:nvPr>
            <a:audioFile r:link="rId3"/>
            <p:extLst>
              <p:ext uri="{DAA4B4D4-6D71-4841-9C94-3DE7FCFB9230}">
                <p14:media xmlns:p14="http://schemas.microsoft.com/office/powerpoint/2010/main" r:embed="rId4">
                  <p14:trim st="792" end="1772.1065"/>
                </p14:media>
              </p:ext>
            </p:extLst>
          </p:nvPr>
        </p:nvPicPr>
        <p:blipFill>
          <a:blip r:embed="rId15"/>
          <a:stretch>
            <a:fillRect/>
          </a:stretch>
        </p:blipFill>
        <p:spPr>
          <a:xfrm>
            <a:off x="8963901" y="-628093"/>
            <a:ext cx="406400" cy="406400"/>
          </a:xfrm>
          <a:prstGeom prst="rect">
            <a:avLst/>
          </a:prstGeom>
        </p:spPr>
      </p:pic>
      <p:pic>
        <p:nvPicPr>
          <p:cNvPr id="8" name="Am-thanh-tra-loi-sai-wav-www_tiengdong_com">
            <a:hlinkClick r:id="" action="ppaction://media"/>
            <a:extLst>
              <a:ext uri="{FF2B5EF4-FFF2-40B4-BE49-F238E27FC236}">
                <a16:creationId xmlns:a16="http://schemas.microsoft.com/office/drawing/2014/main" id="{B5E3C220-8FB9-8D91-7984-3CAEFEF0C978}"/>
              </a:ext>
            </a:extLst>
          </p:cNvPr>
          <p:cNvPicPr>
            <a:picLocks noChangeAspect="1"/>
          </p:cNvPicPr>
          <p:nvPr>
            <a:audioFile r:link="rId3"/>
            <p:extLst>
              <p:ext uri="{DAA4B4D4-6D71-4841-9C94-3DE7FCFB9230}">
                <p14:media xmlns:p14="http://schemas.microsoft.com/office/powerpoint/2010/main" r:embed="rId4">
                  <p14:trim st="792" end="1772.1065"/>
                </p14:media>
              </p:ext>
            </p:extLst>
          </p:nvPr>
        </p:nvPicPr>
        <p:blipFill>
          <a:blip r:embed="rId15"/>
          <a:stretch>
            <a:fillRect/>
          </a:stretch>
        </p:blipFill>
        <p:spPr>
          <a:xfrm>
            <a:off x="9852189" y="-597373"/>
            <a:ext cx="406400" cy="406400"/>
          </a:xfrm>
          <a:prstGeom prst="rect">
            <a:avLst/>
          </a:prstGeom>
        </p:spPr>
      </p:pic>
    </p:spTree>
    <p:extLst>
      <p:ext uri="{BB962C8B-B14F-4D97-AF65-F5344CB8AC3E}">
        <p14:creationId xmlns:p14="http://schemas.microsoft.com/office/powerpoint/2010/main" val="6863343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fill="hold" nodeType="withEffect">
                                  <p:stCondLst>
                                    <p:cond delay="0"/>
                                  </p:stCondLst>
                                  <p:childTnLst>
                                    <p:animMotion origin="layout" path="M -0.00312 0.00879 L 0.30508 0.00555 " pathEditMode="relative" rAng="0" ptsTypes="AA">
                                      <p:cBhvr>
                                        <p:cTn id="6" dur="1750" fill="hold"/>
                                        <p:tgtEl>
                                          <p:spTgt spid="13"/>
                                        </p:tgtEl>
                                        <p:attrNameLst>
                                          <p:attrName>ppt_x</p:attrName>
                                          <p:attrName>ppt_y</p:attrName>
                                        </p:attrNameLst>
                                      </p:cBhvr>
                                      <p:rCtr x="15404" y="-162"/>
                                    </p:animMotion>
                                  </p:childTnLst>
                                </p:cTn>
                              </p:par>
                            </p:childTnLst>
                          </p:cTn>
                        </p:par>
                        <p:par>
                          <p:cTn id="7" fill="hold">
                            <p:stCondLst>
                              <p:cond delay="1750"/>
                            </p:stCondLst>
                            <p:childTnLst>
                              <p:par>
                                <p:cTn id="8" presetID="1" presetClass="exit" presetSubtype="0" fill="hold" nodeType="afterEffect">
                                  <p:stCondLst>
                                    <p:cond delay="0"/>
                                  </p:stCondLst>
                                  <p:childTnLst>
                                    <p:set>
                                      <p:cBhvr>
                                        <p:cTn id="9" dur="1" fill="hold">
                                          <p:stCondLst>
                                            <p:cond delay="0"/>
                                          </p:stCondLst>
                                        </p:cTn>
                                        <p:tgtEl>
                                          <p:spTgt spid="13"/>
                                        </p:tgtEl>
                                        <p:attrNameLst>
                                          <p:attrName>style.visibility</p:attrName>
                                        </p:attrNameLst>
                                      </p:cBhvr>
                                      <p:to>
                                        <p:strVal val="hidden"/>
                                      </p:to>
                                    </p:set>
                                  </p:childTnLst>
                                </p:cTn>
                              </p:par>
                            </p:childTnLst>
                          </p:cTn>
                        </p:par>
                        <p:par>
                          <p:cTn id="10" fill="hold">
                            <p:stCondLst>
                              <p:cond delay="1750"/>
                            </p:stCondLst>
                            <p:childTnLst>
                              <p:par>
                                <p:cTn id="11" presetID="10" presetClass="entr" presetSubtype="0" fill="hold" nodeType="afterEffect">
                                  <p:stCondLst>
                                    <p:cond delay="0"/>
                                  </p:stCondLst>
                                  <p:childTnLst>
                                    <p:set>
                                      <p:cBhvr>
                                        <p:cTn id="12" dur="1" fill="hold">
                                          <p:stCondLst>
                                            <p:cond delay="0"/>
                                          </p:stCondLst>
                                        </p:cTn>
                                        <p:tgtEl>
                                          <p:spTgt spid="53"/>
                                        </p:tgtEl>
                                        <p:attrNameLst>
                                          <p:attrName>style.visibility</p:attrName>
                                        </p:attrNameLst>
                                      </p:cBhvr>
                                      <p:to>
                                        <p:strVal val="visible"/>
                                      </p:to>
                                    </p:set>
                                    <p:animEffect transition="in" filter="fade">
                                      <p:cBhvr>
                                        <p:cTn id="13" dur="250"/>
                                        <p:tgtEl>
                                          <p:spTgt spid="53"/>
                                        </p:tgtEl>
                                      </p:cBhvr>
                                    </p:animEffect>
                                  </p:childTnLst>
                                </p:cTn>
                              </p:par>
                            </p:childTnLst>
                          </p:cTn>
                        </p:par>
                        <p:par>
                          <p:cTn id="14" fill="hold">
                            <p:stCondLst>
                              <p:cond delay="2000"/>
                            </p:stCondLst>
                            <p:childTnLst>
                              <p:par>
                                <p:cTn id="15" presetID="47" presetClass="entr" presetSubtype="0" fill="hold" nodeType="afterEffect">
                                  <p:stCondLst>
                                    <p:cond delay="0"/>
                                  </p:stCondLst>
                                  <p:childTnLst>
                                    <p:set>
                                      <p:cBhvr>
                                        <p:cTn id="16" dur="1" fill="hold">
                                          <p:stCondLst>
                                            <p:cond delay="0"/>
                                          </p:stCondLst>
                                        </p:cTn>
                                        <p:tgtEl>
                                          <p:spTgt spid="46"/>
                                        </p:tgtEl>
                                        <p:attrNameLst>
                                          <p:attrName>style.visibility</p:attrName>
                                        </p:attrNameLst>
                                      </p:cBhvr>
                                      <p:to>
                                        <p:strVal val="visible"/>
                                      </p:to>
                                    </p:set>
                                    <p:animEffect transition="in" filter="fade">
                                      <p:cBhvr>
                                        <p:cTn id="17" dur="500"/>
                                        <p:tgtEl>
                                          <p:spTgt spid="46"/>
                                        </p:tgtEl>
                                      </p:cBhvr>
                                    </p:animEffect>
                                    <p:anim calcmode="lin" valueType="num">
                                      <p:cBhvr>
                                        <p:cTn id="18" dur="500" fill="hold"/>
                                        <p:tgtEl>
                                          <p:spTgt spid="46"/>
                                        </p:tgtEl>
                                        <p:attrNameLst>
                                          <p:attrName>ppt_x</p:attrName>
                                        </p:attrNameLst>
                                      </p:cBhvr>
                                      <p:tavLst>
                                        <p:tav tm="0">
                                          <p:val>
                                            <p:strVal val="#ppt_x"/>
                                          </p:val>
                                        </p:tav>
                                        <p:tav tm="100000">
                                          <p:val>
                                            <p:strVal val="#ppt_x"/>
                                          </p:val>
                                        </p:tav>
                                      </p:tavLst>
                                    </p:anim>
                                    <p:anim calcmode="lin" valueType="num">
                                      <p:cBhvr>
                                        <p:cTn id="19" dur="500" fill="hold"/>
                                        <p:tgtEl>
                                          <p:spTgt spid="46"/>
                                        </p:tgtEl>
                                        <p:attrNameLst>
                                          <p:attrName>ppt_y</p:attrName>
                                        </p:attrNameLst>
                                      </p:cBhvr>
                                      <p:tavLst>
                                        <p:tav tm="0">
                                          <p:val>
                                            <p:strVal val="#ppt_y-.1"/>
                                          </p:val>
                                        </p:tav>
                                        <p:tav tm="100000">
                                          <p:val>
                                            <p:strVal val="#ppt_y"/>
                                          </p:val>
                                        </p:tav>
                                      </p:tavLst>
                                    </p:anim>
                                  </p:childTnLst>
                                </p:cTn>
                              </p:par>
                            </p:childTnLst>
                          </p:cTn>
                        </p:par>
                        <p:par>
                          <p:cTn id="20" fill="hold">
                            <p:stCondLst>
                              <p:cond delay="2500"/>
                            </p:stCondLst>
                            <p:childTnLst>
                              <p:par>
                                <p:cTn id="21" presetID="10" presetClass="entr" presetSubtype="0" fill="hold" nodeType="afterEffect">
                                  <p:stCondLst>
                                    <p:cond delay="0"/>
                                  </p:stCondLst>
                                  <p:childTnLst>
                                    <p:set>
                                      <p:cBhvr>
                                        <p:cTn id="22" dur="1" fill="hold">
                                          <p:stCondLst>
                                            <p:cond delay="0"/>
                                          </p:stCondLst>
                                        </p:cTn>
                                        <p:tgtEl>
                                          <p:spTgt spid="48"/>
                                        </p:tgtEl>
                                        <p:attrNameLst>
                                          <p:attrName>style.visibility</p:attrName>
                                        </p:attrNameLst>
                                      </p:cBhvr>
                                      <p:to>
                                        <p:strVal val="visible"/>
                                      </p:to>
                                    </p:set>
                                    <p:animEffect transition="in" filter="fade">
                                      <p:cBhvr>
                                        <p:cTn id="23" dur="400"/>
                                        <p:tgtEl>
                                          <p:spTgt spid="48"/>
                                        </p:tgtEl>
                                      </p:cBhvr>
                                    </p:animEffect>
                                  </p:childTnLst>
                                </p:cTn>
                              </p:par>
                              <p:par>
                                <p:cTn id="24" presetID="10" presetClass="entr" presetSubtype="0" fill="hold" nodeType="withEffect">
                                  <p:stCondLst>
                                    <p:cond delay="0"/>
                                  </p:stCondLst>
                                  <p:childTnLst>
                                    <p:set>
                                      <p:cBhvr>
                                        <p:cTn id="25" dur="1" fill="hold">
                                          <p:stCondLst>
                                            <p:cond delay="0"/>
                                          </p:stCondLst>
                                        </p:cTn>
                                        <p:tgtEl>
                                          <p:spTgt spid="47"/>
                                        </p:tgtEl>
                                        <p:attrNameLst>
                                          <p:attrName>style.visibility</p:attrName>
                                        </p:attrNameLst>
                                      </p:cBhvr>
                                      <p:to>
                                        <p:strVal val="visible"/>
                                      </p:to>
                                    </p:set>
                                    <p:animEffect transition="in" filter="fade">
                                      <p:cBhvr>
                                        <p:cTn id="26" dur="400"/>
                                        <p:tgtEl>
                                          <p:spTgt spid="47"/>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37"/>
                                        </p:tgtEl>
                                        <p:attrNameLst>
                                          <p:attrName>style.visibility</p:attrName>
                                        </p:attrNameLst>
                                      </p:cBhvr>
                                      <p:to>
                                        <p:strVal val="visible"/>
                                      </p:to>
                                    </p:set>
                                    <p:animEffect transition="in" filter="fade">
                                      <p:cBhvr>
                                        <p:cTn id="29" dur="400"/>
                                        <p:tgtEl>
                                          <p:spTgt spid="37"/>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40"/>
                                        </p:tgtEl>
                                        <p:attrNameLst>
                                          <p:attrName>style.visibility</p:attrName>
                                        </p:attrNameLst>
                                      </p:cBhvr>
                                      <p:to>
                                        <p:strVal val="visible"/>
                                      </p:to>
                                    </p:set>
                                    <p:animEffect transition="in" filter="fade">
                                      <p:cBhvr>
                                        <p:cTn id="32" dur="400"/>
                                        <p:tgtEl>
                                          <p:spTgt spid="40"/>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41"/>
                                        </p:tgtEl>
                                        <p:attrNameLst>
                                          <p:attrName>style.visibility</p:attrName>
                                        </p:attrNameLst>
                                      </p:cBhvr>
                                      <p:to>
                                        <p:strVal val="visible"/>
                                      </p:to>
                                    </p:set>
                                    <p:animEffect transition="in" filter="fade">
                                      <p:cBhvr>
                                        <p:cTn id="35" dur="400"/>
                                        <p:tgtEl>
                                          <p:spTgt spid="41"/>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42"/>
                                        </p:tgtEl>
                                        <p:attrNameLst>
                                          <p:attrName>style.visibility</p:attrName>
                                        </p:attrNameLst>
                                      </p:cBhvr>
                                      <p:to>
                                        <p:strVal val="visible"/>
                                      </p:to>
                                    </p:set>
                                    <p:animEffect transition="in" filter="fade">
                                      <p:cBhvr>
                                        <p:cTn id="38" dur="400"/>
                                        <p:tgtEl>
                                          <p:spTgt spid="42"/>
                                        </p:tgtEl>
                                      </p:cBhvr>
                                    </p:animEffect>
                                  </p:childTnLst>
                                </p:cTn>
                              </p:par>
                              <p:par>
                                <p:cTn id="39" presetID="10" presetClass="entr" presetSubtype="0" fill="hold" nodeType="withEffect">
                                  <p:stCondLst>
                                    <p:cond delay="0"/>
                                  </p:stCondLst>
                                  <p:childTnLst>
                                    <p:set>
                                      <p:cBhvr>
                                        <p:cTn id="40" dur="1" fill="hold">
                                          <p:stCondLst>
                                            <p:cond delay="0"/>
                                          </p:stCondLst>
                                        </p:cTn>
                                        <p:tgtEl>
                                          <p:spTgt spid="50"/>
                                        </p:tgtEl>
                                        <p:attrNameLst>
                                          <p:attrName>style.visibility</p:attrName>
                                        </p:attrNameLst>
                                      </p:cBhvr>
                                      <p:to>
                                        <p:strVal val="visible"/>
                                      </p:to>
                                    </p:set>
                                    <p:animEffect transition="in" filter="fade">
                                      <p:cBhvr>
                                        <p:cTn id="41" dur="400"/>
                                        <p:tgtEl>
                                          <p:spTgt spid="50"/>
                                        </p:tgtEl>
                                      </p:cBhvr>
                                    </p:animEffect>
                                  </p:childTnLst>
                                </p:cTn>
                              </p:par>
                              <p:par>
                                <p:cTn id="42" presetID="10" presetClass="entr" presetSubtype="0" fill="hold" nodeType="withEffect">
                                  <p:stCondLst>
                                    <p:cond delay="0"/>
                                  </p:stCondLst>
                                  <p:childTnLst>
                                    <p:set>
                                      <p:cBhvr>
                                        <p:cTn id="43" dur="1" fill="hold">
                                          <p:stCondLst>
                                            <p:cond delay="0"/>
                                          </p:stCondLst>
                                        </p:cTn>
                                        <p:tgtEl>
                                          <p:spTgt spid="49"/>
                                        </p:tgtEl>
                                        <p:attrNameLst>
                                          <p:attrName>style.visibility</p:attrName>
                                        </p:attrNameLst>
                                      </p:cBhvr>
                                      <p:to>
                                        <p:strVal val="visible"/>
                                      </p:to>
                                    </p:set>
                                    <p:animEffect transition="in" filter="fade">
                                      <p:cBhvr>
                                        <p:cTn id="44" dur="4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5" restart="whenNotActive" fill="hold" evtFilter="cancelBubble" nodeType="interactiveSeq">
                <p:stCondLst>
                  <p:cond evt="onClick" delay="0">
                    <p:tgtEl>
                      <p:spTgt spid="48"/>
                    </p:tgtEl>
                  </p:cond>
                </p:stCondLst>
                <p:endSync evt="end" delay="0">
                  <p:rtn val="all"/>
                </p:endSync>
                <p:childTnLst>
                  <p:par>
                    <p:cTn id="46" fill="hold">
                      <p:stCondLst>
                        <p:cond delay="0"/>
                      </p:stCondLst>
                      <p:childTnLst>
                        <p:par>
                          <p:cTn id="47" fill="hold">
                            <p:stCondLst>
                              <p:cond delay="0"/>
                            </p:stCondLst>
                            <p:childTnLst>
                              <p:par>
                                <p:cTn id="48" presetID="23" presetClass="entr" presetSubtype="16" fill="hold" nodeType="clickEffect">
                                  <p:stCondLst>
                                    <p:cond delay="0"/>
                                  </p:stCondLst>
                                  <p:childTnLst>
                                    <p:set>
                                      <p:cBhvr>
                                        <p:cTn id="49" dur="1" fill="hold">
                                          <p:stCondLst>
                                            <p:cond delay="0"/>
                                          </p:stCondLst>
                                        </p:cTn>
                                        <p:tgtEl>
                                          <p:spTgt spid="54"/>
                                        </p:tgtEl>
                                        <p:attrNameLst>
                                          <p:attrName>style.visibility</p:attrName>
                                        </p:attrNameLst>
                                      </p:cBhvr>
                                      <p:to>
                                        <p:strVal val="visible"/>
                                      </p:to>
                                    </p:set>
                                    <p:anim calcmode="lin" valueType="num">
                                      <p:cBhvr>
                                        <p:cTn id="50" dur="250" fill="hold"/>
                                        <p:tgtEl>
                                          <p:spTgt spid="54"/>
                                        </p:tgtEl>
                                        <p:attrNameLst>
                                          <p:attrName>ppt_w</p:attrName>
                                        </p:attrNameLst>
                                      </p:cBhvr>
                                      <p:tavLst>
                                        <p:tav tm="0">
                                          <p:val>
                                            <p:fltVal val="0"/>
                                          </p:val>
                                        </p:tav>
                                        <p:tav tm="100000">
                                          <p:val>
                                            <p:strVal val="#ppt_w"/>
                                          </p:val>
                                        </p:tav>
                                      </p:tavLst>
                                    </p:anim>
                                    <p:anim calcmode="lin" valueType="num">
                                      <p:cBhvr>
                                        <p:cTn id="51" dur="250" fill="hold"/>
                                        <p:tgtEl>
                                          <p:spTgt spid="54"/>
                                        </p:tgtEl>
                                        <p:attrNameLst>
                                          <p:attrName>ppt_h</p:attrName>
                                        </p:attrNameLst>
                                      </p:cBhvr>
                                      <p:tavLst>
                                        <p:tav tm="0">
                                          <p:val>
                                            <p:fltVal val="0"/>
                                          </p:val>
                                        </p:tav>
                                        <p:tav tm="100000">
                                          <p:val>
                                            <p:strVal val="#ppt_h"/>
                                          </p:val>
                                        </p:tav>
                                      </p:tavLst>
                                    </p:anim>
                                  </p:childTnLst>
                                </p:cTn>
                              </p:par>
                              <p:par>
                                <p:cTn id="52" presetID="1" presetClass="mediacall" presetSubtype="0" fill="hold" nodeType="withEffect">
                                  <p:stCondLst>
                                    <p:cond delay="0"/>
                                  </p:stCondLst>
                                  <p:childTnLst>
                                    <p:cmd type="call" cmd="playFrom(0.0)">
                                      <p:cBhvr>
                                        <p:cTn id="53" dur="1009" fill="hold"/>
                                        <p:tgtEl>
                                          <p:spTgt spid="4"/>
                                        </p:tgtEl>
                                      </p:cBhvr>
                                    </p:cmd>
                                  </p:childTnLst>
                                </p:cTn>
                              </p:par>
                            </p:childTnLst>
                          </p:cTn>
                        </p:par>
                      </p:childTnLst>
                    </p:cTn>
                  </p:par>
                </p:childTnLst>
              </p:cTn>
              <p:nextCondLst>
                <p:cond evt="onClick" delay="0">
                  <p:tgtEl>
                    <p:spTgt spid="48"/>
                  </p:tgtEl>
                </p:cond>
              </p:nextCondLst>
            </p:seq>
            <p:seq concurrent="1" nextAc="seek">
              <p:cTn id="54" restart="whenNotActive" fill="hold" evtFilter="cancelBubble" nodeType="interactiveSeq">
                <p:stCondLst>
                  <p:cond evt="onClick" delay="0">
                    <p:tgtEl>
                      <p:spTgt spid="50"/>
                    </p:tgtEl>
                  </p:cond>
                </p:stCondLst>
                <p:endSync evt="end" delay="0">
                  <p:rtn val="all"/>
                </p:endSync>
                <p:childTnLst>
                  <p:par>
                    <p:cTn id="55" fill="hold">
                      <p:stCondLst>
                        <p:cond delay="0"/>
                      </p:stCondLst>
                      <p:childTnLst>
                        <p:par>
                          <p:cTn id="56" fill="hold">
                            <p:stCondLst>
                              <p:cond delay="0"/>
                            </p:stCondLst>
                            <p:childTnLst>
                              <p:par>
                                <p:cTn id="57" presetID="23" presetClass="entr" presetSubtype="16" fill="hold" nodeType="clickEffect">
                                  <p:stCondLst>
                                    <p:cond delay="0"/>
                                  </p:stCondLst>
                                  <p:childTnLst>
                                    <p:set>
                                      <p:cBhvr>
                                        <p:cTn id="58" dur="1" fill="hold">
                                          <p:stCondLst>
                                            <p:cond delay="0"/>
                                          </p:stCondLst>
                                        </p:cTn>
                                        <p:tgtEl>
                                          <p:spTgt spid="24"/>
                                        </p:tgtEl>
                                        <p:attrNameLst>
                                          <p:attrName>style.visibility</p:attrName>
                                        </p:attrNameLst>
                                      </p:cBhvr>
                                      <p:to>
                                        <p:strVal val="visible"/>
                                      </p:to>
                                    </p:set>
                                    <p:anim calcmode="lin" valueType="num">
                                      <p:cBhvr>
                                        <p:cTn id="59" dur="250" fill="hold"/>
                                        <p:tgtEl>
                                          <p:spTgt spid="24"/>
                                        </p:tgtEl>
                                        <p:attrNameLst>
                                          <p:attrName>ppt_w</p:attrName>
                                        </p:attrNameLst>
                                      </p:cBhvr>
                                      <p:tavLst>
                                        <p:tav tm="0">
                                          <p:val>
                                            <p:fltVal val="0"/>
                                          </p:val>
                                        </p:tav>
                                        <p:tav tm="100000">
                                          <p:val>
                                            <p:strVal val="#ppt_w"/>
                                          </p:val>
                                        </p:tav>
                                      </p:tavLst>
                                    </p:anim>
                                    <p:anim calcmode="lin" valueType="num">
                                      <p:cBhvr>
                                        <p:cTn id="60" dur="250" fill="hold"/>
                                        <p:tgtEl>
                                          <p:spTgt spid="24"/>
                                        </p:tgtEl>
                                        <p:attrNameLst>
                                          <p:attrName>ppt_h</p:attrName>
                                        </p:attrNameLst>
                                      </p:cBhvr>
                                      <p:tavLst>
                                        <p:tav tm="0">
                                          <p:val>
                                            <p:fltVal val="0"/>
                                          </p:val>
                                        </p:tav>
                                        <p:tav tm="100000">
                                          <p:val>
                                            <p:strVal val="#ppt_h"/>
                                          </p:val>
                                        </p:tav>
                                      </p:tavLst>
                                    </p:anim>
                                  </p:childTnLst>
                                </p:cTn>
                              </p:par>
                              <p:par>
                                <p:cTn id="61" presetID="1" presetClass="mediacall" presetSubtype="0" fill="hold" nodeType="withEffect">
                                  <p:stCondLst>
                                    <p:cond delay="0"/>
                                  </p:stCondLst>
                                  <p:childTnLst>
                                    <p:cmd type="call" cmd="playFrom(0.0)">
                                      <p:cBhvr>
                                        <p:cTn id="62" dur="2808" fill="hold"/>
                                        <p:tgtEl>
                                          <p:spTgt spid="2"/>
                                        </p:tgtEl>
                                      </p:cBhvr>
                                    </p:cmd>
                                  </p:childTnLst>
                                </p:cTn>
                              </p:par>
                              <p:par>
                                <p:cTn id="63" presetID="1" presetClass="exit" presetSubtype="0" fill="hold" nodeType="withEffect">
                                  <p:stCondLst>
                                    <p:cond delay="0"/>
                                  </p:stCondLst>
                                  <p:childTnLst>
                                    <p:set>
                                      <p:cBhvr>
                                        <p:cTn id="64" dur="1" fill="hold">
                                          <p:stCondLst>
                                            <p:cond delay="0"/>
                                          </p:stCondLst>
                                        </p:cTn>
                                        <p:tgtEl>
                                          <p:spTgt spid="53"/>
                                        </p:tgtEl>
                                        <p:attrNameLst>
                                          <p:attrName>style.visibility</p:attrName>
                                        </p:attrNameLst>
                                      </p:cBhvr>
                                      <p:to>
                                        <p:strVal val="hidden"/>
                                      </p:to>
                                    </p:set>
                                  </p:childTnLst>
                                </p:cTn>
                              </p:par>
                              <p:par>
                                <p:cTn id="65" presetID="10" presetClass="entr" presetSubtype="0" fill="hold" nodeType="withEffect">
                                  <p:stCondLst>
                                    <p:cond delay="0"/>
                                  </p:stCondLst>
                                  <p:childTnLst>
                                    <p:set>
                                      <p:cBhvr>
                                        <p:cTn id="66" dur="1" fill="hold">
                                          <p:stCondLst>
                                            <p:cond delay="0"/>
                                          </p:stCondLst>
                                        </p:cTn>
                                        <p:tgtEl>
                                          <p:spTgt spid="56"/>
                                        </p:tgtEl>
                                        <p:attrNameLst>
                                          <p:attrName>style.visibility</p:attrName>
                                        </p:attrNameLst>
                                      </p:cBhvr>
                                      <p:to>
                                        <p:strVal val="visible"/>
                                      </p:to>
                                    </p:set>
                                    <p:animEffect transition="in" filter="fade">
                                      <p:cBhvr>
                                        <p:cTn id="67" dur="500"/>
                                        <p:tgtEl>
                                          <p:spTgt spid="56"/>
                                        </p:tgtEl>
                                      </p:cBhvr>
                                    </p:animEffect>
                                  </p:childTnLst>
                                </p:cTn>
                              </p:par>
                              <p:par>
                                <p:cTn id="68" presetID="1" presetClass="exit" presetSubtype="0" fill="hold" nodeType="withEffect">
                                  <p:stCondLst>
                                    <p:cond delay="800"/>
                                  </p:stCondLst>
                                  <p:childTnLst>
                                    <p:set>
                                      <p:cBhvr>
                                        <p:cTn id="69" dur="1" fill="hold">
                                          <p:stCondLst>
                                            <p:cond delay="0"/>
                                          </p:stCondLst>
                                        </p:cTn>
                                        <p:tgtEl>
                                          <p:spTgt spid="56"/>
                                        </p:tgtEl>
                                        <p:attrNameLst>
                                          <p:attrName>style.visibility</p:attrName>
                                        </p:attrNameLst>
                                      </p:cBhvr>
                                      <p:to>
                                        <p:strVal val="hidden"/>
                                      </p:to>
                                    </p:set>
                                  </p:childTnLst>
                                </p:cTn>
                              </p:par>
                              <p:par>
                                <p:cTn id="70" presetID="1" presetClass="exit" presetSubtype="0" fill="hold" nodeType="withEffect">
                                  <p:stCondLst>
                                    <p:cond delay="900"/>
                                  </p:stCondLst>
                                  <p:childTnLst>
                                    <p:set>
                                      <p:cBhvr>
                                        <p:cTn id="71" dur="1" fill="hold">
                                          <p:stCondLst>
                                            <p:cond delay="0"/>
                                          </p:stCondLst>
                                        </p:cTn>
                                        <p:tgtEl>
                                          <p:spTgt spid="52"/>
                                        </p:tgtEl>
                                        <p:attrNameLst>
                                          <p:attrName>style.visibility</p:attrName>
                                        </p:attrNameLst>
                                      </p:cBhvr>
                                      <p:to>
                                        <p:strVal val="hidden"/>
                                      </p:to>
                                    </p:set>
                                  </p:childTnLst>
                                </p:cTn>
                              </p:par>
                              <p:par>
                                <p:cTn id="72" presetID="10" presetClass="entr" presetSubtype="0" fill="hold" nodeType="withEffect">
                                  <p:stCondLst>
                                    <p:cond delay="1000"/>
                                  </p:stCondLst>
                                  <p:childTnLst>
                                    <p:set>
                                      <p:cBhvr>
                                        <p:cTn id="73" dur="1" fill="hold">
                                          <p:stCondLst>
                                            <p:cond delay="0"/>
                                          </p:stCondLst>
                                        </p:cTn>
                                        <p:tgtEl>
                                          <p:spTgt spid="57"/>
                                        </p:tgtEl>
                                        <p:attrNameLst>
                                          <p:attrName>style.visibility</p:attrName>
                                        </p:attrNameLst>
                                      </p:cBhvr>
                                      <p:to>
                                        <p:strVal val="visible"/>
                                      </p:to>
                                    </p:set>
                                    <p:animEffect transition="in" filter="fade">
                                      <p:cBhvr>
                                        <p:cTn id="74" dur="250"/>
                                        <p:tgtEl>
                                          <p:spTgt spid="57"/>
                                        </p:tgtEl>
                                      </p:cBhvr>
                                    </p:animEffect>
                                  </p:childTnLst>
                                </p:cTn>
                              </p:par>
                              <p:par>
                                <p:cTn id="75" presetID="63" presetClass="path" presetSubtype="0" fill="hold" nodeType="withEffect">
                                  <p:stCondLst>
                                    <p:cond delay="1400"/>
                                  </p:stCondLst>
                                  <p:childTnLst>
                                    <p:animMotion origin="layout" path="M -0.00312 0.0088 L 0.68633 0.00162 " pathEditMode="relative" rAng="0" ptsTypes="AA">
                                      <p:cBhvr>
                                        <p:cTn id="76" dur="2500" fill="hold"/>
                                        <p:tgtEl>
                                          <p:spTgt spid="57"/>
                                        </p:tgtEl>
                                        <p:attrNameLst>
                                          <p:attrName>ppt_x</p:attrName>
                                          <p:attrName>ppt_y</p:attrName>
                                        </p:attrNameLst>
                                      </p:cBhvr>
                                      <p:rCtr x="34466" y="-370"/>
                                    </p:animMotion>
                                  </p:childTnLst>
                                </p:cTn>
                              </p:par>
                            </p:childTnLst>
                          </p:cTn>
                        </p:par>
                      </p:childTnLst>
                    </p:cTn>
                  </p:par>
                </p:childTnLst>
              </p:cTn>
              <p:nextCondLst>
                <p:cond evt="onClick" delay="0">
                  <p:tgtEl>
                    <p:spTgt spid="50"/>
                  </p:tgtEl>
                </p:cond>
              </p:nextCondLst>
            </p:seq>
            <p:seq concurrent="1" nextAc="seek">
              <p:cTn id="77" restart="whenNotActive" fill="hold" evtFilter="cancelBubble" nodeType="interactiveSeq">
                <p:stCondLst>
                  <p:cond evt="onClick" delay="0">
                    <p:tgtEl>
                      <p:spTgt spid="49"/>
                    </p:tgtEl>
                  </p:cond>
                </p:stCondLst>
                <p:endSync evt="end" delay="0">
                  <p:rtn val="all"/>
                </p:endSync>
                <p:childTnLst>
                  <p:par>
                    <p:cTn id="78" fill="hold">
                      <p:stCondLst>
                        <p:cond delay="0"/>
                      </p:stCondLst>
                      <p:childTnLst>
                        <p:par>
                          <p:cTn id="79" fill="hold">
                            <p:stCondLst>
                              <p:cond delay="0"/>
                            </p:stCondLst>
                            <p:childTnLst>
                              <p:par>
                                <p:cTn id="80" presetID="23" presetClass="entr" presetSubtype="16" fill="hold" nodeType="clickEffect">
                                  <p:stCondLst>
                                    <p:cond delay="0"/>
                                  </p:stCondLst>
                                  <p:childTnLst>
                                    <p:set>
                                      <p:cBhvr>
                                        <p:cTn id="81" dur="1" fill="hold">
                                          <p:stCondLst>
                                            <p:cond delay="0"/>
                                          </p:stCondLst>
                                        </p:cTn>
                                        <p:tgtEl>
                                          <p:spTgt spid="25"/>
                                        </p:tgtEl>
                                        <p:attrNameLst>
                                          <p:attrName>style.visibility</p:attrName>
                                        </p:attrNameLst>
                                      </p:cBhvr>
                                      <p:to>
                                        <p:strVal val="visible"/>
                                      </p:to>
                                    </p:set>
                                    <p:anim calcmode="lin" valueType="num">
                                      <p:cBhvr>
                                        <p:cTn id="82" dur="250" fill="hold"/>
                                        <p:tgtEl>
                                          <p:spTgt spid="25"/>
                                        </p:tgtEl>
                                        <p:attrNameLst>
                                          <p:attrName>ppt_w</p:attrName>
                                        </p:attrNameLst>
                                      </p:cBhvr>
                                      <p:tavLst>
                                        <p:tav tm="0">
                                          <p:val>
                                            <p:fltVal val="0"/>
                                          </p:val>
                                        </p:tav>
                                        <p:tav tm="100000">
                                          <p:val>
                                            <p:strVal val="#ppt_w"/>
                                          </p:val>
                                        </p:tav>
                                      </p:tavLst>
                                    </p:anim>
                                    <p:anim calcmode="lin" valueType="num">
                                      <p:cBhvr>
                                        <p:cTn id="83" dur="250" fill="hold"/>
                                        <p:tgtEl>
                                          <p:spTgt spid="25"/>
                                        </p:tgtEl>
                                        <p:attrNameLst>
                                          <p:attrName>ppt_h</p:attrName>
                                        </p:attrNameLst>
                                      </p:cBhvr>
                                      <p:tavLst>
                                        <p:tav tm="0">
                                          <p:val>
                                            <p:fltVal val="0"/>
                                          </p:val>
                                        </p:tav>
                                        <p:tav tm="100000">
                                          <p:val>
                                            <p:strVal val="#ppt_h"/>
                                          </p:val>
                                        </p:tav>
                                      </p:tavLst>
                                    </p:anim>
                                  </p:childTnLst>
                                </p:cTn>
                              </p:par>
                              <p:par>
                                <p:cTn id="84" presetID="1" presetClass="mediacall" presetSubtype="0" fill="hold" nodeType="withEffect">
                                  <p:stCondLst>
                                    <p:cond delay="0"/>
                                  </p:stCondLst>
                                  <p:childTnLst>
                                    <p:cmd type="call" cmd="playFrom(0.0)">
                                      <p:cBhvr>
                                        <p:cTn id="85" dur="1009" fill="hold"/>
                                        <p:tgtEl>
                                          <p:spTgt spid="8"/>
                                        </p:tgtEl>
                                      </p:cBhvr>
                                    </p:cmd>
                                  </p:childTnLst>
                                </p:cTn>
                              </p:par>
                            </p:childTnLst>
                          </p:cTn>
                        </p:par>
                      </p:childTnLst>
                    </p:cTn>
                  </p:par>
                </p:childTnLst>
              </p:cTn>
              <p:nextCondLst>
                <p:cond evt="onClick" delay="0">
                  <p:tgtEl>
                    <p:spTgt spid="49"/>
                  </p:tgtEl>
                </p:cond>
              </p:nextCondLst>
            </p:seq>
            <p:audio>
              <p:cMediaNode vol="80000">
                <p:cTn id="86" fill="hold" display="0">
                  <p:stCondLst>
                    <p:cond delay="indefinite"/>
                  </p:stCondLst>
                  <p:endCondLst>
                    <p:cond evt="onStopAudio" delay="0">
                      <p:tgtEl>
                        <p:sldTgt/>
                      </p:tgtEl>
                    </p:cond>
                  </p:endCondLst>
                </p:cTn>
                <p:tgtEl>
                  <p:spTgt spid="2"/>
                </p:tgtEl>
              </p:cMediaNode>
            </p:audio>
            <p:audio>
              <p:cMediaNode vol="80000">
                <p:cTn id="87" fill="hold" display="0">
                  <p:stCondLst>
                    <p:cond delay="indefinite"/>
                  </p:stCondLst>
                  <p:endCondLst>
                    <p:cond evt="onStopAudio" delay="0">
                      <p:tgtEl>
                        <p:sldTgt/>
                      </p:tgtEl>
                    </p:cond>
                  </p:endCondLst>
                </p:cTn>
                <p:tgtEl>
                  <p:spTgt spid="4"/>
                </p:tgtEl>
              </p:cMediaNode>
            </p:audio>
            <p:audio>
              <p:cMediaNode vol="80000">
                <p:cTn id="88" fill="hold" display="0">
                  <p:stCondLst>
                    <p:cond delay="indefinite"/>
                  </p:stCondLst>
                  <p:endCondLst>
                    <p:cond evt="onStopAudio" delay="0">
                      <p:tgtEl>
                        <p:sldTgt/>
                      </p:tgtEl>
                    </p:cond>
                  </p:endCondLst>
                </p:cTn>
                <p:tgtEl>
                  <p:spTgt spid="7"/>
                </p:tgtEl>
              </p:cMediaNode>
            </p:audio>
            <p:audio>
              <p:cMediaNode vol="80000">
                <p:cTn id="89" fill="hold" display="0">
                  <p:stCondLst>
                    <p:cond delay="indefinite"/>
                  </p:stCondLst>
                  <p:endCondLst>
                    <p:cond evt="onStopAudio" delay="0">
                      <p:tgtEl>
                        <p:sldTgt/>
                      </p:tgtEl>
                    </p:cond>
                  </p:endCondLst>
                </p:cTn>
                <p:tgtEl>
                  <p:spTgt spid="8"/>
                </p:tgtEl>
              </p:cMediaNode>
            </p:audio>
            <p:seq concurrent="1" nextAc="seek">
              <p:cTn id="90" restart="whenNotActive" fill="hold" evtFilter="cancelBubble" nodeType="interactiveSeq">
                <p:stCondLst>
                  <p:cond evt="onClick" delay="0">
                    <p:tgtEl>
                      <p:spTgt spid="47"/>
                    </p:tgtEl>
                  </p:cond>
                </p:stCondLst>
                <p:endSync evt="end" delay="0">
                  <p:rtn val="all"/>
                </p:endSync>
                <p:childTnLst>
                  <p:par>
                    <p:cTn id="91" fill="hold">
                      <p:stCondLst>
                        <p:cond delay="0"/>
                      </p:stCondLst>
                      <p:childTnLst>
                        <p:par>
                          <p:cTn id="92" fill="hold">
                            <p:stCondLst>
                              <p:cond delay="0"/>
                            </p:stCondLst>
                            <p:childTnLst>
                              <p:par>
                                <p:cTn id="93" presetID="23" presetClass="entr" presetSubtype="16" fill="hold" nodeType="clickEffect">
                                  <p:stCondLst>
                                    <p:cond delay="0"/>
                                  </p:stCondLst>
                                  <p:childTnLst>
                                    <p:set>
                                      <p:cBhvr>
                                        <p:cTn id="94" dur="1" fill="hold">
                                          <p:stCondLst>
                                            <p:cond delay="0"/>
                                          </p:stCondLst>
                                        </p:cTn>
                                        <p:tgtEl>
                                          <p:spTgt spid="55"/>
                                        </p:tgtEl>
                                        <p:attrNameLst>
                                          <p:attrName>style.visibility</p:attrName>
                                        </p:attrNameLst>
                                      </p:cBhvr>
                                      <p:to>
                                        <p:strVal val="visible"/>
                                      </p:to>
                                    </p:set>
                                    <p:anim calcmode="lin" valueType="num">
                                      <p:cBhvr>
                                        <p:cTn id="95" dur="250" fill="hold"/>
                                        <p:tgtEl>
                                          <p:spTgt spid="55"/>
                                        </p:tgtEl>
                                        <p:attrNameLst>
                                          <p:attrName>ppt_w</p:attrName>
                                        </p:attrNameLst>
                                      </p:cBhvr>
                                      <p:tavLst>
                                        <p:tav tm="0">
                                          <p:val>
                                            <p:fltVal val="0"/>
                                          </p:val>
                                        </p:tav>
                                        <p:tav tm="100000">
                                          <p:val>
                                            <p:strVal val="#ppt_w"/>
                                          </p:val>
                                        </p:tav>
                                      </p:tavLst>
                                    </p:anim>
                                    <p:anim calcmode="lin" valueType="num">
                                      <p:cBhvr>
                                        <p:cTn id="96" dur="250" fill="hold"/>
                                        <p:tgtEl>
                                          <p:spTgt spid="55"/>
                                        </p:tgtEl>
                                        <p:attrNameLst>
                                          <p:attrName>ppt_h</p:attrName>
                                        </p:attrNameLst>
                                      </p:cBhvr>
                                      <p:tavLst>
                                        <p:tav tm="0">
                                          <p:val>
                                            <p:fltVal val="0"/>
                                          </p:val>
                                        </p:tav>
                                        <p:tav tm="100000">
                                          <p:val>
                                            <p:strVal val="#ppt_h"/>
                                          </p:val>
                                        </p:tav>
                                      </p:tavLst>
                                    </p:anim>
                                  </p:childTnLst>
                                </p:cTn>
                              </p:par>
                              <p:par>
                                <p:cTn id="97" presetID="1" presetClass="mediacall" presetSubtype="0" fill="hold" nodeType="withEffect">
                                  <p:stCondLst>
                                    <p:cond delay="0"/>
                                  </p:stCondLst>
                                  <p:childTnLst>
                                    <p:cmd type="call" cmd="playFrom(0.0)">
                                      <p:cBhvr>
                                        <p:cTn id="98" dur="1009" fill="hold"/>
                                        <p:tgtEl>
                                          <p:spTgt spid="7"/>
                                        </p:tgtEl>
                                      </p:cBhvr>
                                    </p:cmd>
                                  </p:childTnLst>
                                </p:cTn>
                              </p:par>
                            </p:childTnLst>
                          </p:cTn>
                        </p:par>
                      </p:childTnLst>
                    </p:cTn>
                  </p:par>
                </p:childTnLst>
              </p:cTn>
              <p:nextCondLst>
                <p:cond evt="onClick" delay="0">
                  <p:tgtEl>
                    <p:spTgt spid="47"/>
                  </p:tgtEl>
                </p:cond>
              </p:nextCondLst>
            </p:seq>
          </p:childTnLst>
        </p:cTn>
      </p:par>
    </p:tnLst>
    <p:bldLst>
      <p:bldP spid="37" grpId="0"/>
      <p:bldP spid="40" grpId="0"/>
      <p:bldP spid="41" grpId="0"/>
      <p:bldP spid="4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842B433-9BD6-C67F-DDE1-9FC03365385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079" r="1888"/>
          <a:stretch/>
        </p:blipFill>
        <p:spPr>
          <a:xfrm>
            <a:off x="0" y="-18327"/>
            <a:ext cx="12192000" cy="7028727"/>
          </a:xfrm>
          <a:prstGeom prst="rect">
            <a:avLst/>
          </a:prstGeom>
        </p:spPr>
      </p:pic>
      <p:grpSp>
        <p:nvGrpSpPr>
          <p:cNvPr id="47" name="1">
            <a:extLst>
              <a:ext uri="{FF2B5EF4-FFF2-40B4-BE49-F238E27FC236}">
                <a16:creationId xmlns:a16="http://schemas.microsoft.com/office/drawing/2014/main" id="{4451609E-2EEE-0E7D-CF78-446D15D00DF7}"/>
              </a:ext>
            </a:extLst>
          </p:cNvPr>
          <p:cNvGrpSpPr/>
          <p:nvPr/>
        </p:nvGrpSpPr>
        <p:grpSpPr>
          <a:xfrm>
            <a:off x="492673" y="2097132"/>
            <a:ext cx="5257800" cy="1226839"/>
            <a:chOff x="492673" y="2097132"/>
            <a:chExt cx="5257800" cy="1226839"/>
          </a:xfrm>
        </p:grpSpPr>
        <p:pic>
          <p:nvPicPr>
            <p:cNvPr id="15" name="Picture 14">
              <a:extLst>
                <a:ext uri="{FF2B5EF4-FFF2-40B4-BE49-F238E27FC236}">
                  <a16:creationId xmlns:a16="http://schemas.microsoft.com/office/drawing/2014/main" id="{83DDA015-BD56-8427-BD96-50276AA26D4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2673" y="2097132"/>
              <a:ext cx="5257800" cy="1226839"/>
            </a:xfrm>
            <a:prstGeom prst="rect">
              <a:avLst/>
            </a:prstGeom>
          </p:spPr>
        </p:pic>
        <p:sp>
          <p:nvSpPr>
            <p:cNvPr id="39" name="TextBox 38">
              <a:extLst>
                <a:ext uri="{FF2B5EF4-FFF2-40B4-BE49-F238E27FC236}">
                  <a16:creationId xmlns:a16="http://schemas.microsoft.com/office/drawing/2014/main" id="{88CBEF48-C42A-FF8E-B23E-09BA0C710818}"/>
                </a:ext>
              </a:extLst>
            </p:cNvPr>
            <p:cNvSpPr txBox="1"/>
            <p:nvPr/>
          </p:nvSpPr>
          <p:spPr>
            <a:xfrm>
              <a:off x="1492482" y="2438932"/>
              <a:ext cx="931730" cy="36933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Bước</a:t>
              </a:r>
              <a:r>
                <a:rPr kumimoji="0" lang="en-US" sz="2400" b="0" i="0" u="none" strike="noStrike" kern="1200" cap="none" spc="0" normalizeH="0" baseline="0" noProof="0" dirty="0">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 1</a:t>
              </a:r>
            </a:p>
          </p:txBody>
        </p:sp>
      </p:grpSp>
      <p:grpSp>
        <p:nvGrpSpPr>
          <p:cNvPr id="48" name="2">
            <a:extLst>
              <a:ext uri="{FF2B5EF4-FFF2-40B4-BE49-F238E27FC236}">
                <a16:creationId xmlns:a16="http://schemas.microsoft.com/office/drawing/2014/main" id="{E86B8ECA-83E3-561A-F930-3711977DB1C6}"/>
              </a:ext>
            </a:extLst>
          </p:cNvPr>
          <p:cNvGrpSpPr/>
          <p:nvPr/>
        </p:nvGrpSpPr>
        <p:grpSpPr>
          <a:xfrm>
            <a:off x="492673" y="3481715"/>
            <a:ext cx="5257800" cy="1226839"/>
            <a:chOff x="492673" y="3481715"/>
            <a:chExt cx="5257800" cy="1226839"/>
          </a:xfrm>
        </p:grpSpPr>
        <p:pic>
          <p:nvPicPr>
            <p:cNvPr id="16" name="Picture 15">
              <a:extLst>
                <a:ext uri="{FF2B5EF4-FFF2-40B4-BE49-F238E27FC236}">
                  <a16:creationId xmlns:a16="http://schemas.microsoft.com/office/drawing/2014/main" id="{485B8A66-36D1-4D3F-4936-902928965FD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2673" y="3481715"/>
              <a:ext cx="5257800" cy="1226839"/>
            </a:xfrm>
            <a:prstGeom prst="rect">
              <a:avLst/>
            </a:prstGeom>
          </p:spPr>
        </p:pic>
        <p:sp>
          <p:nvSpPr>
            <p:cNvPr id="43" name="TextBox 42">
              <a:extLst>
                <a:ext uri="{FF2B5EF4-FFF2-40B4-BE49-F238E27FC236}">
                  <a16:creationId xmlns:a16="http://schemas.microsoft.com/office/drawing/2014/main" id="{0480F1FE-F644-B25B-F80A-DBEEE39CE33E}"/>
                </a:ext>
              </a:extLst>
            </p:cNvPr>
            <p:cNvSpPr txBox="1"/>
            <p:nvPr/>
          </p:nvSpPr>
          <p:spPr>
            <a:xfrm>
              <a:off x="1527979" y="3835142"/>
              <a:ext cx="931730" cy="36933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Bước</a:t>
              </a:r>
              <a:r>
                <a:rPr kumimoji="0" lang="en-US" sz="2400" b="0" i="0" u="none" strike="noStrike" kern="1200" cap="none" spc="0" normalizeH="0" baseline="0" noProof="0" dirty="0">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 3</a:t>
              </a:r>
            </a:p>
          </p:txBody>
        </p:sp>
      </p:grpSp>
      <p:grpSp>
        <p:nvGrpSpPr>
          <p:cNvPr id="50" name="3">
            <a:extLst>
              <a:ext uri="{FF2B5EF4-FFF2-40B4-BE49-F238E27FC236}">
                <a16:creationId xmlns:a16="http://schemas.microsoft.com/office/drawing/2014/main" id="{DDC50E14-1682-1F8E-5E54-492821AD5755}"/>
              </a:ext>
            </a:extLst>
          </p:cNvPr>
          <p:cNvGrpSpPr/>
          <p:nvPr/>
        </p:nvGrpSpPr>
        <p:grpSpPr>
          <a:xfrm>
            <a:off x="6271402" y="2125382"/>
            <a:ext cx="5257800" cy="1226839"/>
            <a:chOff x="6271402" y="2125382"/>
            <a:chExt cx="5257800" cy="1226839"/>
          </a:xfrm>
        </p:grpSpPr>
        <p:pic>
          <p:nvPicPr>
            <p:cNvPr id="20" name="Picture 19">
              <a:extLst>
                <a:ext uri="{FF2B5EF4-FFF2-40B4-BE49-F238E27FC236}">
                  <a16:creationId xmlns:a16="http://schemas.microsoft.com/office/drawing/2014/main" id="{FF21B9E8-7F24-01EE-A23C-03E174E5C93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71402" y="2125382"/>
              <a:ext cx="5257800" cy="1226839"/>
            </a:xfrm>
            <a:prstGeom prst="rect">
              <a:avLst/>
            </a:prstGeom>
          </p:spPr>
        </p:pic>
        <p:sp>
          <p:nvSpPr>
            <p:cNvPr id="44" name="TextBox 43">
              <a:extLst>
                <a:ext uri="{FF2B5EF4-FFF2-40B4-BE49-F238E27FC236}">
                  <a16:creationId xmlns:a16="http://schemas.microsoft.com/office/drawing/2014/main" id="{6F6AAAE4-67FB-01AC-2044-656151CD282D}"/>
                </a:ext>
              </a:extLst>
            </p:cNvPr>
            <p:cNvSpPr txBox="1"/>
            <p:nvPr/>
          </p:nvSpPr>
          <p:spPr>
            <a:xfrm>
              <a:off x="7417003" y="2467168"/>
              <a:ext cx="931730" cy="36933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Bước</a:t>
              </a:r>
              <a:r>
                <a:rPr kumimoji="0" lang="en-US" sz="2400" b="0" i="0" u="none" strike="noStrike" kern="1200" cap="none" spc="0" normalizeH="0" baseline="0" noProof="0" dirty="0">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 2</a:t>
              </a:r>
            </a:p>
          </p:txBody>
        </p:sp>
      </p:grpSp>
      <p:grpSp>
        <p:nvGrpSpPr>
          <p:cNvPr id="49" name="4">
            <a:extLst>
              <a:ext uri="{FF2B5EF4-FFF2-40B4-BE49-F238E27FC236}">
                <a16:creationId xmlns:a16="http://schemas.microsoft.com/office/drawing/2014/main" id="{5B1EE036-7942-EB6C-043F-88C64D12E170}"/>
              </a:ext>
            </a:extLst>
          </p:cNvPr>
          <p:cNvGrpSpPr/>
          <p:nvPr/>
        </p:nvGrpSpPr>
        <p:grpSpPr>
          <a:xfrm>
            <a:off x="6271402" y="3509965"/>
            <a:ext cx="5257800" cy="1226839"/>
            <a:chOff x="6271402" y="3509965"/>
            <a:chExt cx="5257800" cy="1226839"/>
          </a:xfrm>
        </p:grpSpPr>
        <p:pic>
          <p:nvPicPr>
            <p:cNvPr id="21" name="Picture 20">
              <a:extLst>
                <a:ext uri="{FF2B5EF4-FFF2-40B4-BE49-F238E27FC236}">
                  <a16:creationId xmlns:a16="http://schemas.microsoft.com/office/drawing/2014/main" id="{F0BE287E-A934-9E13-AF7B-4FCDAEE1671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71402" y="3509965"/>
              <a:ext cx="5257800" cy="1226839"/>
            </a:xfrm>
            <a:prstGeom prst="rect">
              <a:avLst/>
            </a:prstGeom>
          </p:spPr>
        </p:pic>
        <p:sp>
          <p:nvSpPr>
            <p:cNvPr id="45" name="TextBox 44">
              <a:extLst>
                <a:ext uri="{FF2B5EF4-FFF2-40B4-BE49-F238E27FC236}">
                  <a16:creationId xmlns:a16="http://schemas.microsoft.com/office/drawing/2014/main" id="{1794E4B9-2484-B5E3-ECDF-6F1F2EB6AADF}"/>
                </a:ext>
              </a:extLst>
            </p:cNvPr>
            <p:cNvSpPr txBox="1"/>
            <p:nvPr/>
          </p:nvSpPr>
          <p:spPr>
            <a:xfrm>
              <a:off x="7396950" y="3910468"/>
              <a:ext cx="931730" cy="36933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Bước</a:t>
              </a:r>
              <a:r>
                <a:rPr kumimoji="0" lang="en-US" sz="2400" b="0" i="0" u="none" strike="noStrike" kern="1200" cap="none" spc="0" normalizeH="0" baseline="0" noProof="0" dirty="0">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 4</a:t>
              </a:r>
            </a:p>
          </p:txBody>
        </p:sp>
      </p:grpSp>
      <p:grpSp>
        <p:nvGrpSpPr>
          <p:cNvPr id="46" name="Group 45">
            <a:extLst>
              <a:ext uri="{FF2B5EF4-FFF2-40B4-BE49-F238E27FC236}">
                <a16:creationId xmlns:a16="http://schemas.microsoft.com/office/drawing/2014/main" id="{F81DF960-6235-09EF-660A-E33885DDF168}"/>
              </a:ext>
            </a:extLst>
          </p:cNvPr>
          <p:cNvGrpSpPr/>
          <p:nvPr/>
        </p:nvGrpSpPr>
        <p:grpSpPr>
          <a:xfrm>
            <a:off x="304800" y="152400"/>
            <a:ext cx="11412275" cy="1752600"/>
            <a:chOff x="304800" y="152400"/>
            <a:chExt cx="11412275" cy="1752600"/>
          </a:xfrm>
        </p:grpSpPr>
        <p:pic>
          <p:nvPicPr>
            <p:cNvPr id="11" name="Picture 10">
              <a:extLst>
                <a:ext uri="{FF2B5EF4-FFF2-40B4-BE49-F238E27FC236}">
                  <a16:creationId xmlns:a16="http://schemas.microsoft.com/office/drawing/2014/main" id="{5BC5264D-2868-98D9-9536-989134D137F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04800" y="152400"/>
              <a:ext cx="11412275" cy="1752600"/>
            </a:xfrm>
            <a:prstGeom prst="rect">
              <a:avLst/>
            </a:prstGeom>
          </p:spPr>
        </p:pic>
        <p:pic>
          <p:nvPicPr>
            <p:cNvPr id="31" name="Picture 30">
              <a:hlinkClick r:id="" action="ppaction://hlinkshowjump?jump=nextslide"/>
              <a:extLst>
                <a:ext uri="{FF2B5EF4-FFF2-40B4-BE49-F238E27FC236}">
                  <a16:creationId xmlns:a16="http://schemas.microsoft.com/office/drawing/2014/main" id="{9F150F72-7A28-E33B-A5DF-1D62F4DE2C5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92673" y="442437"/>
              <a:ext cx="811936" cy="840180"/>
            </a:xfrm>
            <a:prstGeom prst="rect">
              <a:avLst/>
            </a:prstGeom>
          </p:spPr>
        </p:pic>
        <p:sp>
          <p:nvSpPr>
            <p:cNvPr id="32" name="TextBox 31">
              <a:extLst>
                <a:ext uri="{FF2B5EF4-FFF2-40B4-BE49-F238E27FC236}">
                  <a16:creationId xmlns:a16="http://schemas.microsoft.com/office/drawing/2014/main" id="{2FAB9F50-5B38-BBC4-6475-7AF23044A886}"/>
                </a:ext>
              </a:extLst>
            </p:cNvPr>
            <p:cNvSpPr txBox="1"/>
            <p:nvPr/>
          </p:nvSpPr>
          <p:spPr>
            <a:xfrm>
              <a:off x="1492481" y="317459"/>
              <a:ext cx="9942774" cy="984885"/>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Câu 3: Bước lắp hệ truyền động vào trục và bánh xe là bước nào của mô hình xe điện chạy bằng pin?</a:t>
              </a:r>
              <a:endParaRPr kumimoji="0" lang="en-US" sz="32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endParaRPr>
            </a:p>
          </p:txBody>
        </p:sp>
      </p:grpSp>
      <p:sp>
        <p:nvSpPr>
          <p:cNvPr id="37" name="TextBox 36">
            <a:extLst>
              <a:ext uri="{FF2B5EF4-FFF2-40B4-BE49-F238E27FC236}">
                <a16:creationId xmlns:a16="http://schemas.microsoft.com/office/drawing/2014/main" id="{204D1FC6-48B6-71BD-9EB9-5BE8FBC5BA3C}"/>
              </a:ext>
            </a:extLst>
          </p:cNvPr>
          <p:cNvSpPr txBox="1"/>
          <p:nvPr/>
        </p:nvSpPr>
        <p:spPr>
          <a:xfrm>
            <a:off x="683838" y="2156348"/>
            <a:ext cx="429605" cy="83099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A</a:t>
            </a:r>
            <a:endParaRPr kumimoji="0" lang="en-US"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endParaRPr>
          </a:p>
        </p:txBody>
      </p:sp>
      <p:sp>
        <p:nvSpPr>
          <p:cNvPr id="40" name="TextBox 39">
            <a:extLst>
              <a:ext uri="{FF2B5EF4-FFF2-40B4-BE49-F238E27FC236}">
                <a16:creationId xmlns:a16="http://schemas.microsoft.com/office/drawing/2014/main" id="{31C3A735-2684-5B74-0A82-D9553033D069}"/>
              </a:ext>
            </a:extLst>
          </p:cNvPr>
          <p:cNvSpPr txBox="1"/>
          <p:nvPr/>
        </p:nvSpPr>
        <p:spPr>
          <a:xfrm>
            <a:off x="683838" y="3568418"/>
            <a:ext cx="429605" cy="83099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B</a:t>
            </a:r>
            <a:endParaRPr kumimoji="0" lang="en-US"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endParaRPr>
          </a:p>
        </p:txBody>
      </p:sp>
      <p:sp>
        <p:nvSpPr>
          <p:cNvPr id="41" name="TextBox 40">
            <a:extLst>
              <a:ext uri="{FF2B5EF4-FFF2-40B4-BE49-F238E27FC236}">
                <a16:creationId xmlns:a16="http://schemas.microsoft.com/office/drawing/2014/main" id="{468E6F5E-CD6A-28F3-AA76-20AA0545BED7}"/>
              </a:ext>
            </a:extLst>
          </p:cNvPr>
          <p:cNvSpPr txBox="1"/>
          <p:nvPr/>
        </p:nvSpPr>
        <p:spPr>
          <a:xfrm>
            <a:off x="6629400" y="2208099"/>
            <a:ext cx="429605" cy="83099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C</a:t>
            </a:r>
            <a:endParaRPr kumimoji="0" lang="en-US"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endParaRPr>
          </a:p>
        </p:txBody>
      </p:sp>
      <p:sp>
        <p:nvSpPr>
          <p:cNvPr id="42" name="TextBox 41">
            <a:extLst>
              <a:ext uri="{FF2B5EF4-FFF2-40B4-BE49-F238E27FC236}">
                <a16:creationId xmlns:a16="http://schemas.microsoft.com/office/drawing/2014/main" id="{B278A956-FAE0-F0D2-E1D8-E35337DF0007}"/>
              </a:ext>
            </a:extLst>
          </p:cNvPr>
          <p:cNvSpPr txBox="1"/>
          <p:nvPr/>
        </p:nvSpPr>
        <p:spPr>
          <a:xfrm>
            <a:off x="6621379" y="3604310"/>
            <a:ext cx="429605" cy="83099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D</a:t>
            </a:r>
            <a:endParaRPr kumimoji="0" lang="en-US"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endParaRPr>
          </a:p>
        </p:txBody>
      </p:sp>
      <p:pic>
        <p:nvPicPr>
          <p:cNvPr id="52" name="Picture 51">
            <a:extLst>
              <a:ext uri="{FF2B5EF4-FFF2-40B4-BE49-F238E27FC236}">
                <a16:creationId xmlns:a16="http://schemas.microsoft.com/office/drawing/2014/main" id="{D76F88D2-A740-4372-93A3-9D9DA2608D86}"/>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a:off x="4926402" y="4682951"/>
            <a:ext cx="1988394" cy="1988394"/>
          </a:xfrm>
          <a:prstGeom prst="rect">
            <a:avLst/>
          </a:prstGeom>
        </p:spPr>
      </p:pic>
      <p:pic>
        <p:nvPicPr>
          <p:cNvPr id="13" name="Picture 12">
            <a:extLst>
              <a:ext uri="{FF2B5EF4-FFF2-40B4-BE49-F238E27FC236}">
                <a16:creationId xmlns:a16="http://schemas.microsoft.com/office/drawing/2014/main" id="{7332F675-7D1B-C90D-FE01-52FD8316C63C}"/>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31868" t="14042" r="25275" b="17582"/>
          <a:stretch/>
        </p:blipFill>
        <p:spPr>
          <a:xfrm>
            <a:off x="0" y="4795257"/>
            <a:ext cx="2009504" cy="1803402"/>
          </a:xfrm>
          <a:prstGeom prst="rect">
            <a:avLst/>
          </a:prstGeom>
        </p:spPr>
      </p:pic>
      <p:pic>
        <p:nvPicPr>
          <p:cNvPr id="53" name="Picture 52">
            <a:extLst>
              <a:ext uri="{FF2B5EF4-FFF2-40B4-BE49-F238E27FC236}">
                <a16:creationId xmlns:a16="http://schemas.microsoft.com/office/drawing/2014/main" id="{05F3EB91-125C-8B8C-6EA3-5E2526BEEBD2}"/>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37500" t="27347" r="36250" b="27806"/>
          <a:stretch/>
        </p:blipFill>
        <p:spPr>
          <a:xfrm>
            <a:off x="4042422" y="4888662"/>
            <a:ext cx="1704040" cy="1663467"/>
          </a:xfrm>
          <a:prstGeom prst="rect">
            <a:avLst/>
          </a:prstGeom>
        </p:spPr>
      </p:pic>
      <p:pic>
        <p:nvPicPr>
          <p:cNvPr id="54" name="Picture 53">
            <a:extLst>
              <a:ext uri="{FF2B5EF4-FFF2-40B4-BE49-F238E27FC236}">
                <a16:creationId xmlns:a16="http://schemas.microsoft.com/office/drawing/2014/main" id="{5C93DCAF-A92A-8627-E614-7A944D084B0A}"/>
              </a:ext>
            </a:extLst>
          </p:cNvPr>
          <p:cNvPicPr>
            <a:picLocks noChangeAspect="1"/>
          </p:cNvPicPr>
          <p:nvPr/>
        </p:nvPicPr>
        <p:blipFill rotWithShape="1">
          <a:blip r:embed="rId13">
            <a:extLst>
              <a:ext uri="{28A0092B-C50C-407E-A947-70E740481C1C}">
                <a14:useLocalDpi xmlns:a14="http://schemas.microsoft.com/office/drawing/2010/main" val="0"/>
              </a:ext>
            </a:extLst>
          </a:blip>
          <a:srcRect l="27931" t="76348" r="51789" b="-242"/>
          <a:stretch/>
        </p:blipFill>
        <p:spPr>
          <a:xfrm>
            <a:off x="6309488" y="2155417"/>
            <a:ext cx="953444" cy="930037"/>
          </a:xfrm>
          <a:prstGeom prst="rect">
            <a:avLst/>
          </a:prstGeom>
        </p:spPr>
      </p:pic>
      <p:pic>
        <p:nvPicPr>
          <p:cNvPr id="55" name="Picture 54">
            <a:extLst>
              <a:ext uri="{FF2B5EF4-FFF2-40B4-BE49-F238E27FC236}">
                <a16:creationId xmlns:a16="http://schemas.microsoft.com/office/drawing/2014/main" id="{281F09B2-3FB2-B001-90C8-B0000CAB007B}"/>
              </a:ext>
            </a:extLst>
          </p:cNvPr>
          <p:cNvPicPr>
            <a:picLocks noChangeAspect="1"/>
          </p:cNvPicPr>
          <p:nvPr/>
        </p:nvPicPr>
        <p:blipFill rotWithShape="1">
          <a:blip r:embed="rId13">
            <a:extLst>
              <a:ext uri="{28A0092B-C50C-407E-A947-70E740481C1C}">
                <a14:useLocalDpi xmlns:a14="http://schemas.microsoft.com/office/drawing/2010/main" val="0"/>
              </a:ext>
            </a:extLst>
          </a:blip>
          <a:srcRect l="27931" t="76348" r="51789" b="-242"/>
          <a:stretch/>
        </p:blipFill>
        <p:spPr>
          <a:xfrm>
            <a:off x="481041" y="2134786"/>
            <a:ext cx="953444" cy="930037"/>
          </a:xfrm>
          <a:prstGeom prst="rect">
            <a:avLst/>
          </a:prstGeom>
        </p:spPr>
      </p:pic>
      <p:pic>
        <p:nvPicPr>
          <p:cNvPr id="25" name="Picture 24">
            <a:extLst>
              <a:ext uri="{FF2B5EF4-FFF2-40B4-BE49-F238E27FC236}">
                <a16:creationId xmlns:a16="http://schemas.microsoft.com/office/drawing/2014/main" id="{25F375C4-F191-B8A1-4BD9-52765062BD86}"/>
              </a:ext>
            </a:extLst>
          </p:cNvPr>
          <p:cNvPicPr>
            <a:picLocks noChangeAspect="1"/>
          </p:cNvPicPr>
          <p:nvPr/>
        </p:nvPicPr>
        <p:blipFill rotWithShape="1">
          <a:blip r:embed="rId13">
            <a:extLst>
              <a:ext uri="{28A0092B-C50C-407E-A947-70E740481C1C}">
                <a14:useLocalDpi xmlns:a14="http://schemas.microsoft.com/office/drawing/2010/main" val="0"/>
              </a:ext>
            </a:extLst>
          </a:blip>
          <a:srcRect l="27931" t="76348" r="51789" b="-242"/>
          <a:stretch/>
        </p:blipFill>
        <p:spPr>
          <a:xfrm>
            <a:off x="6309488" y="3568418"/>
            <a:ext cx="953444" cy="930037"/>
          </a:xfrm>
          <a:prstGeom prst="rect">
            <a:avLst/>
          </a:prstGeom>
        </p:spPr>
      </p:pic>
      <p:pic>
        <p:nvPicPr>
          <p:cNvPr id="24" name="Picture 23">
            <a:extLst>
              <a:ext uri="{FF2B5EF4-FFF2-40B4-BE49-F238E27FC236}">
                <a16:creationId xmlns:a16="http://schemas.microsoft.com/office/drawing/2014/main" id="{59EACEA6-A0A6-B057-CFC1-2184C2581B6E}"/>
              </a:ext>
            </a:extLst>
          </p:cNvPr>
          <p:cNvPicPr>
            <a:picLocks noChangeAspect="1"/>
          </p:cNvPicPr>
          <p:nvPr/>
        </p:nvPicPr>
        <p:blipFill rotWithShape="1">
          <a:blip r:embed="rId13">
            <a:extLst>
              <a:ext uri="{28A0092B-C50C-407E-A947-70E740481C1C}">
                <a14:useLocalDpi xmlns:a14="http://schemas.microsoft.com/office/drawing/2010/main" val="0"/>
              </a:ext>
            </a:extLst>
          </a:blip>
          <a:srcRect t="76106" r="79720"/>
          <a:stretch/>
        </p:blipFill>
        <p:spPr>
          <a:xfrm>
            <a:off x="610008" y="3518897"/>
            <a:ext cx="953444" cy="930037"/>
          </a:xfrm>
          <a:prstGeom prst="rect">
            <a:avLst/>
          </a:prstGeom>
        </p:spPr>
      </p:pic>
      <p:pic>
        <p:nvPicPr>
          <p:cNvPr id="56" name="Picture 55">
            <a:extLst>
              <a:ext uri="{FF2B5EF4-FFF2-40B4-BE49-F238E27FC236}">
                <a16:creationId xmlns:a16="http://schemas.microsoft.com/office/drawing/2014/main" id="{52A7A0AB-D8B7-3B2E-CC97-8D034BFB7A8C}"/>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l="36875" t="25556" r="39375" b="28424"/>
          <a:stretch/>
        </p:blipFill>
        <p:spPr>
          <a:xfrm>
            <a:off x="3810000" y="4660408"/>
            <a:ext cx="1798604" cy="1960404"/>
          </a:xfrm>
          <a:prstGeom prst="rect">
            <a:avLst/>
          </a:prstGeom>
        </p:spPr>
      </p:pic>
      <p:pic>
        <p:nvPicPr>
          <p:cNvPr id="57" name="Picture 56">
            <a:extLst>
              <a:ext uri="{FF2B5EF4-FFF2-40B4-BE49-F238E27FC236}">
                <a16:creationId xmlns:a16="http://schemas.microsoft.com/office/drawing/2014/main" id="{452D862F-18F2-2377-CF06-D31A1C237A2D}"/>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31868" t="14042" r="25275" b="17582"/>
          <a:stretch/>
        </p:blipFill>
        <p:spPr>
          <a:xfrm>
            <a:off x="3810000" y="4790445"/>
            <a:ext cx="2009504" cy="1803402"/>
          </a:xfrm>
          <a:prstGeom prst="rect">
            <a:avLst/>
          </a:prstGeom>
        </p:spPr>
      </p:pic>
      <p:pic>
        <p:nvPicPr>
          <p:cNvPr id="2" name="Tieng-ting-www_nhacchuongvui_com">
            <a:hlinkClick r:id="" action="ppaction://media"/>
            <a:extLst>
              <a:ext uri="{FF2B5EF4-FFF2-40B4-BE49-F238E27FC236}">
                <a16:creationId xmlns:a16="http://schemas.microsoft.com/office/drawing/2014/main" id="{63A286BE-E6FF-FF9A-E7AD-97E549363312}"/>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407430" y="-726704"/>
            <a:ext cx="406400" cy="406400"/>
          </a:xfrm>
          <a:prstGeom prst="rect">
            <a:avLst/>
          </a:prstGeom>
        </p:spPr>
      </p:pic>
      <p:pic>
        <p:nvPicPr>
          <p:cNvPr id="4" name="Am-thanh-tra-loi-sai-wav-www_tiengdong_com">
            <a:hlinkClick r:id="" action="ppaction://media"/>
            <a:extLst>
              <a:ext uri="{FF2B5EF4-FFF2-40B4-BE49-F238E27FC236}">
                <a16:creationId xmlns:a16="http://schemas.microsoft.com/office/drawing/2014/main" id="{056EA0BC-2E27-6584-A1E6-71EA73F9568A}"/>
              </a:ext>
            </a:extLst>
          </p:cNvPr>
          <p:cNvPicPr>
            <a:picLocks noChangeAspect="1"/>
          </p:cNvPicPr>
          <p:nvPr>
            <a:audioFile r:link="rId3"/>
            <p:extLst>
              <p:ext uri="{DAA4B4D4-6D71-4841-9C94-3DE7FCFB9230}">
                <p14:media xmlns:p14="http://schemas.microsoft.com/office/powerpoint/2010/main" r:embed="rId4">
                  <p14:trim st="792" end="1772.1065"/>
                </p14:media>
              </p:ext>
            </p:extLst>
          </p:nvPr>
        </p:nvPicPr>
        <p:blipFill>
          <a:blip r:embed="rId15"/>
          <a:stretch>
            <a:fillRect/>
          </a:stretch>
        </p:blipFill>
        <p:spPr>
          <a:xfrm>
            <a:off x="8075613" y="-658813"/>
            <a:ext cx="406400" cy="406400"/>
          </a:xfrm>
          <a:prstGeom prst="rect">
            <a:avLst/>
          </a:prstGeom>
        </p:spPr>
      </p:pic>
      <p:pic>
        <p:nvPicPr>
          <p:cNvPr id="7" name="Am-thanh-tra-loi-sai-wav-www_tiengdong_com">
            <a:hlinkClick r:id="" action="ppaction://media"/>
            <a:extLst>
              <a:ext uri="{FF2B5EF4-FFF2-40B4-BE49-F238E27FC236}">
                <a16:creationId xmlns:a16="http://schemas.microsoft.com/office/drawing/2014/main" id="{A6E7580B-BFE9-FB1E-85AF-91AE65123203}"/>
              </a:ext>
            </a:extLst>
          </p:cNvPr>
          <p:cNvPicPr>
            <a:picLocks noChangeAspect="1"/>
          </p:cNvPicPr>
          <p:nvPr>
            <a:audioFile r:link="rId3"/>
            <p:extLst>
              <p:ext uri="{DAA4B4D4-6D71-4841-9C94-3DE7FCFB9230}">
                <p14:media xmlns:p14="http://schemas.microsoft.com/office/powerpoint/2010/main" r:embed="rId4">
                  <p14:trim st="792" end="1772.1065"/>
                </p14:media>
              </p:ext>
            </p:extLst>
          </p:nvPr>
        </p:nvPicPr>
        <p:blipFill>
          <a:blip r:embed="rId15"/>
          <a:stretch>
            <a:fillRect/>
          </a:stretch>
        </p:blipFill>
        <p:spPr>
          <a:xfrm>
            <a:off x="8963901" y="-628093"/>
            <a:ext cx="406400" cy="406400"/>
          </a:xfrm>
          <a:prstGeom prst="rect">
            <a:avLst/>
          </a:prstGeom>
        </p:spPr>
      </p:pic>
      <p:pic>
        <p:nvPicPr>
          <p:cNvPr id="8" name="Am-thanh-tra-loi-sai-wav-www_tiengdong_com">
            <a:hlinkClick r:id="" action="ppaction://media"/>
            <a:extLst>
              <a:ext uri="{FF2B5EF4-FFF2-40B4-BE49-F238E27FC236}">
                <a16:creationId xmlns:a16="http://schemas.microsoft.com/office/drawing/2014/main" id="{B5E3C220-8FB9-8D91-7984-3CAEFEF0C978}"/>
              </a:ext>
            </a:extLst>
          </p:cNvPr>
          <p:cNvPicPr>
            <a:picLocks noChangeAspect="1"/>
          </p:cNvPicPr>
          <p:nvPr>
            <a:audioFile r:link="rId3"/>
            <p:extLst>
              <p:ext uri="{DAA4B4D4-6D71-4841-9C94-3DE7FCFB9230}">
                <p14:media xmlns:p14="http://schemas.microsoft.com/office/powerpoint/2010/main" r:embed="rId4">
                  <p14:trim st="792" end="1772.1065"/>
                </p14:media>
              </p:ext>
            </p:extLst>
          </p:nvPr>
        </p:nvPicPr>
        <p:blipFill>
          <a:blip r:embed="rId15"/>
          <a:stretch>
            <a:fillRect/>
          </a:stretch>
        </p:blipFill>
        <p:spPr>
          <a:xfrm>
            <a:off x="9852189" y="-597373"/>
            <a:ext cx="406400" cy="406400"/>
          </a:xfrm>
          <a:prstGeom prst="rect">
            <a:avLst/>
          </a:prstGeom>
        </p:spPr>
      </p:pic>
    </p:spTree>
    <p:extLst>
      <p:ext uri="{BB962C8B-B14F-4D97-AF65-F5344CB8AC3E}">
        <p14:creationId xmlns:p14="http://schemas.microsoft.com/office/powerpoint/2010/main" val="2636225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fill="hold" nodeType="withEffect">
                                  <p:stCondLst>
                                    <p:cond delay="0"/>
                                  </p:stCondLst>
                                  <p:childTnLst>
                                    <p:animMotion origin="layout" path="M -0.00312 0.00879 L 0.30508 0.00555 " pathEditMode="relative" rAng="0" ptsTypes="AA">
                                      <p:cBhvr>
                                        <p:cTn id="6" dur="1750" fill="hold"/>
                                        <p:tgtEl>
                                          <p:spTgt spid="13"/>
                                        </p:tgtEl>
                                        <p:attrNameLst>
                                          <p:attrName>ppt_x</p:attrName>
                                          <p:attrName>ppt_y</p:attrName>
                                        </p:attrNameLst>
                                      </p:cBhvr>
                                      <p:rCtr x="15404" y="-162"/>
                                    </p:animMotion>
                                  </p:childTnLst>
                                </p:cTn>
                              </p:par>
                            </p:childTnLst>
                          </p:cTn>
                        </p:par>
                        <p:par>
                          <p:cTn id="7" fill="hold">
                            <p:stCondLst>
                              <p:cond delay="1750"/>
                            </p:stCondLst>
                            <p:childTnLst>
                              <p:par>
                                <p:cTn id="8" presetID="1" presetClass="exit" presetSubtype="0" fill="hold" nodeType="afterEffect">
                                  <p:stCondLst>
                                    <p:cond delay="0"/>
                                  </p:stCondLst>
                                  <p:childTnLst>
                                    <p:set>
                                      <p:cBhvr>
                                        <p:cTn id="9" dur="1" fill="hold">
                                          <p:stCondLst>
                                            <p:cond delay="0"/>
                                          </p:stCondLst>
                                        </p:cTn>
                                        <p:tgtEl>
                                          <p:spTgt spid="13"/>
                                        </p:tgtEl>
                                        <p:attrNameLst>
                                          <p:attrName>style.visibility</p:attrName>
                                        </p:attrNameLst>
                                      </p:cBhvr>
                                      <p:to>
                                        <p:strVal val="hidden"/>
                                      </p:to>
                                    </p:set>
                                  </p:childTnLst>
                                </p:cTn>
                              </p:par>
                            </p:childTnLst>
                          </p:cTn>
                        </p:par>
                        <p:par>
                          <p:cTn id="10" fill="hold">
                            <p:stCondLst>
                              <p:cond delay="1750"/>
                            </p:stCondLst>
                            <p:childTnLst>
                              <p:par>
                                <p:cTn id="11" presetID="10" presetClass="entr" presetSubtype="0" fill="hold" nodeType="afterEffect">
                                  <p:stCondLst>
                                    <p:cond delay="0"/>
                                  </p:stCondLst>
                                  <p:childTnLst>
                                    <p:set>
                                      <p:cBhvr>
                                        <p:cTn id="12" dur="1" fill="hold">
                                          <p:stCondLst>
                                            <p:cond delay="0"/>
                                          </p:stCondLst>
                                        </p:cTn>
                                        <p:tgtEl>
                                          <p:spTgt spid="53"/>
                                        </p:tgtEl>
                                        <p:attrNameLst>
                                          <p:attrName>style.visibility</p:attrName>
                                        </p:attrNameLst>
                                      </p:cBhvr>
                                      <p:to>
                                        <p:strVal val="visible"/>
                                      </p:to>
                                    </p:set>
                                    <p:animEffect transition="in" filter="fade">
                                      <p:cBhvr>
                                        <p:cTn id="13" dur="250"/>
                                        <p:tgtEl>
                                          <p:spTgt spid="53"/>
                                        </p:tgtEl>
                                      </p:cBhvr>
                                    </p:animEffect>
                                  </p:childTnLst>
                                </p:cTn>
                              </p:par>
                            </p:childTnLst>
                          </p:cTn>
                        </p:par>
                        <p:par>
                          <p:cTn id="14" fill="hold">
                            <p:stCondLst>
                              <p:cond delay="2000"/>
                            </p:stCondLst>
                            <p:childTnLst>
                              <p:par>
                                <p:cTn id="15" presetID="47" presetClass="entr" presetSubtype="0" fill="hold" nodeType="afterEffect">
                                  <p:stCondLst>
                                    <p:cond delay="0"/>
                                  </p:stCondLst>
                                  <p:childTnLst>
                                    <p:set>
                                      <p:cBhvr>
                                        <p:cTn id="16" dur="1" fill="hold">
                                          <p:stCondLst>
                                            <p:cond delay="0"/>
                                          </p:stCondLst>
                                        </p:cTn>
                                        <p:tgtEl>
                                          <p:spTgt spid="46"/>
                                        </p:tgtEl>
                                        <p:attrNameLst>
                                          <p:attrName>style.visibility</p:attrName>
                                        </p:attrNameLst>
                                      </p:cBhvr>
                                      <p:to>
                                        <p:strVal val="visible"/>
                                      </p:to>
                                    </p:set>
                                    <p:animEffect transition="in" filter="fade">
                                      <p:cBhvr>
                                        <p:cTn id="17" dur="500"/>
                                        <p:tgtEl>
                                          <p:spTgt spid="46"/>
                                        </p:tgtEl>
                                      </p:cBhvr>
                                    </p:animEffect>
                                    <p:anim calcmode="lin" valueType="num">
                                      <p:cBhvr>
                                        <p:cTn id="18" dur="500" fill="hold"/>
                                        <p:tgtEl>
                                          <p:spTgt spid="46"/>
                                        </p:tgtEl>
                                        <p:attrNameLst>
                                          <p:attrName>ppt_x</p:attrName>
                                        </p:attrNameLst>
                                      </p:cBhvr>
                                      <p:tavLst>
                                        <p:tav tm="0">
                                          <p:val>
                                            <p:strVal val="#ppt_x"/>
                                          </p:val>
                                        </p:tav>
                                        <p:tav tm="100000">
                                          <p:val>
                                            <p:strVal val="#ppt_x"/>
                                          </p:val>
                                        </p:tav>
                                      </p:tavLst>
                                    </p:anim>
                                    <p:anim calcmode="lin" valueType="num">
                                      <p:cBhvr>
                                        <p:cTn id="19" dur="500" fill="hold"/>
                                        <p:tgtEl>
                                          <p:spTgt spid="46"/>
                                        </p:tgtEl>
                                        <p:attrNameLst>
                                          <p:attrName>ppt_y</p:attrName>
                                        </p:attrNameLst>
                                      </p:cBhvr>
                                      <p:tavLst>
                                        <p:tav tm="0">
                                          <p:val>
                                            <p:strVal val="#ppt_y-.1"/>
                                          </p:val>
                                        </p:tav>
                                        <p:tav tm="100000">
                                          <p:val>
                                            <p:strVal val="#ppt_y"/>
                                          </p:val>
                                        </p:tav>
                                      </p:tavLst>
                                    </p:anim>
                                  </p:childTnLst>
                                </p:cTn>
                              </p:par>
                            </p:childTnLst>
                          </p:cTn>
                        </p:par>
                        <p:par>
                          <p:cTn id="20" fill="hold">
                            <p:stCondLst>
                              <p:cond delay="2500"/>
                            </p:stCondLst>
                            <p:childTnLst>
                              <p:par>
                                <p:cTn id="21" presetID="10" presetClass="entr" presetSubtype="0" fill="hold" nodeType="afterEffect">
                                  <p:stCondLst>
                                    <p:cond delay="0"/>
                                  </p:stCondLst>
                                  <p:childTnLst>
                                    <p:set>
                                      <p:cBhvr>
                                        <p:cTn id="22" dur="1" fill="hold">
                                          <p:stCondLst>
                                            <p:cond delay="0"/>
                                          </p:stCondLst>
                                        </p:cTn>
                                        <p:tgtEl>
                                          <p:spTgt spid="48"/>
                                        </p:tgtEl>
                                        <p:attrNameLst>
                                          <p:attrName>style.visibility</p:attrName>
                                        </p:attrNameLst>
                                      </p:cBhvr>
                                      <p:to>
                                        <p:strVal val="visible"/>
                                      </p:to>
                                    </p:set>
                                    <p:animEffect transition="in" filter="fade">
                                      <p:cBhvr>
                                        <p:cTn id="23" dur="400"/>
                                        <p:tgtEl>
                                          <p:spTgt spid="48"/>
                                        </p:tgtEl>
                                      </p:cBhvr>
                                    </p:animEffect>
                                  </p:childTnLst>
                                </p:cTn>
                              </p:par>
                              <p:par>
                                <p:cTn id="24" presetID="10" presetClass="entr" presetSubtype="0" fill="hold" nodeType="withEffect">
                                  <p:stCondLst>
                                    <p:cond delay="0"/>
                                  </p:stCondLst>
                                  <p:childTnLst>
                                    <p:set>
                                      <p:cBhvr>
                                        <p:cTn id="25" dur="1" fill="hold">
                                          <p:stCondLst>
                                            <p:cond delay="0"/>
                                          </p:stCondLst>
                                        </p:cTn>
                                        <p:tgtEl>
                                          <p:spTgt spid="47"/>
                                        </p:tgtEl>
                                        <p:attrNameLst>
                                          <p:attrName>style.visibility</p:attrName>
                                        </p:attrNameLst>
                                      </p:cBhvr>
                                      <p:to>
                                        <p:strVal val="visible"/>
                                      </p:to>
                                    </p:set>
                                    <p:animEffect transition="in" filter="fade">
                                      <p:cBhvr>
                                        <p:cTn id="26" dur="400"/>
                                        <p:tgtEl>
                                          <p:spTgt spid="47"/>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37"/>
                                        </p:tgtEl>
                                        <p:attrNameLst>
                                          <p:attrName>style.visibility</p:attrName>
                                        </p:attrNameLst>
                                      </p:cBhvr>
                                      <p:to>
                                        <p:strVal val="visible"/>
                                      </p:to>
                                    </p:set>
                                    <p:animEffect transition="in" filter="fade">
                                      <p:cBhvr>
                                        <p:cTn id="29" dur="400"/>
                                        <p:tgtEl>
                                          <p:spTgt spid="37"/>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40"/>
                                        </p:tgtEl>
                                        <p:attrNameLst>
                                          <p:attrName>style.visibility</p:attrName>
                                        </p:attrNameLst>
                                      </p:cBhvr>
                                      <p:to>
                                        <p:strVal val="visible"/>
                                      </p:to>
                                    </p:set>
                                    <p:animEffect transition="in" filter="fade">
                                      <p:cBhvr>
                                        <p:cTn id="32" dur="400"/>
                                        <p:tgtEl>
                                          <p:spTgt spid="40"/>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41"/>
                                        </p:tgtEl>
                                        <p:attrNameLst>
                                          <p:attrName>style.visibility</p:attrName>
                                        </p:attrNameLst>
                                      </p:cBhvr>
                                      <p:to>
                                        <p:strVal val="visible"/>
                                      </p:to>
                                    </p:set>
                                    <p:animEffect transition="in" filter="fade">
                                      <p:cBhvr>
                                        <p:cTn id="35" dur="400"/>
                                        <p:tgtEl>
                                          <p:spTgt spid="41"/>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42"/>
                                        </p:tgtEl>
                                        <p:attrNameLst>
                                          <p:attrName>style.visibility</p:attrName>
                                        </p:attrNameLst>
                                      </p:cBhvr>
                                      <p:to>
                                        <p:strVal val="visible"/>
                                      </p:to>
                                    </p:set>
                                    <p:animEffect transition="in" filter="fade">
                                      <p:cBhvr>
                                        <p:cTn id="38" dur="400"/>
                                        <p:tgtEl>
                                          <p:spTgt spid="42"/>
                                        </p:tgtEl>
                                      </p:cBhvr>
                                    </p:animEffect>
                                  </p:childTnLst>
                                </p:cTn>
                              </p:par>
                              <p:par>
                                <p:cTn id="39" presetID="10" presetClass="entr" presetSubtype="0" fill="hold" nodeType="withEffect">
                                  <p:stCondLst>
                                    <p:cond delay="0"/>
                                  </p:stCondLst>
                                  <p:childTnLst>
                                    <p:set>
                                      <p:cBhvr>
                                        <p:cTn id="40" dur="1" fill="hold">
                                          <p:stCondLst>
                                            <p:cond delay="0"/>
                                          </p:stCondLst>
                                        </p:cTn>
                                        <p:tgtEl>
                                          <p:spTgt spid="50"/>
                                        </p:tgtEl>
                                        <p:attrNameLst>
                                          <p:attrName>style.visibility</p:attrName>
                                        </p:attrNameLst>
                                      </p:cBhvr>
                                      <p:to>
                                        <p:strVal val="visible"/>
                                      </p:to>
                                    </p:set>
                                    <p:animEffect transition="in" filter="fade">
                                      <p:cBhvr>
                                        <p:cTn id="41" dur="400"/>
                                        <p:tgtEl>
                                          <p:spTgt spid="50"/>
                                        </p:tgtEl>
                                      </p:cBhvr>
                                    </p:animEffect>
                                  </p:childTnLst>
                                </p:cTn>
                              </p:par>
                              <p:par>
                                <p:cTn id="42" presetID="10" presetClass="entr" presetSubtype="0" fill="hold" nodeType="withEffect">
                                  <p:stCondLst>
                                    <p:cond delay="0"/>
                                  </p:stCondLst>
                                  <p:childTnLst>
                                    <p:set>
                                      <p:cBhvr>
                                        <p:cTn id="43" dur="1" fill="hold">
                                          <p:stCondLst>
                                            <p:cond delay="0"/>
                                          </p:stCondLst>
                                        </p:cTn>
                                        <p:tgtEl>
                                          <p:spTgt spid="49"/>
                                        </p:tgtEl>
                                        <p:attrNameLst>
                                          <p:attrName>style.visibility</p:attrName>
                                        </p:attrNameLst>
                                      </p:cBhvr>
                                      <p:to>
                                        <p:strVal val="visible"/>
                                      </p:to>
                                    </p:set>
                                    <p:animEffect transition="in" filter="fade">
                                      <p:cBhvr>
                                        <p:cTn id="44" dur="4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5" restart="whenNotActive" fill="hold" evtFilter="cancelBubble" nodeType="interactiveSeq">
                <p:stCondLst>
                  <p:cond evt="onClick" delay="0">
                    <p:tgtEl>
                      <p:spTgt spid="48"/>
                    </p:tgtEl>
                  </p:cond>
                </p:stCondLst>
                <p:endSync evt="end" delay="0">
                  <p:rtn val="all"/>
                </p:endSync>
                <p:childTnLst>
                  <p:par>
                    <p:cTn id="46" fill="hold">
                      <p:stCondLst>
                        <p:cond delay="0"/>
                      </p:stCondLst>
                      <p:childTnLst>
                        <p:par>
                          <p:cTn id="47" fill="hold">
                            <p:stCondLst>
                              <p:cond delay="0"/>
                            </p:stCondLst>
                            <p:childTnLst>
                              <p:par>
                                <p:cTn id="48" presetID="23" presetClass="entr" presetSubtype="16" fill="hold" nodeType="clickEffect">
                                  <p:stCondLst>
                                    <p:cond delay="0"/>
                                  </p:stCondLst>
                                  <p:childTnLst>
                                    <p:set>
                                      <p:cBhvr>
                                        <p:cTn id="49" dur="1" fill="hold">
                                          <p:stCondLst>
                                            <p:cond delay="0"/>
                                          </p:stCondLst>
                                        </p:cTn>
                                        <p:tgtEl>
                                          <p:spTgt spid="24"/>
                                        </p:tgtEl>
                                        <p:attrNameLst>
                                          <p:attrName>style.visibility</p:attrName>
                                        </p:attrNameLst>
                                      </p:cBhvr>
                                      <p:to>
                                        <p:strVal val="visible"/>
                                      </p:to>
                                    </p:set>
                                    <p:anim calcmode="lin" valueType="num">
                                      <p:cBhvr>
                                        <p:cTn id="50" dur="250" fill="hold"/>
                                        <p:tgtEl>
                                          <p:spTgt spid="24"/>
                                        </p:tgtEl>
                                        <p:attrNameLst>
                                          <p:attrName>ppt_w</p:attrName>
                                        </p:attrNameLst>
                                      </p:cBhvr>
                                      <p:tavLst>
                                        <p:tav tm="0">
                                          <p:val>
                                            <p:fltVal val="0"/>
                                          </p:val>
                                        </p:tav>
                                        <p:tav tm="100000">
                                          <p:val>
                                            <p:strVal val="#ppt_w"/>
                                          </p:val>
                                        </p:tav>
                                      </p:tavLst>
                                    </p:anim>
                                    <p:anim calcmode="lin" valueType="num">
                                      <p:cBhvr>
                                        <p:cTn id="51" dur="250" fill="hold"/>
                                        <p:tgtEl>
                                          <p:spTgt spid="24"/>
                                        </p:tgtEl>
                                        <p:attrNameLst>
                                          <p:attrName>ppt_h</p:attrName>
                                        </p:attrNameLst>
                                      </p:cBhvr>
                                      <p:tavLst>
                                        <p:tav tm="0">
                                          <p:val>
                                            <p:fltVal val="0"/>
                                          </p:val>
                                        </p:tav>
                                        <p:tav tm="100000">
                                          <p:val>
                                            <p:strVal val="#ppt_h"/>
                                          </p:val>
                                        </p:tav>
                                      </p:tavLst>
                                    </p:anim>
                                  </p:childTnLst>
                                </p:cTn>
                              </p:par>
                              <p:par>
                                <p:cTn id="52" presetID="1" presetClass="mediacall" presetSubtype="0" fill="hold" nodeType="withEffect">
                                  <p:stCondLst>
                                    <p:cond delay="0"/>
                                  </p:stCondLst>
                                  <p:childTnLst>
                                    <p:cmd type="call" cmd="playFrom(0.0)">
                                      <p:cBhvr>
                                        <p:cTn id="53" dur="2808" fill="hold"/>
                                        <p:tgtEl>
                                          <p:spTgt spid="2"/>
                                        </p:tgtEl>
                                      </p:cBhvr>
                                    </p:cmd>
                                  </p:childTnLst>
                                </p:cTn>
                              </p:par>
                              <p:par>
                                <p:cTn id="54" presetID="1" presetClass="exit" presetSubtype="0" fill="hold" nodeType="withEffect">
                                  <p:stCondLst>
                                    <p:cond delay="0"/>
                                  </p:stCondLst>
                                  <p:childTnLst>
                                    <p:set>
                                      <p:cBhvr>
                                        <p:cTn id="55" dur="1" fill="hold">
                                          <p:stCondLst>
                                            <p:cond delay="0"/>
                                          </p:stCondLst>
                                        </p:cTn>
                                        <p:tgtEl>
                                          <p:spTgt spid="53"/>
                                        </p:tgtEl>
                                        <p:attrNameLst>
                                          <p:attrName>style.visibility</p:attrName>
                                        </p:attrNameLst>
                                      </p:cBhvr>
                                      <p:to>
                                        <p:strVal val="hidden"/>
                                      </p:to>
                                    </p:set>
                                  </p:childTnLst>
                                </p:cTn>
                              </p:par>
                              <p:par>
                                <p:cTn id="56" presetID="10" presetClass="entr" presetSubtype="0" fill="hold" nodeType="withEffect">
                                  <p:stCondLst>
                                    <p:cond delay="0"/>
                                  </p:stCondLst>
                                  <p:childTnLst>
                                    <p:set>
                                      <p:cBhvr>
                                        <p:cTn id="57" dur="1" fill="hold">
                                          <p:stCondLst>
                                            <p:cond delay="0"/>
                                          </p:stCondLst>
                                        </p:cTn>
                                        <p:tgtEl>
                                          <p:spTgt spid="56"/>
                                        </p:tgtEl>
                                        <p:attrNameLst>
                                          <p:attrName>style.visibility</p:attrName>
                                        </p:attrNameLst>
                                      </p:cBhvr>
                                      <p:to>
                                        <p:strVal val="visible"/>
                                      </p:to>
                                    </p:set>
                                    <p:animEffect transition="in" filter="fade">
                                      <p:cBhvr>
                                        <p:cTn id="58" dur="500"/>
                                        <p:tgtEl>
                                          <p:spTgt spid="56"/>
                                        </p:tgtEl>
                                      </p:cBhvr>
                                    </p:animEffect>
                                  </p:childTnLst>
                                </p:cTn>
                              </p:par>
                              <p:par>
                                <p:cTn id="59" presetID="1" presetClass="exit" presetSubtype="0" fill="hold" nodeType="withEffect">
                                  <p:stCondLst>
                                    <p:cond delay="800"/>
                                  </p:stCondLst>
                                  <p:childTnLst>
                                    <p:set>
                                      <p:cBhvr>
                                        <p:cTn id="60" dur="1" fill="hold">
                                          <p:stCondLst>
                                            <p:cond delay="0"/>
                                          </p:stCondLst>
                                        </p:cTn>
                                        <p:tgtEl>
                                          <p:spTgt spid="56"/>
                                        </p:tgtEl>
                                        <p:attrNameLst>
                                          <p:attrName>style.visibility</p:attrName>
                                        </p:attrNameLst>
                                      </p:cBhvr>
                                      <p:to>
                                        <p:strVal val="hidden"/>
                                      </p:to>
                                    </p:set>
                                  </p:childTnLst>
                                </p:cTn>
                              </p:par>
                              <p:par>
                                <p:cTn id="61" presetID="1" presetClass="exit" presetSubtype="0" fill="hold" nodeType="withEffect">
                                  <p:stCondLst>
                                    <p:cond delay="900"/>
                                  </p:stCondLst>
                                  <p:childTnLst>
                                    <p:set>
                                      <p:cBhvr>
                                        <p:cTn id="62" dur="1" fill="hold">
                                          <p:stCondLst>
                                            <p:cond delay="0"/>
                                          </p:stCondLst>
                                        </p:cTn>
                                        <p:tgtEl>
                                          <p:spTgt spid="52"/>
                                        </p:tgtEl>
                                        <p:attrNameLst>
                                          <p:attrName>style.visibility</p:attrName>
                                        </p:attrNameLst>
                                      </p:cBhvr>
                                      <p:to>
                                        <p:strVal val="hidden"/>
                                      </p:to>
                                    </p:set>
                                  </p:childTnLst>
                                </p:cTn>
                              </p:par>
                              <p:par>
                                <p:cTn id="63" presetID="10" presetClass="entr" presetSubtype="0" fill="hold" nodeType="withEffect">
                                  <p:stCondLst>
                                    <p:cond delay="1000"/>
                                  </p:stCondLst>
                                  <p:childTnLst>
                                    <p:set>
                                      <p:cBhvr>
                                        <p:cTn id="64" dur="1" fill="hold">
                                          <p:stCondLst>
                                            <p:cond delay="0"/>
                                          </p:stCondLst>
                                        </p:cTn>
                                        <p:tgtEl>
                                          <p:spTgt spid="57"/>
                                        </p:tgtEl>
                                        <p:attrNameLst>
                                          <p:attrName>style.visibility</p:attrName>
                                        </p:attrNameLst>
                                      </p:cBhvr>
                                      <p:to>
                                        <p:strVal val="visible"/>
                                      </p:to>
                                    </p:set>
                                    <p:animEffect transition="in" filter="fade">
                                      <p:cBhvr>
                                        <p:cTn id="65" dur="250"/>
                                        <p:tgtEl>
                                          <p:spTgt spid="57"/>
                                        </p:tgtEl>
                                      </p:cBhvr>
                                    </p:animEffect>
                                  </p:childTnLst>
                                </p:cTn>
                              </p:par>
                              <p:par>
                                <p:cTn id="66" presetID="63" presetClass="path" presetSubtype="0" fill="hold" nodeType="withEffect">
                                  <p:stCondLst>
                                    <p:cond delay="1400"/>
                                  </p:stCondLst>
                                  <p:childTnLst>
                                    <p:animMotion origin="layout" path="M -0.00312 0.0088 L 0.68633 0.00162 " pathEditMode="relative" rAng="0" ptsTypes="AA">
                                      <p:cBhvr>
                                        <p:cTn id="67" dur="2500" fill="hold"/>
                                        <p:tgtEl>
                                          <p:spTgt spid="57"/>
                                        </p:tgtEl>
                                        <p:attrNameLst>
                                          <p:attrName>ppt_x</p:attrName>
                                          <p:attrName>ppt_y</p:attrName>
                                        </p:attrNameLst>
                                      </p:cBhvr>
                                      <p:rCtr x="34466" y="-370"/>
                                    </p:animMotion>
                                  </p:childTnLst>
                                </p:cTn>
                              </p:par>
                            </p:childTnLst>
                          </p:cTn>
                        </p:par>
                      </p:childTnLst>
                    </p:cTn>
                  </p:par>
                </p:childTnLst>
              </p:cTn>
              <p:nextCondLst>
                <p:cond evt="onClick" delay="0">
                  <p:tgtEl>
                    <p:spTgt spid="48"/>
                  </p:tgtEl>
                </p:cond>
              </p:nextCondLst>
            </p:seq>
            <p:seq concurrent="1" nextAc="seek">
              <p:cTn id="68" restart="whenNotActive" fill="hold" evtFilter="cancelBubble" nodeType="interactiveSeq">
                <p:stCondLst>
                  <p:cond evt="onClick" delay="0">
                    <p:tgtEl>
                      <p:spTgt spid="49"/>
                    </p:tgtEl>
                  </p:cond>
                </p:stCondLst>
                <p:endSync evt="end" delay="0">
                  <p:rtn val="all"/>
                </p:endSync>
                <p:childTnLst>
                  <p:par>
                    <p:cTn id="69" fill="hold">
                      <p:stCondLst>
                        <p:cond delay="0"/>
                      </p:stCondLst>
                      <p:childTnLst>
                        <p:par>
                          <p:cTn id="70" fill="hold">
                            <p:stCondLst>
                              <p:cond delay="0"/>
                            </p:stCondLst>
                            <p:childTnLst>
                              <p:par>
                                <p:cTn id="71" presetID="23" presetClass="entr" presetSubtype="16" fill="hold" nodeType="clickEffect">
                                  <p:stCondLst>
                                    <p:cond delay="0"/>
                                  </p:stCondLst>
                                  <p:childTnLst>
                                    <p:set>
                                      <p:cBhvr>
                                        <p:cTn id="72" dur="1" fill="hold">
                                          <p:stCondLst>
                                            <p:cond delay="0"/>
                                          </p:stCondLst>
                                        </p:cTn>
                                        <p:tgtEl>
                                          <p:spTgt spid="25"/>
                                        </p:tgtEl>
                                        <p:attrNameLst>
                                          <p:attrName>style.visibility</p:attrName>
                                        </p:attrNameLst>
                                      </p:cBhvr>
                                      <p:to>
                                        <p:strVal val="visible"/>
                                      </p:to>
                                    </p:set>
                                    <p:anim calcmode="lin" valueType="num">
                                      <p:cBhvr>
                                        <p:cTn id="73" dur="250" fill="hold"/>
                                        <p:tgtEl>
                                          <p:spTgt spid="25"/>
                                        </p:tgtEl>
                                        <p:attrNameLst>
                                          <p:attrName>ppt_w</p:attrName>
                                        </p:attrNameLst>
                                      </p:cBhvr>
                                      <p:tavLst>
                                        <p:tav tm="0">
                                          <p:val>
                                            <p:fltVal val="0"/>
                                          </p:val>
                                        </p:tav>
                                        <p:tav tm="100000">
                                          <p:val>
                                            <p:strVal val="#ppt_w"/>
                                          </p:val>
                                        </p:tav>
                                      </p:tavLst>
                                    </p:anim>
                                    <p:anim calcmode="lin" valueType="num">
                                      <p:cBhvr>
                                        <p:cTn id="74" dur="250" fill="hold"/>
                                        <p:tgtEl>
                                          <p:spTgt spid="25"/>
                                        </p:tgtEl>
                                        <p:attrNameLst>
                                          <p:attrName>ppt_h</p:attrName>
                                        </p:attrNameLst>
                                      </p:cBhvr>
                                      <p:tavLst>
                                        <p:tav tm="0">
                                          <p:val>
                                            <p:fltVal val="0"/>
                                          </p:val>
                                        </p:tav>
                                        <p:tav tm="100000">
                                          <p:val>
                                            <p:strVal val="#ppt_h"/>
                                          </p:val>
                                        </p:tav>
                                      </p:tavLst>
                                    </p:anim>
                                  </p:childTnLst>
                                </p:cTn>
                              </p:par>
                              <p:par>
                                <p:cTn id="75" presetID="1" presetClass="mediacall" presetSubtype="0" fill="hold" nodeType="withEffect">
                                  <p:stCondLst>
                                    <p:cond delay="0"/>
                                  </p:stCondLst>
                                  <p:childTnLst>
                                    <p:cmd type="call" cmd="playFrom(0.0)">
                                      <p:cBhvr>
                                        <p:cTn id="76" dur="1009" fill="hold"/>
                                        <p:tgtEl>
                                          <p:spTgt spid="8"/>
                                        </p:tgtEl>
                                      </p:cBhvr>
                                    </p:cmd>
                                  </p:childTnLst>
                                </p:cTn>
                              </p:par>
                            </p:childTnLst>
                          </p:cTn>
                        </p:par>
                      </p:childTnLst>
                    </p:cTn>
                  </p:par>
                </p:childTnLst>
              </p:cTn>
              <p:nextCondLst>
                <p:cond evt="onClick" delay="0">
                  <p:tgtEl>
                    <p:spTgt spid="49"/>
                  </p:tgtEl>
                </p:cond>
              </p:nextCondLst>
            </p:seq>
            <p:audio>
              <p:cMediaNode vol="80000">
                <p:cTn id="77" fill="hold" display="0">
                  <p:stCondLst>
                    <p:cond delay="indefinite"/>
                  </p:stCondLst>
                  <p:endCondLst>
                    <p:cond evt="onStopAudio" delay="0">
                      <p:tgtEl>
                        <p:sldTgt/>
                      </p:tgtEl>
                    </p:cond>
                  </p:endCondLst>
                </p:cTn>
                <p:tgtEl>
                  <p:spTgt spid="2"/>
                </p:tgtEl>
              </p:cMediaNode>
            </p:audio>
            <p:audio>
              <p:cMediaNode vol="80000">
                <p:cTn id="78" fill="hold" display="0">
                  <p:stCondLst>
                    <p:cond delay="indefinite"/>
                  </p:stCondLst>
                  <p:endCondLst>
                    <p:cond evt="onStopAudio" delay="0">
                      <p:tgtEl>
                        <p:sldTgt/>
                      </p:tgtEl>
                    </p:cond>
                  </p:endCondLst>
                </p:cTn>
                <p:tgtEl>
                  <p:spTgt spid="4"/>
                </p:tgtEl>
              </p:cMediaNode>
            </p:audio>
            <p:audio>
              <p:cMediaNode vol="80000">
                <p:cTn id="79" fill="hold" display="0">
                  <p:stCondLst>
                    <p:cond delay="indefinite"/>
                  </p:stCondLst>
                  <p:endCondLst>
                    <p:cond evt="onStopAudio" delay="0">
                      <p:tgtEl>
                        <p:sldTgt/>
                      </p:tgtEl>
                    </p:cond>
                  </p:endCondLst>
                </p:cTn>
                <p:tgtEl>
                  <p:spTgt spid="7"/>
                </p:tgtEl>
              </p:cMediaNode>
            </p:audio>
            <p:audio>
              <p:cMediaNode vol="80000">
                <p:cTn id="80" fill="hold" display="0">
                  <p:stCondLst>
                    <p:cond delay="indefinite"/>
                  </p:stCondLst>
                  <p:endCondLst>
                    <p:cond evt="onStopAudio" delay="0">
                      <p:tgtEl>
                        <p:sldTgt/>
                      </p:tgtEl>
                    </p:cond>
                  </p:endCondLst>
                </p:cTn>
                <p:tgtEl>
                  <p:spTgt spid="8"/>
                </p:tgtEl>
              </p:cMediaNode>
            </p:audio>
            <p:seq concurrent="1" nextAc="seek">
              <p:cTn id="81" restart="whenNotActive" fill="hold" evtFilter="cancelBubble" nodeType="interactiveSeq">
                <p:stCondLst>
                  <p:cond evt="onClick" delay="0">
                    <p:tgtEl>
                      <p:spTgt spid="47"/>
                    </p:tgtEl>
                  </p:cond>
                </p:stCondLst>
                <p:endSync evt="end" delay="0">
                  <p:rtn val="all"/>
                </p:endSync>
                <p:childTnLst>
                  <p:par>
                    <p:cTn id="82" fill="hold">
                      <p:stCondLst>
                        <p:cond delay="0"/>
                      </p:stCondLst>
                      <p:childTnLst>
                        <p:par>
                          <p:cTn id="83" fill="hold">
                            <p:stCondLst>
                              <p:cond delay="0"/>
                            </p:stCondLst>
                            <p:childTnLst>
                              <p:par>
                                <p:cTn id="84" presetID="23" presetClass="entr" presetSubtype="16" fill="hold" nodeType="clickEffect">
                                  <p:stCondLst>
                                    <p:cond delay="0"/>
                                  </p:stCondLst>
                                  <p:childTnLst>
                                    <p:set>
                                      <p:cBhvr>
                                        <p:cTn id="85" dur="1" fill="hold">
                                          <p:stCondLst>
                                            <p:cond delay="0"/>
                                          </p:stCondLst>
                                        </p:cTn>
                                        <p:tgtEl>
                                          <p:spTgt spid="55"/>
                                        </p:tgtEl>
                                        <p:attrNameLst>
                                          <p:attrName>style.visibility</p:attrName>
                                        </p:attrNameLst>
                                      </p:cBhvr>
                                      <p:to>
                                        <p:strVal val="visible"/>
                                      </p:to>
                                    </p:set>
                                    <p:anim calcmode="lin" valueType="num">
                                      <p:cBhvr>
                                        <p:cTn id="86" dur="250" fill="hold"/>
                                        <p:tgtEl>
                                          <p:spTgt spid="55"/>
                                        </p:tgtEl>
                                        <p:attrNameLst>
                                          <p:attrName>ppt_w</p:attrName>
                                        </p:attrNameLst>
                                      </p:cBhvr>
                                      <p:tavLst>
                                        <p:tav tm="0">
                                          <p:val>
                                            <p:fltVal val="0"/>
                                          </p:val>
                                        </p:tav>
                                        <p:tav tm="100000">
                                          <p:val>
                                            <p:strVal val="#ppt_w"/>
                                          </p:val>
                                        </p:tav>
                                      </p:tavLst>
                                    </p:anim>
                                    <p:anim calcmode="lin" valueType="num">
                                      <p:cBhvr>
                                        <p:cTn id="87" dur="250" fill="hold"/>
                                        <p:tgtEl>
                                          <p:spTgt spid="55"/>
                                        </p:tgtEl>
                                        <p:attrNameLst>
                                          <p:attrName>ppt_h</p:attrName>
                                        </p:attrNameLst>
                                      </p:cBhvr>
                                      <p:tavLst>
                                        <p:tav tm="0">
                                          <p:val>
                                            <p:fltVal val="0"/>
                                          </p:val>
                                        </p:tav>
                                        <p:tav tm="100000">
                                          <p:val>
                                            <p:strVal val="#ppt_h"/>
                                          </p:val>
                                        </p:tav>
                                      </p:tavLst>
                                    </p:anim>
                                  </p:childTnLst>
                                </p:cTn>
                              </p:par>
                              <p:par>
                                <p:cTn id="88" presetID="1" presetClass="mediacall" presetSubtype="0" fill="hold" nodeType="withEffect">
                                  <p:stCondLst>
                                    <p:cond delay="0"/>
                                  </p:stCondLst>
                                  <p:childTnLst>
                                    <p:cmd type="call" cmd="playFrom(0.0)">
                                      <p:cBhvr>
                                        <p:cTn id="89" dur="1009" fill="hold"/>
                                        <p:tgtEl>
                                          <p:spTgt spid="7"/>
                                        </p:tgtEl>
                                      </p:cBhvr>
                                    </p:cmd>
                                  </p:childTnLst>
                                </p:cTn>
                              </p:par>
                            </p:childTnLst>
                          </p:cTn>
                        </p:par>
                      </p:childTnLst>
                    </p:cTn>
                  </p:par>
                </p:childTnLst>
              </p:cTn>
              <p:nextCondLst>
                <p:cond evt="onClick" delay="0">
                  <p:tgtEl>
                    <p:spTgt spid="47"/>
                  </p:tgtEl>
                </p:cond>
              </p:nextCondLst>
            </p:seq>
            <p:seq concurrent="1" nextAc="seek">
              <p:cTn id="90" restart="whenNotActive" fill="hold" evtFilter="cancelBubble" nodeType="interactiveSeq">
                <p:stCondLst>
                  <p:cond evt="onClick" delay="0">
                    <p:tgtEl>
                      <p:spTgt spid="50"/>
                    </p:tgtEl>
                  </p:cond>
                </p:stCondLst>
                <p:endSync evt="end" delay="0">
                  <p:rtn val="all"/>
                </p:endSync>
                <p:childTnLst>
                  <p:par>
                    <p:cTn id="91" fill="hold">
                      <p:stCondLst>
                        <p:cond delay="0"/>
                      </p:stCondLst>
                      <p:childTnLst>
                        <p:par>
                          <p:cTn id="92" fill="hold">
                            <p:stCondLst>
                              <p:cond delay="0"/>
                            </p:stCondLst>
                            <p:childTnLst>
                              <p:par>
                                <p:cTn id="93" presetID="23" presetClass="entr" presetSubtype="16" fill="hold" nodeType="clickEffect">
                                  <p:stCondLst>
                                    <p:cond delay="0"/>
                                  </p:stCondLst>
                                  <p:childTnLst>
                                    <p:set>
                                      <p:cBhvr>
                                        <p:cTn id="94" dur="1" fill="hold">
                                          <p:stCondLst>
                                            <p:cond delay="0"/>
                                          </p:stCondLst>
                                        </p:cTn>
                                        <p:tgtEl>
                                          <p:spTgt spid="54"/>
                                        </p:tgtEl>
                                        <p:attrNameLst>
                                          <p:attrName>style.visibility</p:attrName>
                                        </p:attrNameLst>
                                      </p:cBhvr>
                                      <p:to>
                                        <p:strVal val="visible"/>
                                      </p:to>
                                    </p:set>
                                    <p:anim calcmode="lin" valueType="num">
                                      <p:cBhvr>
                                        <p:cTn id="95" dur="250" fill="hold"/>
                                        <p:tgtEl>
                                          <p:spTgt spid="54"/>
                                        </p:tgtEl>
                                        <p:attrNameLst>
                                          <p:attrName>ppt_w</p:attrName>
                                        </p:attrNameLst>
                                      </p:cBhvr>
                                      <p:tavLst>
                                        <p:tav tm="0">
                                          <p:val>
                                            <p:fltVal val="0"/>
                                          </p:val>
                                        </p:tav>
                                        <p:tav tm="100000">
                                          <p:val>
                                            <p:strVal val="#ppt_w"/>
                                          </p:val>
                                        </p:tav>
                                      </p:tavLst>
                                    </p:anim>
                                    <p:anim calcmode="lin" valueType="num">
                                      <p:cBhvr>
                                        <p:cTn id="96" dur="250" fill="hold"/>
                                        <p:tgtEl>
                                          <p:spTgt spid="54"/>
                                        </p:tgtEl>
                                        <p:attrNameLst>
                                          <p:attrName>ppt_h</p:attrName>
                                        </p:attrNameLst>
                                      </p:cBhvr>
                                      <p:tavLst>
                                        <p:tav tm="0">
                                          <p:val>
                                            <p:fltVal val="0"/>
                                          </p:val>
                                        </p:tav>
                                        <p:tav tm="100000">
                                          <p:val>
                                            <p:strVal val="#ppt_h"/>
                                          </p:val>
                                        </p:tav>
                                      </p:tavLst>
                                    </p:anim>
                                  </p:childTnLst>
                                </p:cTn>
                              </p:par>
                              <p:par>
                                <p:cTn id="97" presetID="1" presetClass="mediacall" presetSubtype="0" fill="hold" nodeType="withEffect">
                                  <p:stCondLst>
                                    <p:cond delay="0"/>
                                  </p:stCondLst>
                                  <p:childTnLst>
                                    <p:cmd type="call" cmd="playFrom(0.0)">
                                      <p:cBhvr>
                                        <p:cTn id="98" dur="1009" fill="hold"/>
                                        <p:tgtEl>
                                          <p:spTgt spid="4"/>
                                        </p:tgtEl>
                                      </p:cBhvr>
                                    </p:cmd>
                                  </p:childTnLst>
                                </p:cTn>
                              </p:par>
                            </p:childTnLst>
                          </p:cTn>
                        </p:par>
                      </p:childTnLst>
                    </p:cTn>
                  </p:par>
                </p:childTnLst>
              </p:cTn>
              <p:nextCondLst>
                <p:cond evt="onClick" delay="0">
                  <p:tgtEl>
                    <p:spTgt spid="50"/>
                  </p:tgtEl>
                </p:cond>
              </p:nextCondLst>
            </p:seq>
          </p:childTnLst>
        </p:cTn>
      </p:par>
    </p:tnLst>
    <p:bldLst>
      <p:bldP spid="37" grpId="0"/>
      <p:bldP spid="40" grpId="0"/>
      <p:bldP spid="41" grpId="0"/>
      <p:bldP spid="4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842B433-9BD6-C67F-DDE1-9FC03365385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079" r="1888"/>
          <a:stretch/>
        </p:blipFill>
        <p:spPr>
          <a:xfrm>
            <a:off x="0" y="-18327"/>
            <a:ext cx="12192000" cy="7028727"/>
          </a:xfrm>
          <a:prstGeom prst="rect">
            <a:avLst/>
          </a:prstGeom>
        </p:spPr>
      </p:pic>
      <p:grpSp>
        <p:nvGrpSpPr>
          <p:cNvPr id="47" name="1">
            <a:extLst>
              <a:ext uri="{FF2B5EF4-FFF2-40B4-BE49-F238E27FC236}">
                <a16:creationId xmlns:a16="http://schemas.microsoft.com/office/drawing/2014/main" id="{4451609E-2EEE-0E7D-CF78-446D15D00DF7}"/>
              </a:ext>
            </a:extLst>
          </p:cNvPr>
          <p:cNvGrpSpPr/>
          <p:nvPr/>
        </p:nvGrpSpPr>
        <p:grpSpPr>
          <a:xfrm>
            <a:off x="492673" y="2097132"/>
            <a:ext cx="5257800" cy="1226839"/>
            <a:chOff x="492673" y="2097132"/>
            <a:chExt cx="5257800" cy="1226839"/>
          </a:xfrm>
        </p:grpSpPr>
        <p:pic>
          <p:nvPicPr>
            <p:cNvPr id="15" name="Picture 14">
              <a:extLst>
                <a:ext uri="{FF2B5EF4-FFF2-40B4-BE49-F238E27FC236}">
                  <a16:creationId xmlns:a16="http://schemas.microsoft.com/office/drawing/2014/main" id="{83DDA015-BD56-8427-BD96-50276AA26D4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2673" y="2097132"/>
              <a:ext cx="5257800" cy="1226839"/>
            </a:xfrm>
            <a:prstGeom prst="rect">
              <a:avLst/>
            </a:prstGeom>
          </p:spPr>
        </p:pic>
        <p:sp>
          <p:nvSpPr>
            <p:cNvPr id="39" name="TextBox 38">
              <a:extLst>
                <a:ext uri="{FF2B5EF4-FFF2-40B4-BE49-F238E27FC236}">
                  <a16:creationId xmlns:a16="http://schemas.microsoft.com/office/drawing/2014/main" id="{88CBEF48-C42A-FF8E-B23E-09BA0C710818}"/>
                </a:ext>
              </a:extLst>
            </p:cNvPr>
            <p:cNvSpPr txBox="1"/>
            <p:nvPr/>
          </p:nvSpPr>
          <p:spPr>
            <a:xfrm>
              <a:off x="1681656" y="2249744"/>
              <a:ext cx="3678620" cy="845552"/>
            </a:xfrm>
            <a:prstGeom prst="rect">
              <a:avLst/>
            </a:prstGeom>
            <a:noFill/>
          </p:spPr>
          <p:txBody>
            <a:bodyPr wrap="square" lIns="0" tIns="0" rIns="0" bIns="0" rtlCol="0">
              <a:spAutoFit/>
            </a:bodyPr>
            <a:lstStyle/>
            <a:p>
              <a:pPr marL="0" marR="0" algn="just">
                <a:lnSpc>
                  <a:spcPct val="120000"/>
                </a:lnSpc>
                <a:spcBef>
                  <a:spcPts val="0"/>
                </a:spcBef>
                <a:spcAft>
                  <a:spcPts val="0"/>
                </a:spcAft>
              </a:pPr>
              <a:r>
                <a:rPr lang="en-US" sz="2400" dirty="0">
                  <a:effectLst/>
                  <a:latin typeface="Cambria" panose="02040503050406030204" pitchFamily="18" charset="0"/>
                  <a:ea typeface="Cambria" panose="02040503050406030204" pitchFamily="18" charset="0"/>
                </a:rPr>
                <a:t>(1) </a:t>
              </a:r>
              <a:r>
                <a:rPr lang="en-US" sz="2400" dirty="0" err="1">
                  <a:effectLst/>
                  <a:latin typeface="Cambria" panose="02040503050406030204" pitchFamily="18" charset="0"/>
                  <a:ea typeface="Cambria" panose="02040503050406030204" pitchFamily="18" charset="0"/>
                </a:rPr>
                <a:t>điện</a:t>
              </a:r>
              <a:r>
                <a:rPr lang="en-US" sz="2400" dirty="0">
                  <a:effectLst/>
                  <a:latin typeface="Cambria" panose="02040503050406030204" pitchFamily="18" charset="0"/>
                  <a:ea typeface="Cambria" panose="02040503050406030204" pitchFamily="18" charset="0"/>
                </a:rPr>
                <a:t>, (2) </a:t>
              </a:r>
              <a:r>
                <a:rPr lang="en-US" sz="2400" dirty="0" err="1">
                  <a:effectLst/>
                  <a:latin typeface="Cambria" panose="02040503050406030204" pitchFamily="18" charset="0"/>
                  <a:ea typeface="Cambria" panose="02040503050406030204" pitchFamily="18" charset="0"/>
                </a:rPr>
                <a:t>cánh</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quạt</a:t>
              </a:r>
              <a:r>
                <a:rPr lang="en-US" sz="2400" dirty="0">
                  <a:effectLst/>
                  <a:latin typeface="Cambria" panose="02040503050406030204" pitchFamily="18" charset="0"/>
                  <a:ea typeface="Cambria" panose="02040503050406030204" pitchFamily="18" charset="0"/>
                </a:rPr>
                <a:t>, (3) </a:t>
              </a:r>
              <a:r>
                <a:rPr lang="en-US" sz="2400" dirty="0" err="1">
                  <a:effectLst/>
                  <a:latin typeface="Cambria" panose="02040503050406030204" pitchFamily="18" charset="0"/>
                  <a:ea typeface="Cambria" panose="02040503050406030204" pitchFamily="18" charset="0"/>
                </a:rPr>
                <a:t>chuyển</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động</a:t>
              </a:r>
              <a:r>
                <a:rPr lang="en-US" sz="2400" dirty="0">
                  <a:effectLst/>
                  <a:latin typeface="Cambria" panose="02040503050406030204" pitchFamily="18" charset="0"/>
                  <a:ea typeface="Cambria" panose="02040503050406030204" pitchFamily="18" charset="0"/>
                </a:rPr>
                <a:t>. </a:t>
              </a:r>
            </a:p>
          </p:txBody>
        </p:sp>
      </p:grpSp>
      <p:grpSp>
        <p:nvGrpSpPr>
          <p:cNvPr id="50" name="3">
            <a:extLst>
              <a:ext uri="{FF2B5EF4-FFF2-40B4-BE49-F238E27FC236}">
                <a16:creationId xmlns:a16="http://schemas.microsoft.com/office/drawing/2014/main" id="{DDC50E14-1682-1F8E-5E54-492821AD5755}"/>
              </a:ext>
            </a:extLst>
          </p:cNvPr>
          <p:cNvGrpSpPr/>
          <p:nvPr/>
        </p:nvGrpSpPr>
        <p:grpSpPr>
          <a:xfrm>
            <a:off x="6271402" y="2125382"/>
            <a:ext cx="5257800" cy="1226839"/>
            <a:chOff x="6271402" y="2125382"/>
            <a:chExt cx="5257800" cy="1226839"/>
          </a:xfrm>
        </p:grpSpPr>
        <p:pic>
          <p:nvPicPr>
            <p:cNvPr id="20" name="Picture 19">
              <a:extLst>
                <a:ext uri="{FF2B5EF4-FFF2-40B4-BE49-F238E27FC236}">
                  <a16:creationId xmlns:a16="http://schemas.microsoft.com/office/drawing/2014/main" id="{FF21B9E8-7F24-01EE-A23C-03E174E5C93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71402" y="2125382"/>
              <a:ext cx="5257800" cy="1226839"/>
            </a:xfrm>
            <a:prstGeom prst="rect">
              <a:avLst/>
            </a:prstGeom>
          </p:spPr>
        </p:pic>
        <p:sp>
          <p:nvSpPr>
            <p:cNvPr id="44" name="TextBox 43">
              <a:extLst>
                <a:ext uri="{FF2B5EF4-FFF2-40B4-BE49-F238E27FC236}">
                  <a16:creationId xmlns:a16="http://schemas.microsoft.com/office/drawing/2014/main" id="{6F6AAAE4-67FB-01AC-2044-656151CD282D}"/>
                </a:ext>
              </a:extLst>
            </p:cNvPr>
            <p:cNvSpPr txBox="1"/>
            <p:nvPr/>
          </p:nvSpPr>
          <p:spPr>
            <a:xfrm>
              <a:off x="7522106" y="2299004"/>
              <a:ext cx="3629369" cy="738664"/>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2400" dirty="0">
                  <a:effectLst/>
                  <a:latin typeface="Cambria" panose="02040503050406030204" pitchFamily="18" charset="0"/>
                  <a:ea typeface="Cambria" panose="02040503050406030204" pitchFamily="18" charset="0"/>
                </a:rPr>
                <a:t>(2) </a:t>
              </a:r>
              <a:r>
                <a:rPr lang="en-US" sz="2400" dirty="0" err="1">
                  <a:effectLst/>
                  <a:latin typeface="Cambria" panose="02040503050406030204" pitchFamily="18" charset="0"/>
                  <a:ea typeface="Cambria" panose="02040503050406030204" pitchFamily="18" charset="0"/>
                </a:rPr>
                <a:t>điện</a:t>
              </a:r>
              <a:r>
                <a:rPr lang="en-US" sz="2400" dirty="0">
                  <a:effectLst/>
                  <a:latin typeface="Cambria" panose="02040503050406030204" pitchFamily="18" charset="0"/>
                  <a:ea typeface="Cambria" panose="02040503050406030204" pitchFamily="18" charset="0"/>
                </a:rPr>
                <a:t>, (1) </a:t>
              </a:r>
              <a:r>
                <a:rPr lang="en-US" sz="2400" dirty="0" err="1">
                  <a:effectLst/>
                  <a:latin typeface="Cambria" panose="02040503050406030204" pitchFamily="18" charset="0"/>
                  <a:ea typeface="Cambria" panose="02040503050406030204" pitchFamily="18" charset="0"/>
                </a:rPr>
                <a:t>cánh</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quạt</a:t>
              </a:r>
              <a:r>
                <a:rPr lang="en-US" sz="2400" dirty="0">
                  <a:effectLst/>
                  <a:latin typeface="Cambria" panose="02040503050406030204" pitchFamily="18" charset="0"/>
                  <a:ea typeface="Cambria" panose="02040503050406030204" pitchFamily="18" charset="0"/>
                </a:rPr>
                <a:t>, (3) </a:t>
              </a:r>
              <a:r>
                <a:rPr lang="en-US" sz="2400" dirty="0" err="1">
                  <a:effectLst/>
                  <a:latin typeface="Cambria" panose="02040503050406030204" pitchFamily="18" charset="0"/>
                  <a:ea typeface="Cambria" panose="02040503050406030204" pitchFamily="18" charset="0"/>
                </a:rPr>
                <a:t>chuyển</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động</a:t>
              </a:r>
              <a:endParaRPr kumimoji="0" lang="en-US" sz="3200" b="0" i="0" u="none" strike="noStrike" kern="1200" cap="none" spc="0" normalizeH="0" baseline="0" noProof="0" dirty="0">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endParaRPr>
            </a:p>
          </p:txBody>
        </p:sp>
      </p:grpSp>
      <p:grpSp>
        <p:nvGrpSpPr>
          <p:cNvPr id="49" name="4">
            <a:extLst>
              <a:ext uri="{FF2B5EF4-FFF2-40B4-BE49-F238E27FC236}">
                <a16:creationId xmlns:a16="http://schemas.microsoft.com/office/drawing/2014/main" id="{5B1EE036-7942-EB6C-043F-88C64D12E170}"/>
              </a:ext>
            </a:extLst>
          </p:cNvPr>
          <p:cNvGrpSpPr/>
          <p:nvPr/>
        </p:nvGrpSpPr>
        <p:grpSpPr>
          <a:xfrm>
            <a:off x="6271402" y="3509965"/>
            <a:ext cx="5257800" cy="1226839"/>
            <a:chOff x="6271402" y="3509965"/>
            <a:chExt cx="5257800" cy="1226839"/>
          </a:xfrm>
        </p:grpSpPr>
        <p:pic>
          <p:nvPicPr>
            <p:cNvPr id="21" name="Picture 20">
              <a:extLst>
                <a:ext uri="{FF2B5EF4-FFF2-40B4-BE49-F238E27FC236}">
                  <a16:creationId xmlns:a16="http://schemas.microsoft.com/office/drawing/2014/main" id="{F0BE287E-A934-9E13-AF7B-4FCDAEE1671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71402" y="3509965"/>
              <a:ext cx="5257800" cy="1226839"/>
            </a:xfrm>
            <a:prstGeom prst="rect">
              <a:avLst/>
            </a:prstGeom>
          </p:spPr>
        </p:pic>
        <p:sp>
          <p:nvSpPr>
            <p:cNvPr id="45" name="TextBox 44">
              <a:extLst>
                <a:ext uri="{FF2B5EF4-FFF2-40B4-BE49-F238E27FC236}">
                  <a16:creationId xmlns:a16="http://schemas.microsoft.com/office/drawing/2014/main" id="{1794E4B9-2484-B5E3-ECDF-6F1F2EB6AADF}"/>
                </a:ext>
              </a:extLst>
            </p:cNvPr>
            <p:cNvSpPr txBox="1"/>
            <p:nvPr/>
          </p:nvSpPr>
          <p:spPr>
            <a:xfrm>
              <a:off x="7199586" y="3679240"/>
              <a:ext cx="4267200" cy="845552"/>
            </a:xfrm>
            <a:prstGeom prst="rect">
              <a:avLst/>
            </a:prstGeom>
            <a:noFill/>
          </p:spPr>
          <p:txBody>
            <a:bodyPr wrap="square" lIns="0" tIns="0" rIns="0" bIns="0" rtlCol="0">
              <a:spAutoFit/>
            </a:bodyPr>
            <a:lstStyle/>
            <a:p>
              <a:pPr marL="0" marR="0" algn="just">
                <a:lnSpc>
                  <a:spcPct val="120000"/>
                </a:lnSpc>
                <a:spcBef>
                  <a:spcPts val="0"/>
                </a:spcBef>
                <a:spcAft>
                  <a:spcPts val="0"/>
                </a:spcAft>
              </a:pPr>
              <a:r>
                <a:rPr lang="en-US" sz="2400" dirty="0">
                  <a:effectLst/>
                  <a:latin typeface="Cambria" panose="02040503050406030204" pitchFamily="18" charset="0"/>
                  <a:ea typeface="Cambria" panose="02040503050406030204" pitchFamily="18" charset="0"/>
                </a:rPr>
                <a:t>(1) </a:t>
              </a:r>
              <a:r>
                <a:rPr lang="en-US" sz="2400" dirty="0" err="1">
                  <a:effectLst/>
                  <a:latin typeface="Cambria" panose="02040503050406030204" pitchFamily="18" charset="0"/>
                  <a:ea typeface="Cambria" panose="02040503050406030204" pitchFamily="18" charset="0"/>
                </a:rPr>
                <a:t>cánh</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quạt</a:t>
              </a:r>
              <a:r>
                <a:rPr lang="en-US" sz="2400" dirty="0">
                  <a:effectLst/>
                  <a:latin typeface="Cambria" panose="02040503050406030204" pitchFamily="18" charset="0"/>
                  <a:ea typeface="Cambria" panose="02040503050406030204" pitchFamily="18" charset="0"/>
                </a:rPr>
                <a:t>, (2)</a:t>
              </a:r>
              <a:r>
                <a:rPr lang="en-US" sz="2400" dirty="0" err="1">
                  <a:effectLst/>
                  <a:latin typeface="Cambria" panose="02040503050406030204" pitchFamily="18" charset="0"/>
                  <a:ea typeface="Cambria" panose="02040503050406030204" pitchFamily="18" charset="0"/>
                </a:rPr>
                <a:t>chuyển</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động</a:t>
              </a:r>
              <a:r>
                <a:rPr lang="en-US" sz="2400" dirty="0">
                  <a:effectLst/>
                  <a:latin typeface="Cambria" panose="02040503050406030204" pitchFamily="18" charset="0"/>
                  <a:ea typeface="Cambria" panose="02040503050406030204" pitchFamily="18" charset="0"/>
                </a:rPr>
                <a:t>, (3) </a:t>
              </a:r>
              <a:r>
                <a:rPr lang="en-US" sz="2400" dirty="0" err="1">
                  <a:effectLst/>
                  <a:latin typeface="Cambria" panose="02040503050406030204" pitchFamily="18" charset="0"/>
                  <a:ea typeface="Cambria" panose="02040503050406030204" pitchFamily="18" charset="0"/>
                </a:rPr>
                <a:t>điện</a:t>
              </a:r>
              <a:r>
                <a:rPr lang="en-US" sz="2400" dirty="0">
                  <a:effectLst/>
                  <a:latin typeface="Cambria" panose="02040503050406030204" pitchFamily="18" charset="0"/>
                  <a:ea typeface="Cambria" panose="02040503050406030204" pitchFamily="18" charset="0"/>
                </a:rPr>
                <a:t>.</a:t>
              </a:r>
            </a:p>
          </p:txBody>
        </p:sp>
      </p:grpSp>
      <p:grpSp>
        <p:nvGrpSpPr>
          <p:cNvPr id="46" name="Group 45">
            <a:extLst>
              <a:ext uri="{FF2B5EF4-FFF2-40B4-BE49-F238E27FC236}">
                <a16:creationId xmlns:a16="http://schemas.microsoft.com/office/drawing/2014/main" id="{F81DF960-6235-09EF-660A-E33885DDF168}"/>
              </a:ext>
            </a:extLst>
          </p:cNvPr>
          <p:cNvGrpSpPr/>
          <p:nvPr/>
        </p:nvGrpSpPr>
        <p:grpSpPr>
          <a:xfrm>
            <a:off x="304800" y="152400"/>
            <a:ext cx="11412275" cy="1752600"/>
            <a:chOff x="304800" y="152400"/>
            <a:chExt cx="11412275" cy="1752600"/>
          </a:xfrm>
        </p:grpSpPr>
        <p:pic>
          <p:nvPicPr>
            <p:cNvPr id="11" name="Picture 10">
              <a:extLst>
                <a:ext uri="{FF2B5EF4-FFF2-40B4-BE49-F238E27FC236}">
                  <a16:creationId xmlns:a16="http://schemas.microsoft.com/office/drawing/2014/main" id="{5BC5264D-2868-98D9-9536-989134D137F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04800" y="152400"/>
              <a:ext cx="11412275" cy="1752600"/>
            </a:xfrm>
            <a:prstGeom prst="rect">
              <a:avLst/>
            </a:prstGeom>
          </p:spPr>
        </p:pic>
        <p:pic>
          <p:nvPicPr>
            <p:cNvPr id="31" name="Picture 30">
              <a:hlinkClick r:id="" action="ppaction://hlinkshowjump?jump=nextslide"/>
              <a:extLst>
                <a:ext uri="{FF2B5EF4-FFF2-40B4-BE49-F238E27FC236}">
                  <a16:creationId xmlns:a16="http://schemas.microsoft.com/office/drawing/2014/main" id="{9F150F72-7A28-E33B-A5DF-1D62F4DE2C5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92673" y="442437"/>
              <a:ext cx="811936" cy="840180"/>
            </a:xfrm>
            <a:prstGeom prst="rect">
              <a:avLst/>
            </a:prstGeom>
          </p:spPr>
        </p:pic>
        <p:sp>
          <p:nvSpPr>
            <p:cNvPr id="32" name="TextBox 31">
              <a:extLst>
                <a:ext uri="{FF2B5EF4-FFF2-40B4-BE49-F238E27FC236}">
                  <a16:creationId xmlns:a16="http://schemas.microsoft.com/office/drawing/2014/main" id="{2FAB9F50-5B38-BBC4-6475-7AF23044A886}"/>
                </a:ext>
              </a:extLst>
            </p:cNvPr>
            <p:cNvSpPr txBox="1"/>
            <p:nvPr/>
          </p:nvSpPr>
          <p:spPr>
            <a:xfrm>
              <a:off x="1439929" y="285928"/>
              <a:ext cx="9942773" cy="1477328"/>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Câu 4: Cách tạo ra điện từ gió: Gió làm quay …(1) của máy phát điện. Khi cánh quạt …(2) máy phát điện gió sẽ tạo ra ….(3)?</a:t>
              </a:r>
              <a:endParaRPr kumimoji="0" lang="en-US" sz="32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endParaRPr>
            </a:p>
          </p:txBody>
        </p:sp>
      </p:grpSp>
      <p:sp>
        <p:nvSpPr>
          <p:cNvPr id="37" name="TextBox 36">
            <a:extLst>
              <a:ext uri="{FF2B5EF4-FFF2-40B4-BE49-F238E27FC236}">
                <a16:creationId xmlns:a16="http://schemas.microsoft.com/office/drawing/2014/main" id="{204D1FC6-48B6-71BD-9EB9-5BE8FBC5BA3C}"/>
              </a:ext>
            </a:extLst>
          </p:cNvPr>
          <p:cNvSpPr txBox="1"/>
          <p:nvPr/>
        </p:nvSpPr>
        <p:spPr>
          <a:xfrm>
            <a:off x="683838" y="2156348"/>
            <a:ext cx="429605" cy="83099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A</a:t>
            </a:r>
            <a:endParaRPr kumimoji="0" lang="en-US"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endParaRPr>
          </a:p>
        </p:txBody>
      </p:sp>
      <p:sp>
        <p:nvSpPr>
          <p:cNvPr id="41" name="TextBox 40">
            <a:extLst>
              <a:ext uri="{FF2B5EF4-FFF2-40B4-BE49-F238E27FC236}">
                <a16:creationId xmlns:a16="http://schemas.microsoft.com/office/drawing/2014/main" id="{468E6F5E-CD6A-28F3-AA76-20AA0545BED7}"/>
              </a:ext>
            </a:extLst>
          </p:cNvPr>
          <p:cNvSpPr txBox="1"/>
          <p:nvPr/>
        </p:nvSpPr>
        <p:spPr>
          <a:xfrm>
            <a:off x="6629400" y="2208099"/>
            <a:ext cx="429605" cy="83099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C</a:t>
            </a:r>
            <a:endParaRPr kumimoji="0" lang="en-US"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endParaRPr>
          </a:p>
        </p:txBody>
      </p:sp>
      <p:sp>
        <p:nvSpPr>
          <p:cNvPr id="42" name="TextBox 41">
            <a:extLst>
              <a:ext uri="{FF2B5EF4-FFF2-40B4-BE49-F238E27FC236}">
                <a16:creationId xmlns:a16="http://schemas.microsoft.com/office/drawing/2014/main" id="{B278A956-FAE0-F0D2-E1D8-E35337DF0007}"/>
              </a:ext>
            </a:extLst>
          </p:cNvPr>
          <p:cNvSpPr txBox="1"/>
          <p:nvPr/>
        </p:nvSpPr>
        <p:spPr>
          <a:xfrm>
            <a:off x="6621379" y="3604310"/>
            <a:ext cx="429605" cy="83099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C</a:t>
            </a:r>
          </a:p>
        </p:txBody>
      </p:sp>
      <p:pic>
        <p:nvPicPr>
          <p:cNvPr id="52" name="Picture 51">
            <a:extLst>
              <a:ext uri="{FF2B5EF4-FFF2-40B4-BE49-F238E27FC236}">
                <a16:creationId xmlns:a16="http://schemas.microsoft.com/office/drawing/2014/main" id="{D76F88D2-A740-4372-93A3-9D9DA2608D86}"/>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a:off x="4848084" y="5044855"/>
            <a:ext cx="2202900" cy="1404330"/>
          </a:xfrm>
          <a:prstGeom prst="rect">
            <a:avLst/>
          </a:prstGeom>
        </p:spPr>
      </p:pic>
      <p:pic>
        <p:nvPicPr>
          <p:cNvPr id="13" name="Picture 12">
            <a:extLst>
              <a:ext uri="{FF2B5EF4-FFF2-40B4-BE49-F238E27FC236}">
                <a16:creationId xmlns:a16="http://schemas.microsoft.com/office/drawing/2014/main" id="{7332F675-7D1B-C90D-FE01-52FD8316C63C}"/>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31868" t="14042" r="25275" b="17582"/>
          <a:stretch/>
        </p:blipFill>
        <p:spPr>
          <a:xfrm>
            <a:off x="0" y="4795257"/>
            <a:ext cx="2009504" cy="1803402"/>
          </a:xfrm>
          <a:prstGeom prst="rect">
            <a:avLst/>
          </a:prstGeom>
        </p:spPr>
      </p:pic>
      <p:pic>
        <p:nvPicPr>
          <p:cNvPr id="53" name="Picture 52">
            <a:extLst>
              <a:ext uri="{FF2B5EF4-FFF2-40B4-BE49-F238E27FC236}">
                <a16:creationId xmlns:a16="http://schemas.microsoft.com/office/drawing/2014/main" id="{05F3EB91-125C-8B8C-6EA3-5E2526BEEBD2}"/>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37500" t="27347" r="36250" b="27806"/>
          <a:stretch/>
        </p:blipFill>
        <p:spPr>
          <a:xfrm>
            <a:off x="4042422" y="4888662"/>
            <a:ext cx="1704040" cy="1663467"/>
          </a:xfrm>
          <a:prstGeom prst="rect">
            <a:avLst/>
          </a:prstGeom>
        </p:spPr>
      </p:pic>
      <p:pic>
        <p:nvPicPr>
          <p:cNvPr id="54" name="Picture 53">
            <a:extLst>
              <a:ext uri="{FF2B5EF4-FFF2-40B4-BE49-F238E27FC236}">
                <a16:creationId xmlns:a16="http://schemas.microsoft.com/office/drawing/2014/main" id="{5C93DCAF-A92A-8627-E614-7A944D084B0A}"/>
              </a:ext>
            </a:extLst>
          </p:cNvPr>
          <p:cNvPicPr>
            <a:picLocks noChangeAspect="1"/>
          </p:cNvPicPr>
          <p:nvPr/>
        </p:nvPicPr>
        <p:blipFill rotWithShape="1">
          <a:blip r:embed="rId13">
            <a:extLst>
              <a:ext uri="{28A0092B-C50C-407E-A947-70E740481C1C}">
                <a14:useLocalDpi xmlns:a14="http://schemas.microsoft.com/office/drawing/2010/main" val="0"/>
              </a:ext>
            </a:extLst>
          </a:blip>
          <a:srcRect l="27931" t="76348" r="51789" b="-242"/>
          <a:stretch/>
        </p:blipFill>
        <p:spPr>
          <a:xfrm>
            <a:off x="6309488" y="2155417"/>
            <a:ext cx="953444" cy="930037"/>
          </a:xfrm>
          <a:prstGeom prst="rect">
            <a:avLst/>
          </a:prstGeom>
        </p:spPr>
      </p:pic>
      <p:pic>
        <p:nvPicPr>
          <p:cNvPr id="55" name="Picture 54">
            <a:extLst>
              <a:ext uri="{FF2B5EF4-FFF2-40B4-BE49-F238E27FC236}">
                <a16:creationId xmlns:a16="http://schemas.microsoft.com/office/drawing/2014/main" id="{281F09B2-3FB2-B001-90C8-B0000CAB007B}"/>
              </a:ext>
            </a:extLst>
          </p:cNvPr>
          <p:cNvPicPr>
            <a:picLocks noChangeAspect="1"/>
          </p:cNvPicPr>
          <p:nvPr/>
        </p:nvPicPr>
        <p:blipFill rotWithShape="1">
          <a:blip r:embed="rId13">
            <a:extLst>
              <a:ext uri="{28A0092B-C50C-407E-A947-70E740481C1C}">
                <a14:useLocalDpi xmlns:a14="http://schemas.microsoft.com/office/drawing/2010/main" val="0"/>
              </a:ext>
            </a:extLst>
          </a:blip>
          <a:srcRect l="27931" t="76348" r="51789" b="-242"/>
          <a:stretch/>
        </p:blipFill>
        <p:spPr>
          <a:xfrm>
            <a:off x="481041" y="2134786"/>
            <a:ext cx="953444" cy="930037"/>
          </a:xfrm>
          <a:prstGeom prst="rect">
            <a:avLst/>
          </a:prstGeom>
        </p:spPr>
      </p:pic>
      <p:pic>
        <p:nvPicPr>
          <p:cNvPr id="24" name="Picture 23">
            <a:extLst>
              <a:ext uri="{FF2B5EF4-FFF2-40B4-BE49-F238E27FC236}">
                <a16:creationId xmlns:a16="http://schemas.microsoft.com/office/drawing/2014/main" id="{59EACEA6-A0A6-B057-CFC1-2184C2581B6E}"/>
              </a:ext>
            </a:extLst>
          </p:cNvPr>
          <p:cNvPicPr>
            <a:picLocks noChangeAspect="1"/>
          </p:cNvPicPr>
          <p:nvPr/>
        </p:nvPicPr>
        <p:blipFill rotWithShape="1">
          <a:blip r:embed="rId13">
            <a:extLst>
              <a:ext uri="{28A0092B-C50C-407E-A947-70E740481C1C}">
                <a14:useLocalDpi xmlns:a14="http://schemas.microsoft.com/office/drawing/2010/main" val="0"/>
              </a:ext>
            </a:extLst>
          </a:blip>
          <a:srcRect t="76106" r="79720"/>
          <a:stretch/>
        </p:blipFill>
        <p:spPr>
          <a:xfrm>
            <a:off x="6248483" y="3545887"/>
            <a:ext cx="953444" cy="930037"/>
          </a:xfrm>
          <a:prstGeom prst="rect">
            <a:avLst/>
          </a:prstGeom>
        </p:spPr>
      </p:pic>
      <p:pic>
        <p:nvPicPr>
          <p:cNvPr id="56" name="Picture 55">
            <a:extLst>
              <a:ext uri="{FF2B5EF4-FFF2-40B4-BE49-F238E27FC236}">
                <a16:creationId xmlns:a16="http://schemas.microsoft.com/office/drawing/2014/main" id="{52A7A0AB-D8B7-3B2E-CC97-8D034BFB7A8C}"/>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l="36875" t="25556" r="39375" b="28424"/>
          <a:stretch/>
        </p:blipFill>
        <p:spPr>
          <a:xfrm>
            <a:off x="3810000" y="4660408"/>
            <a:ext cx="1798604" cy="1960404"/>
          </a:xfrm>
          <a:prstGeom prst="rect">
            <a:avLst/>
          </a:prstGeom>
        </p:spPr>
      </p:pic>
      <p:pic>
        <p:nvPicPr>
          <p:cNvPr id="57" name="Picture 56">
            <a:extLst>
              <a:ext uri="{FF2B5EF4-FFF2-40B4-BE49-F238E27FC236}">
                <a16:creationId xmlns:a16="http://schemas.microsoft.com/office/drawing/2014/main" id="{452D862F-18F2-2377-CF06-D31A1C237A2D}"/>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31868" t="14042" r="25275" b="17582"/>
          <a:stretch/>
        </p:blipFill>
        <p:spPr>
          <a:xfrm>
            <a:off x="3810000" y="4790445"/>
            <a:ext cx="2009504" cy="1803402"/>
          </a:xfrm>
          <a:prstGeom prst="rect">
            <a:avLst/>
          </a:prstGeom>
        </p:spPr>
      </p:pic>
      <p:pic>
        <p:nvPicPr>
          <p:cNvPr id="2" name="Tieng-ting-www_nhacchuongvui_com">
            <a:hlinkClick r:id="" action="ppaction://media"/>
            <a:extLst>
              <a:ext uri="{FF2B5EF4-FFF2-40B4-BE49-F238E27FC236}">
                <a16:creationId xmlns:a16="http://schemas.microsoft.com/office/drawing/2014/main" id="{63A286BE-E6FF-FF9A-E7AD-97E549363312}"/>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407430" y="-726704"/>
            <a:ext cx="406400" cy="406400"/>
          </a:xfrm>
          <a:prstGeom prst="rect">
            <a:avLst/>
          </a:prstGeom>
        </p:spPr>
      </p:pic>
      <p:pic>
        <p:nvPicPr>
          <p:cNvPr id="4" name="Am-thanh-tra-loi-sai-wav-www_tiengdong_com">
            <a:hlinkClick r:id="" action="ppaction://media"/>
            <a:extLst>
              <a:ext uri="{FF2B5EF4-FFF2-40B4-BE49-F238E27FC236}">
                <a16:creationId xmlns:a16="http://schemas.microsoft.com/office/drawing/2014/main" id="{056EA0BC-2E27-6584-A1E6-71EA73F9568A}"/>
              </a:ext>
            </a:extLst>
          </p:cNvPr>
          <p:cNvPicPr>
            <a:picLocks noChangeAspect="1"/>
          </p:cNvPicPr>
          <p:nvPr>
            <a:audioFile r:link="rId3"/>
            <p:extLst>
              <p:ext uri="{DAA4B4D4-6D71-4841-9C94-3DE7FCFB9230}">
                <p14:media xmlns:p14="http://schemas.microsoft.com/office/powerpoint/2010/main" r:embed="rId4">
                  <p14:trim st="792" end="1772.1065"/>
                </p14:media>
              </p:ext>
            </p:extLst>
          </p:nvPr>
        </p:nvPicPr>
        <p:blipFill>
          <a:blip r:embed="rId15"/>
          <a:stretch>
            <a:fillRect/>
          </a:stretch>
        </p:blipFill>
        <p:spPr>
          <a:xfrm>
            <a:off x="8075613" y="-658813"/>
            <a:ext cx="406400" cy="406400"/>
          </a:xfrm>
          <a:prstGeom prst="rect">
            <a:avLst/>
          </a:prstGeom>
        </p:spPr>
      </p:pic>
      <p:pic>
        <p:nvPicPr>
          <p:cNvPr id="7" name="Am-thanh-tra-loi-sai-wav-www_tiengdong_com">
            <a:hlinkClick r:id="" action="ppaction://media"/>
            <a:extLst>
              <a:ext uri="{FF2B5EF4-FFF2-40B4-BE49-F238E27FC236}">
                <a16:creationId xmlns:a16="http://schemas.microsoft.com/office/drawing/2014/main" id="{A6E7580B-BFE9-FB1E-85AF-91AE65123203}"/>
              </a:ext>
            </a:extLst>
          </p:cNvPr>
          <p:cNvPicPr>
            <a:picLocks noChangeAspect="1"/>
          </p:cNvPicPr>
          <p:nvPr>
            <a:audioFile r:link="rId3"/>
            <p:extLst>
              <p:ext uri="{DAA4B4D4-6D71-4841-9C94-3DE7FCFB9230}">
                <p14:media xmlns:p14="http://schemas.microsoft.com/office/powerpoint/2010/main" r:embed="rId4">
                  <p14:trim st="792" end="1772.1065"/>
                </p14:media>
              </p:ext>
            </p:extLst>
          </p:nvPr>
        </p:nvPicPr>
        <p:blipFill>
          <a:blip r:embed="rId15"/>
          <a:stretch>
            <a:fillRect/>
          </a:stretch>
        </p:blipFill>
        <p:spPr>
          <a:xfrm>
            <a:off x="8963901" y="-628093"/>
            <a:ext cx="406400" cy="406400"/>
          </a:xfrm>
          <a:prstGeom prst="rect">
            <a:avLst/>
          </a:prstGeom>
        </p:spPr>
      </p:pic>
      <p:pic>
        <p:nvPicPr>
          <p:cNvPr id="8" name="Am-thanh-tra-loi-sai-wav-www_tiengdong_com">
            <a:hlinkClick r:id="" action="ppaction://media"/>
            <a:extLst>
              <a:ext uri="{FF2B5EF4-FFF2-40B4-BE49-F238E27FC236}">
                <a16:creationId xmlns:a16="http://schemas.microsoft.com/office/drawing/2014/main" id="{B5E3C220-8FB9-8D91-7984-3CAEFEF0C978}"/>
              </a:ext>
            </a:extLst>
          </p:cNvPr>
          <p:cNvPicPr>
            <a:picLocks noChangeAspect="1"/>
          </p:cNvPicPr>
          <p:nvPr>
            <a:audioFile r:link="rId3"/>
            <p:extLst>
              <p:ext uri="{DAA4B4D4-6D71-4841-9C94-3DE7FCFB9230}">
                <p14:media xmlns:p14="http://schemas.microsoft.com/office/powerpoint/2010/main" r:embed="rId4">
                  <p14:trim st="792" end="1772.1065"/>
                </p14:media>
              </p:ext>
            </p:extLst>
          </p:nvPr>
        </p:nvPicPr>
        <p:blipFill>
          <a:blip r:embed="rId15"/>
          <a:stretch>
            <a:fillRect/>
          </a:stretch>
        </p:blipFill>
        <p:spPr>
          <a:xfrm>
            <a:off x="9852189" y="-597373"/>
            <a:ext cx="406400" cy="406400"/>
          </a:xfrm>
          <a:prstGeom prst="rect">
            <a:avLst/>
          </a:prstGeom>
        </p:spPr>
      </p:pic>
    </p:spTree>
    <p:extLst>
      <p:ext uri="{BB962C8B-B14F-4D97-AF65-F5344CB8AC3E}">
        <p14:creationId xmlns:p14="http://schemas.microsoft.com/office/powerpoint/2010/main" val="1406148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fill="hold" nodeType="withEffect">
                                  <p:stCondLst>
                                    <p:cond delay="0"/>
                                  </p:stCondLst>
                                  <p:childTnLst>
                                    <p:animMotion origin="layout" path="M -0.00312 0.00879 L 0.30508 0.00555 " pathEditMode="relative" rAng="0" ptsTypes="AA">
                                      <p:cBhvr>
                                        <p:cTn id="6" dur="1750" fill="hold"/>
                                        <p:tgtEl>
                                          <p:spTgt spid="13"/>
                                        </p:tgtEl>
                                        <p:attrNameLst>
                                          <p:attrName>ppt_x</p:attrName>
                                          <p:attrName>ppt_y</p:attrName>
                                        </p:attrNameLst>
                                      </p:cBhvr>
                                      <p:rCtr x="15404" y="-162"/>
                                    </p:animMotion>
                                  </p:childTnLst>
                                </p:cTn>
                              </p:par>
                            </p:childTnLst>
                          </p:cTn>
                        </p:par>
                        <p:par>
                          <p:cTn id="7" fill="hold">
                            <p:stCondLst>
                              <p:cond delay="1750"/>
                            </p:stCondLst>
                            <p:childTnLst>
                              <p:par>
                                <p:cTn id="8" presetID="1" presetClass="exit" presetSubtype="0" fill="hold" nodeType="afterEffect">
                                  <p:stCondLst>
                                    <p:cond delay="0"/>
                                  </p:stCondLst>
                                  <p:childTnLst>
                                    <p:set>
                                      <p:cBhvr>
                                        <p:cTn id="9" dur="1" fill="hold">
                                          <p:stCondLst>
                                            <p:cond delay="0"/>
                                          </p:stCondLst>
                                        </p:cTn>
                                        <p:tgtEl>
                                          <p:spTgt spid="13"/>
                                        </p:tgtEl>
                                        <p:attrNameLst>
                                          <p:attrName>style.visibility</p:attrName>
                                        </p:attrNameLst>
                                      </p:cBhvr>
                                      <p:to>
                                        <p:strVal val="hidden"/>
                                      </p:to>
                                    </p:set>
                                  </p:childTnLst>
                                </p:cTn>
                              </p:par>
                            </p:childTnLst>
                          </p:cTn>
                        </p:par>
                        <p:par>
                          <p:cTn id="10" fill="hold">
                            <p:stCondLst>
                              <p:cond delay="1750"/>
                            </p:stCondLst>
                            <p:childTnLst>
                              <p:par>
                                <p:cTn id="11" presetID="10" presetClass="entr" presetSubtype="0" fill="hold" nodeType="afterEffect">
                                  <p:stCondLst>
                                    <p:cond delay="0"/>
                                  </p:stCondLst>
                                  <p:childTnLst>
                                    <p:set>
                                      <p:cBhvr>
                                        <p:cTn id="12" dur="1" fill="hold">
                                          <p:stCondLst>
                                            <p:cond delay="0"/>
                                          </p:stCondLst>
                                        </p:cTn>
                                        <p:tgtEl>
                                          <p:spTgt spid="53"/>
                                        </p:tgtEl>
                                        <p:attrNameLst>
                                          <p:attrName>style.visibility</p:attrName>
                                        </p:attrNameLst>
                                      </p:cBhvr>
                                      <p:to>
                                        <p:strVal val="visible"/>
                                      </p:to>
                                    </p:set>
                                    <p:animEffect transition="in" filter="fade">
                                      <p:cBhvr>
                                        <p:cTn id="13" dur="250"/>
                                        <p:tgtEl>
                                          <p:spTgt spid="53"/>
                                        </p:tgtEl>
                                      </p:cBhvr>
                                    </p:animEffect>
                                  </p:childTnLst>
                                </p:cTn>
                              </p:par>
                            </p:childTnLst>
                          </p:cTn>
                        </p:par>
                        <p:par>
                          <p:cTn id="14" fill="hold">
                            <p:stCondLst>
                              <p:cond delay="2000"/>
                            </p:stCondLst>
                            <p:childTnLst>
                              <p:par>
                                <p:cTn id="15" presetID="47" presetClass="entr" presetSubtype="0" fill="hold" nodeType="afterEffect">
                                  <p:stCondLst>
                                    <p:cond delay="0"/>
                                  </p:stCondLst>
                                  <p:childTnLst>
                                    <p:set>
                                      <p:cBhvr>
                                        <p:cTn id="16" dur="1" fill="hold">
                                          <p:stCondLst>
                                            <p:cond delay="0"/>
                                          </p:stCondLst>
                                        </p:cTn>
                                        <p:tgtEl>
                                          <p:spTgt spid="46"/>
                                        </p:tgtEl>
                                        <p:attrNameLst>
                                          <p:attrName>style.visibility</p:attrName>
                                        </p:attrNameLst>
                                      </p:cBhvr>
                                      <p:to>
                                        <p:strVal val="visible"/>
                                      </p:to>
                                    </p:set>
                                    <p:animEffect transition="in" filter="fade">
                                      <p:cBhvr>
                                        <p:cTn id="17" dur="500"/>
                                        <p:tgtEl>
                                          <p:spTgt spid="46"/>
                                        </p:tgtEl>
                                      </p:cBhvr>
                                    </p:animEffect>
                                    <p:anim calcmode="lin" valueType="num">
                                      <p:cBhvr>
                                        <p:cTn id="18" dur="500" fill="hold"/>
                                        <p:tgtEl>
                                          <p:spTgt spid="46"/>
                                        </p:tgtEl>
                                        <p:attrNameLst>
                                          <p:attrName>ppt_x</p:attrName>
                                        </p:attrNameLst>
                                      </p:cBhvr>
                                      <p:tavLst>
                                        <p:tav tm="0">
                                          <p:val>
                                            <p:strVal val="#ppt_x"/>
                                          </p:val>
                                        </p:tav>
                                        <p:tav tm="100000">
                                          <p:val>
                                            <p:strVal val="#ppt_x"/>
                                          </p:val>
                                        </p:tav>
                                      </p:tavLst>
                                    </p:anim>
                                    <p:anim calcmode="lin" valueType="num">
                                      <p:cBhvr>
                                        <p:cTn id="19" dur="500" fill="hold"/>
                                        <p:tgtEl>
                                          <p:spTgt spid="46"/>
                                        </p:tgtEl>
                                        <p:attrNameLst>
                                          <p:attrName>ppt_y</p:attrName>
                                        </p:attrNameLst>
                                      </p:cBhvr>
                                      <p:tavLst>
                                        <p:tav tm="0">
                                          <p:val>
                                            <p:strVal val="#ppt_y-.1"/>
                                          </p:val>
                                        </p:tav>
                                        <p:tav tm="100000">
                                          <p:val>
                                            <p:strVal val="#ppt_y"/>
                                          </p:val>
                                        </p:tav>
                                      </p:tavLst>
                                    </p:anim>
                                  </p:childTnLst>
                                </p:cTn>
                              </p:par>
                              <p:par>
                                <p:cTn id="20" presetID="10" presetClass="entr" presetSubtype="0" fill="hold" nodeType="withEffect">
                                  <p:stCondLst>
                                    <p:cond delay="0"/>
                                  </p:stCondLst>
                                  <p:childTnLst>
                                    <p:set>
                                      <p:cBhvr>
                                        <p:cTn id="21" dur="1" fill="hold">
                                          <p:stCondLst>
                                            <p:cond delay="0"/>
                                          </p:stCondLst>
                                        </p:cTn>
                                        <p:tgtEl>
                                          <p:spTgt spid="47"/>
                                        </p:tgtEl>
                                        <p:attrNameLst>
                                          <p:attrName>style.visibility</p:attrName>
                                        </p:attrNameLst>
                                      </p:cBhvr>
                                      <p:to>
                                        <p:strVal val="visible"/>
                                      </p:to>
                                    </p:set>
                                    <p:animEffect transition="in" filter="fade">
                                      <p:cBhvr>
                                        <p:cTn id="22" dur="400"/>
                                        <p:tgtEl>
                                          <p:spTgt spid="47"/>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37"/>
                                        </p:tgtEl>
                                        <p:attrNameLst>
                                          <p:attrName>style.visibility</p:attrName>
                                        </p:attrNameLst>
                                      </p:cBhvr>
                                      <p:to>
                                        <p:strVal val="visible"/>
                                      </p:to>
                                    </p:set>
                                    <p:animEffect transition="in" filter="fade">
                                      <p:cBhvr>
                                        <p:cTn id="25" dur="400"/>
                                        <p:tgtEl>
                                          <p:spTgt spid="37"/>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41"/>
                                        </p:tgtEl>
                                        <p:attrNameLst>
                                          <p:attrName>style.visibility</p:attrName>
                                        </p:attrNameLst>
                                      </p:cBhvr>
                                      <p:to>
                                        <p:strVal val="visible"/>
                                      </p:to>
                                    </p:set>
                                    <p:animEffect transition="in" filter="fade">
                                      <p:cBhvr>
                                        <p:cTn id="28" dur="400"/>
                                        <p:tgtEl>
                                          <p:spTgt spid="41"/>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42"/>
                                        </p:tgtEl>
                                        <p:attrNameLst>
                                          <p:attrName>style.visibility</p:attrName>
                                        </p:attrNameLst>
                                      </p:cBhvr>
                                      <p:to>
                                        <p:strVal val="visible"/>
                                      </p:to>
                                    </p:set>
                                    <p:animEffect transition="in" filter="fade">
                                      <p:cBhvr>
                                        <p:cTn id="31" dur="400"/>
                                        <p:tgtEl>
                                          <p:spTgt spid="42"/>
                                        </p:tgtEl>
                                      </p:cBhvr>
                                    </p:animEffect>
                                  </p:childTnLst>
                                </p:cTn>
                              </p:par>
                              <p:par>
                                <p:cTn id="32" presetID="10" presetClass="entr" presetSubtype="0" fill="hold" nodeType="withEffect">
                                  <p:stCondLst>
                                    <p:cond delay="0"/>
                                  </p:stCondLst>
                                  <p:childTnLst>
                                    <p:set>
                                      <p:cBhvr>
                                        <p:cTn id="33" dur="1" fill="hold">
                                          <p:stCondLst>
                                            <p:cond delay="0"/>
                                          </p:stCondLst>
                                        </p:cTn>
                                        <p:tgtEl>
                                          <p:spTgt spid="50"/>
                                        </p:tgtEl>
                                        <p:attrNameLst>
                                          <p:attrName>style.visibility</p:attrName>
                                        </p:attrNameLst>
                                      </p:cBhvr>
                                      <p:to>
                                        <p:strVal val="visible"/>
                                      </p:to>
                                    </p:set>
                                    <p:animEffect transition="in" filter="fade">
                                      <p:cBhvr>
                                        <p:cTn id="34" dur="400"/>
                                        <p:tgtEl>
                                          <p:spTgt spid="50"/>
                                        </p:tgtEl>
                                      </p:cBhvr>
                                    </p:animEffect>
                                  </p:childTnLst>
                                </p:cTn>
                              </p:par>
                              <p:par>
                                <p:cTn id="35" presetID="10" presetClass="entr" presetSubtype="0" fill="hold" nodeType="withEffect">
                                  <p:stCondLst>
                                    <p:cond delay="0"/>
                                  </p:stCondLst>
                                  <p:childTnLst>
                                    <p:set>
                                      <p:cBhvr>
                                        <p:cTn id="36" dur="1" fill="hold">
                                          <p:stCondLst>
                                            <p:cond delay="0"/>
                                          </p:stCondLst>
                                        </p:cTn>
                                        <p:tgtEl>
                                          <p:spTgt spid="49"/>
                                        </p:tgtEl>
                                        <p:attrNameLst>
                                          <p:attrName>style.visibility</p:attrName>
                                        </p:attrNameLst>
                                      </p:cBhvr>
                                      <p:to>
                                        <p:strVal val="visible"/>
                                      </p:to>
                                    </p:set>
                                    <p:animEffect transition="in" filter="fade">
                                      <p:cBhvr>
                                        <p:cTn id="37" dur="400"/>
                                        <p:tgtEl>
                                          <p:spTgt spid="49"/>
                                        </p:tgtEl>
                                      </p:cBhvr>
                                    </p:animEffect>
                                  </p:childTnLst>
                                </p:cTn>
                              </p:par>
                              <p:par>
                                <p:cTn id="38" presetID="1" presetClass="mediacall" presetSubtype="0" fill="hold" nodeType="withEffect">
                                  <p:stCondLst>
                                    <p:cond delay="0"/>
                                  </p:stCondLst>
                                  <p:childTnLst>
                                    <p:cmd type="call" cmd="playFrom(0.0)">
                                      <p:cBhvr>
                                        <p:cTn id="39" dur="1009"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40" restart="whenNotActive" fill="hold" evtFilter="cancelBubble" nodeType="interactiveSeq">
                <p:stCondLst>
                  <p:cond evt="onClick" delay="0">
                    <p:tgtEl>
                      <p:spTgt spid="49"/>
                    </p:tgtEl>
                  </p:cond>
                </p:stCondLst>
                <p:endSync evt="end" delay="0">
                  <p:rtn val="all"/>
                </p:endSync>
                <p:childTnLst>
                  <p:par>
                    <p:cTn id="41" fill="hold">
                      <p:stCondLst>
                        <p:cond delay="0"/>
                      </p:stCondLst>
                      <p:childTnLst>
                        <p:par>
                          <p:cTn id="42" fill="hold">
                            <p:stCondLst>
                              <p:cond delay="0"/>
                            </p:stCondLst>
                            <p:childTnLst>
                              <p:par>
                                <p:cTn id="43" presetID="23" presetClass="entr" presetSubtype="16" fill="hold" nodeType="clickEffect">
                                  <p:stCondLst>
                                    <p:cond delay="0"/>
                                  </p:stCondLst>
                                  <p:childTnLst>
                                    <p:set>
                                      <p:cBhvr>
                                        <p:cTn id="44" dur="1" fill="hold">
                                          <p:stCondLst>
                                            <p:cond delay="0"/>
                                          </p:stCondLst>
                                        </p:cTn>
                                        <p:tgtEl>
                                          <p:spTgt spid="24"/>
                                        </p:tgtEl>
                                        <p:attrNameLst>
                                          <p:attrName>style.visibility</p:attrName>
                                        </p:attrNameLst>
                                      </p:cBhvr>
                                      <p:to>
                                        <p:strVal val="visible"/>
                                      </p:to>
                                    </p:set>
                                    <p:anim calcmode="lin" valueType="num">
                                      <p:cBhvr>
                                        <p:cTn id="45" dur="250" fill="hold"/>
                                        <p:tgtEl>
                                          <p:spTgt spid="24"/>
                                        </p:tgtEl>
                                        <p:attrNameLst>
                                          <p:attrName>ppt_w</p:attrName>
                                        </p:attrNameLst>
                                      </p:cBhvr>
                                      <p:tavLst>
                                        <p:tav tm="0">
                                          <p:val>
                                            <p:fltVal val="0"/>
                                          </p:val>
                                        </p:tav>
                                        <p:tav tm="100000">
                                          <p:val>
                                            <p:strVal val="#ppt_w"/>
                                          </p:val>
                                        </p:tav>
                                      </p:tavLst>
                                    </p:anim>
                                    <p:anim calcmode="lin" valueType="num">
                                      <p:cBhvr>
                                        <p:cTn id="46" dur="250" fill="hold"/>
                                        <p:tgtEl>
                                          <p:spTgt spid="24"/>
                                        </p:tgtEl>
                                        <p:attrNameLst>
                                          <p:attrName>ppt_h</p:attrName>
                                        </p:attrNameLst>
                                      </p:cBhvr>
                                      <p:tavLst>
                                        <p:tav tm="0">
                                          <p:val>
                                            <p:fltVal val="0"/>
                                          </p:val>
                                        </p:tav>
                                        <p:tav tm="100000">
                                          <p:val>
                                            <p:strVal val="#ppt_h"/>
                                          </p:val>
                                        </p:tav>
                                      </p:tavLst>
                                    </p:anim>
                                  </p:childTnLst>
                                </p:cTn>
                              </p:par>
                              <p:par>
                                <p:cTn id="47" presetID="1" presetClass="mediacall" presetSubtype="0" fill="hold" nodeType="withEffect">
                                  <p:stCondLst>
                                    <p:cond delay="0"/>
                                  </p:stCondLst>
                                  <p:childTnLst>
                                    <p:cmd type="call" cmd="playFrom(0.0)">
                                      <p:cBhvr>
                                        <p:cTn id="48" dur="2808" fill="hold"/>
                                        <p:tgtEl>
                                          <p:spTgt spid="2"/>
                                        </p:tgtEl>
                                      </p:cBhvr>
                                    </p:cmd>
                                  </p:childTnLst>
                                </p:cTn>
                              </p:par>
                              <p:par>
                                <p:cTn id="49" presetID="1" presetClass="exit" presetSubtype="0" fill="hold" nodeType="withEffect">
                                  <p:stCondLst>
                                    <p:cond delay="0"/>
                                  </p:stCondLst>
                                  <p:childTnLst>
                                    <p:set>
                                      <p:cBhvr>
                                        <p:cTn id="50" dur="1" fill="hold">
                                          <p:stCondLst>
                                            <p:cond delay="0"/>
                                          </p:stCondLst>
                                        </p:cTn>
                                        <p:tgtEl>
                                          <p:spTgt spid="53"/>
                                        </p:tgtEl>
                                        <p:attrNameLst>
                                          <p:attrName>style.visibility</p:attrName>
                                        </p:attrNameLst>
                                      </p:cBhvr>
                                      <p:to>
                                        <p:strVal val="hidden"/>
                                      </p:to>
                                    </p:set>
                                  </p:childTnLst>
                                </p:cTn>
                              </p:par>
                              <p:par>
                                <p:cTn id="51" presetID="10" presetClass="entr" presetSubtype="0" fill="hold" nodeType="withEffect">
                                  <p:stCondLst>
                                    <p:cond delay="0"/>
                                  </p:stCondLst>
                                  <p:childTnLst>
                                    <p:set>
                                      <p:cBhvr>
                                        <p:cTn id="52" dur="1" fill="hold">
                                          <p:stCondLst>
                                            <p:cond delay="0"/>
                                          </p:stCondLst>
                                        </p:cTn>
                                        <p:tgtEl>
                                          <p:spTgt spid="56"/>
                                        </p:tgtEl>
                                        <p:attrNameLst>
                                          <p:attrName>style.visibility</p:attrName>
                                        </p:attrNameLst>
                                      </p:cBhvr>
                                      <p:to>
                                        <p:strVal val="visible"/>
                                      </p:to>
                                    </p:set>
                                    <p:animEffect transition="in" filter="fade">
                                      <p:cBhvr>
                                        <p:cTn id="53" dur="500"/>
                                        <p:tgtEl>
                                          <p:spTgt spid="56"/>
                                        </p:tgtEl>
                                      </p:cBhvr>
                                    </p:animEffect>
                                  </p:childTnLst>
                                </p:cTn>
                              </p:par>
                              <p:par>
                                <p:cTn id="54" presetID="1" presetClass="exit" presetSubtype="0" fill="hold" nodeType="withEffect">
                                  <p:stCondLst>
                                    <p:cond delay="800"/>
                                  </p:stCondLst>
                                  <p:childTnLst>
                                    <p:set>
                                      <p:cBhvr>
                                        <p:cTn id="55" dur="1" fill="hold">
                                          <p:stCondLst>
                                            <p:cond delay="0"/>
                                          </p:stCondLst>
                                        </p:cTn>
                                        <p:tgtEl>
                                          <p:spTgt spid="56"/>
                                        </p:tgtEl>
                                        <p:attrNameLst>
                                          <p:attrName>style.visibility</p:attrName>
                                        </p:attrNameLst>
                                      </p:cBhvr>
                                      <p:to>
                                        <p:strVal val="hidden"/>
                                      </p:to>
                                    </p:set>
                                  </p:childTnLst>
                                </p:cTn>
                              </p:par>
                              <p:par>
                                <p:cTn id="56" presetID="1" presetClass="exit" presetSubtype="0" fill="hold" nodeType="withEffect">
                                  <p:stCondLst>
                                    <p:cond delay="900"/>
                                  </p:stCondLst>
                                  <p:childTnLst>
                                    <p:set>
                                      <p:cBhvr>
                                        <p:cTn id="57" dur="1" fill="hold">
                                          <p:stCondLst>
                                            <p:cond delay="0"/>
                                          </p:stCondLst>
                                        </p:cTn>
                                        <p:tgtEl>
                                          <p:spTgt spid="52"/>
                                        </p:tgtEl>
                                        <p:attrNameLst>
                                          <p:attrName>style.visibility</p:attrName>
                                        </p:attrNameLst>
                                      </p:cBhvr>
                                      <p:to>
                                        <p:strVal val="hidden"/>
                                      </p:to>
                                    </p:set>
                                  </p:childTnLst>
                                </p:cTn>
                              </p:par>
                              <p:par>
                                <p:cTn id="58" presetID="10" presetClass="entr" presetSubtype="0" fill="hold" nodeType="withEffect">
                                  <p:stCondLst>
                                    <p:cond delay="1000"/>
                                  </p:stCondLst>
                                  <p:childTnLst>
                                    <p:set>
                                      <p:cBhvr>
                                        <p:cTn id="59" dur="1" fill="hold">
                                          <p:stCondLst>
                                            <p:cond delay="0"/>
                                          </p:stCondLst>
                                        </p:cTn>
                                        <p:tgtEl>
                                          <p:spTgt spid="57"/>
                                        </p:tgtEl>
                                        <p:attrNameLst>
                                          <p:attrName>style.visibility</p:attrName>
                                        </p:attrNameLst>
                                      </p:cBhvr>
                                      <p:to>
                                        <p:strVal val="visible"/>
                                      </p:to>
                                    </p:set>
                                    <p:animEffect transition="in" filter="fade">
                                      <p:cBhvr>
                                        <p:cTn id="60" dur="250"/>
                                        <p:tgtEl>
                                          <p:spTgt spid="57"/>
                                        </p:tgtEl>
                                      </p:cBhvr>
                                    </p:animEffect>
                                  </p:childTnLst>
                                </p:cTn>
                              </p:par>
                              <p:par>
                                <p:cTn id="61" presetID="63" presetClass="path" presetSubtype="0" fill="hold" nodeType="withEffect">
                                  <p:stCondLst>
                                    <p:cond delay="1400"/>
                                  </p:stCondLst>
                                  <p:childTnLst>
                                    <p:animMotion origin="layout" path="M -0.00312 0.0088 L 0.68633 0.00162 " pathEditMode="relative" rAng="0" ptsTypes="AA">
                                      <p:cBhvr>
                                        <p:cTn id="62" dur="2500" fill="hold"/>
                                        <p:tgtEl>
                                          <p:spTgt spid="57"/>
                                        </p:tgtEl>
                                        <p:attrNameLst>
                                          <p:attrName>ppt_x</p:attrName>
                                          <p:attrName>ppt_y</p:attrName>
                                        </p:attrNameLst>
                                      </p:cBhvr>
                                      <p:rCtr x="34466" y="-370"/>
                                    </p:animMotion>
                                  </p:childTnLst>
                                </p:cTn>
                              </p:par>
                            </p:childTnLst>
                          </p:cTn>
                        </p:par>
                      </p:childTnLst>
                    </p:cTn>
                  </p:par>
                </p:childTnLst>
              </p:cTn>
              <p:nextCondLst>
                <p:cond evt="onClick" delay="0">
                  <p:tgtEl>
                    <p:spTgt spid="49"/>
                  </p:tgtEl>
                </p:cond>
              </p:nextCondLst>
            </p:seq>
            <p:audio>
              <p:cMediaNode vol="80000">
                <p:cTn id="63" fill="hold" display="0">
                  <p:stCondLst>
                    <p:cond delay="indefinite"/>
                  </p:stCondLst>
                  <p:endCondLst>
                    <p:cond evt="onStopAudio" delay="0">
                      <p:tgtEl>
                        <p:sldTgt/>
                      </p:tgtEl>
                    </p:cond>
                  </p:endCondLst>
                </p:cTn>
                <p:tgtEl>
                  <p:spTgt spid="2"/>
                </p:tgtEl>
              </p:cMediaNode>
            </p:audio>
            <p:audio>
              <p:cMediaNode vol="80000">
                <p:cTn id="64" fill="hold" display="0">
                  <p:stCondLst>
                    <p:cond delay="indefinite"/>
                  </p:stCondLst>
                  <p:endCondLst>
                    <p:cond evt="onStopAudio" delay="0">
                      <p:tgtEl>
                        <p:sldTgt/>
                      </p:tgtEl>
                    </p:cond>
                  </p:endCondLst>
                </p:cTn>
                <p:tgtEl>
                  <p:spTgt spid="4"/>
                </p:tgtEl>
              </p:cMediaNode>
            </p:audio>
            <p:audio>
              <p:cMediaNode vol="80000">
                <p:cTn id="65" fill="hold" display="0">
                  <p:stCondLst>
                    <p:cond delay="indefinite"/>
                  </p:stCondLst>
                  <p:endCondLst>
                    <p:cond evt="onStopAudio" delay="0">
                      <p:tgtEl>
                        <p:sldTgt/>
                      </p:tgtEl>
                    </p:cond>
                  </p:endCondLst>
                </p:cTn>
                <p:tgtEl>
                  <p:spTgt spid="7"/>
                </p:tgtEl>
              </p:cMediaNode>
            </p:audio>
            <p:audio>
              <p:cMediaNode vol="80000">
                <p:cTn id="66" fill="hold" display="0">
                  <p:stCondLst>
                    <p:cond delay="indefinite"/>
                  </p:stCondLst>
                  <p:endCondLst>
                    <p:cond evt="onStopAudio" delay="0">
                      <p:tgtEl>
                        <p:sldTgt/>
                      </p:tgtEl>
                    </p:cond>
                  </p:endCondLst>
                </p:cTn>
                <p:tgtEl>
                  <p:spTgt spid="8"/>
                </p:tgtEl>
              </p:cMediaNode>
            </p:audio>
            <p:seq concurrent="1" nextAc="seek">
              <p:cTn id="67" restart="whenNotActive" fill="hold" evtFilter="cancelBubble" nodeType="interactiveSeq">
                <p:stCondLst>
                  <p:cond evt="onClick" delay="0">
                    <p:tgtEl>
                      <p:spTgt spid="47"/>
                    </p:tgtEl>
                  </p:cond>
                </p:stCondLst>
                <p:endSync evt="end" delay="0">
                  <p:rtn val="all"/>
                </p:endSync>
                <p:childTnLst>
                  <p:par>
                    <p:cTn id="68" fill="hold">
                      <p:stCondLst>
                        <p:cond delay="0"/>
                      </p:stCondLst>
                      <p:childTnLst>
                        <p:par>
                          <p:cTn id="69" fill="hold">
                            <p:stCondLst>
                              <p:cond delay="0"/>
                            </p:stCondLst>
                            <p:childTnLst>
                              <p:par>
                                <p:cTn id="70" presetID="23" presetClass="entr" presetSubtype="16" fill="hold" nodeType="clickEffect">
                                  <p:stCondLst>
                                    <p:cond delay="0"/>
                                  </p:stCondLst>
                                  <p:childTnLst>
                                    <p:set>
                                      <p:cBhvr>
                                        <p:cTn id="71" dur="1" fill="hold">
                                          <p:stCondLst>
                                            <p:cond delay="0"/>
                                          </p:stCondLst>
                                        </p:cTn>
                                        <p:tgtEl>
                                          <p:spTgt spid="55"/>
                                        </p:tgtEl>
                                        <p:attrNameLst>
                                          <p:attrName>style.visibility</p:attrName>
                                        </p:attrNameLst>
                                      </p:cBhvr>
                                      <p:to>
                                        <p:strVal val="visible"/>
                                      </p:to>
                                    </p:set>
                                    <p:anim calcmode="lin" valueType="num">
                                      <p:cBhvr>
                                        <p:cTn id="72" dur="250" fill="hold"/>
                                        <p:tgtEl>
                                          <p:spTgt spid="55"/>
                                        </p:tgtEl>
                                        <p:attrNameLst>
                                          <p:attrName>ppt_w</p:attrName>
                                        </p:attrNameLst>
                                      </p:cBhvr>
                                      <p:tavLst>
                                        <p:tav tm="0">
                                          <p:val>
                                            <p:fltVal val="0"/>
                                          </p:val>
                                        </p:tav>
                                        <p:tav tm="100000">
                                          <p:val>
                                            <p:strVal val="#ppt_w"/>
                                          </p:val>
                                        </p:tav>
                                      </p:tavLst>
                                    </p:anim>
                                    <p:anim calcmode="lin" valueType="num">
                                      <p:cBhvr>
                                        <p:cTn id="73" dur="250" fill="hold"/>
                                        <p:tgtEl>
                                          <p:spTgt spid="55"/>
                                        </p:tgtEl>
                                        <p:attrNameLst>
                                          <p:attrName>ppt_h</p:attrName>
                                        </p:attrNameLst>
                                      </p:cBhvr>
                                      <p:tavLst>
                                        <p:tav tm="0">
                                          <p:val>
                                            <p:fltVal val="0"/>
                                          </p:val>
                                        </p:tav>
                                        <p:tav tm="100000">
                                          <p:val>
                                            <p:strVal val="#ppt_h"/>
                                          </p:val>
                                        </p:tav>
                                      </p:tavLst>
                                    </p:anim>
                                  </p:childTnLst>
                                </p:cTn>
                              </p:par>
                              <p:par>
                                <p:cTn id="74" presetID="1" presetClass="mediacall" presetSubtype="0" fill="hold" nodeType="withEffect">
                                  <p:stCondLst>
                                    <p:cond delay="0"/>
                                  </p:stCondLst>
                                  <p:childTnLst>
                                    <p:cmd type="call" cmd="playFrom(0.0)">
                                      <p:cBhvr>
                                        <p:cTn id="75" dur="1009" fill="hold"/>
                                        <p:tgtEl>
                                          <p:spTgt spid="7"/>
                                        </p:tgtEl>
                                      </p:cBhvr>
                                    </p:cmd>
                                  </p:childTnLst>
                                </p:cTn>
                              </p:par>
                            </p:childTnLst>
                          </p:cTn>
                        </p:par>
                      </p:childTnLst>
                    </p:cTn>
                  </p:par>
                </p:childTnLst>
              </p:cTn>
              <p:nextCondLst>
                <p:cond evt="onClick" delay="0">
                  <p:tgtEl>
                    <p:spTgt spid="47"/>
                  </p:tgtEl>
                </p:cond>
              </p:nextCondLst>
            </p:seq>
            <p:seq concurrent="1" nextAc="seek">
              <p:cTn id="76" restart="whenNotActive" fill="hold" evtFilter="cancelBubble" nodeType="interactiveSeq">
                <p:stCondLst>
                  <p:cond evt="onClick" delay="0">
                    <p:tgtEl>
                      <p:spTgt spid="50"/>
                    </p:tgtEl>
                  </p:cond>
                </p:stCondLst>
                <p:endSync evt="end" delay="0">
                  <p:rtn val="all"/>
                </p:endSync>
                <p:childTnLst>
                  <p:par>
                    <p:cTn id="77" fill="hold">
                      <p:stCondLst>
                        <p:cond delay="0"/>
                      </p:stCondLst>
                      <p:childTnLst>
                        <p:par>
                          <p:cTn id="78" fill="hold">
                            <p:stCondLst>
                              <p:cond delay="0"/>
                            </p:stCondLst>
                            <p:childTnLst>
                              <p:par>
                                <p:cTn id="79" presetID="23" presetClass="entr" presetSubtype="16" fill="hold" nodeType="clickEffect">
                                  <p:stCondLst>
                                    <p:cond delay="0"/>
                                  </p:stCondLst>
                                  <p:childTnLst>
                                    <p:set>
                                      <p:cBhvr>
                                        <p:cTn id="80" dur="1" fill="hold">
                                          <p:stCondLst>
                                            <p:cond delay="0"/>
                                          </p:stCondLst>
                                        </p:cTn>
                                        <p:tgtEl>
                                          <p:spTgt spid="54"/>
                                        </p:tgtEl>
                                        <p:attrNameLst>
                                          <p:attrName>style.visibility</p:attrName>
                                        </p:attrNameLst>
                                      </p:cBhvr>
                                      <p:to>
                                        <p:strVal val="visible"/>
                                      </p:to>
                                    </p:set>
                                    <p:anim calcmode="lin" valueType="num">
                                      <p:cBhvr>
                                        <p:cTn id="81" dur="250" fill="hold"/>
                                        <p:tgtEl>
                                          <p:spTgt spid="54"/>
                                        </p:tgtEl>
                                        <p:attrNameLst>
                                          <p:attrName>ppt_w</p:attrName>
                                        </p:attrNameLst>
                                      </p:cBhvr>
                                      <p:tavLst>
                                        <p:tav tm="0">
                                          <p:val>
                                            <p:fltVal val="0"/>
                                          </p:val>
                                        </p:tav>
                                        <p:tav tm="100000">
                                          <p:val>
                                            <p:strVal val="#ppt_w"/>
                                          </p:val>
                                        </p:tav>
                                      </p:tavLst>
                                    </p:anim>
                                    <p:anim calcmode="lin" valueType="num">
                                      <p:cBhvr>
                                        <p:cTn id="82" dur="250" fill="hold"/>
                                        <p:tgtEl>
                                          <p:spTgt spid="54"/>
                                        </p:tgtEl>
                                        <p:attrNameLst>
                                          <p:attrName>ppt_h</p:attrName>
                                        </p:attrNameLst>
                                      </p:cBhvr>
                                      <p:tavLst>
                                        <p:tav tm="0">
                                          <p:val>
                                            <p:fltVal val="0"/>
                                          </p:val>
                                        </p:tav>
                                        <p:tav tm="100000">
                                          <p:val>
                                            <p:strVal val="#ppt_h"/>
                                          </p:val>
                                        </p:tav>
                                      </p:tavLst>
                                    </p:anim>
                                  </p:childTnLst>
                                </p:cTn>
                              </p:par>
                              <p:par>
                                <p:cTn id="83" presetID="1" presetClass="mediacall" presetSubtype="0" fill="hold" nodeType="withEffect">
                                  <p:stCondLst>
                                    <p:cond delay="0"/>
                                  </p:stCondLst>
                                  <p:childTnLst>
                                    <p:cmd type="call" cmd="playFrom(0.0)">
                                      <p:cBhvr>
                                        <p:cTn id="84" dur="1009" fill="hold"/>
                                        <p:tgtEl>
                                          <p:spTgt spid="4"/>
                                        </p:tgtEl>
                                      </p:cBhvr>
                                    </p:cmd>
                                  </p:childTnLst>
                                </p:cTn>
                              </p:par>
                            </p:childTnLst>
                          </p:cTn>
                        </p:par>
                      </p:childTnLst>
                    </p:cTn>
                  </p:par>
                </p:childTnLst>
              </p:cTn>
              <p:nextCondLst>
                <p:cond evt="onClick" delay="0">
                  <p:tgtEl>
                    <p:spTgt spid="50"/>
                  </p:tgtEl>
                </p:cond>
              </p:nextCondLst>
            </p:seq>
          </p:childTnLst>
        </p:cTn>
      </p:par>
    </p:tnLst>
    <p:bldLst>
      <p:bldP spid="37" grpId="0"/>
      <p:bldP spid="41" grpId="0"/>
      <p:bldP spid="4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2"/>
          <a:stretch>
            <a:fillRect/>
          </a:stretch>
        </p:blipFill>
        <p:spPr>
          <a:xfrm>
            <a:off x="-300472" y="2916676"/>
            <a:ext cx="6516634" cy="4344423"/>
          </a:xfrm>
          <a:prstGeom prst="rect">
            <a:avLst/>
          </a:prstGeom>
        </p:spPr>
      </p:pic>
      <p:pic>
        <p:nvPicPr>
          <p:cNvPr id="4" name="Picture 3">
            <a:extLst>
              <a:ext uri="{FF2B5EF4-FFF2-40B4-BE49-F238E27FC236}">
                <a16:creationId xmlns:a16="http://schemas.microsoft.com/office/drawing/2014/main" id="{C9303E09-280C-657D-365C-7D4C5A81A0D5}"/>
              </a:ext>
            </a:extLst>
          </p:cNvPr>
          <p:cNvPicPr>
            <a:picLocks noChangeAspect="1"/>
          </p:cNvPicPr>
          <p:nvPr/>
        </p:nvPicPr>
        <p:blipFill>
          <a:blip r:embed="rId3"/>
          <a:stretch>
            <a:fillRect/>
          </a:stretch>
        </p:blipFill>
        <p:spPr>
          <a:xfrm>
            <a:off x="590840" y="1609276"/>
            <a:ext cx="10888400" cy="1566808"/>
          </a:xfrm>
          <a:prstGeom prst="rect">
            <a:avLst/>
          </a:prstGeom>
        </p:spPr>
      </p:pic>
      <p:pic>
        <p:nvPicPr>
          <p:cNvPr id="5" name="Picture 4" descr="A round pink label with white text and a black background&#10;&#10;Description automatically generated">
            <a:extLst>
              <a:ext uri="{FF2B5EF4-FFF2-40B4-BE49-F238E27FC236}">
                <a16:creationId xmlns:a16="http://schemas.microsoft.com/office/drawing/2014/main" id="{FD694DE0-EF5B-B7F6-07D8-7B8BD07D61A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77008" y="173405"/>
            <a:ext cx="1416856" cy="1416856"/>
          </a:xfrm>
          <a:prstGeom prst="rect">
            <a:avLst/>
          </a:prstGeom>
        </p:spPr>
      </p:pic>
    </p:spTree>
    <p:extLst>
      <p:ext uri="{BB962C8B-B14F-4D97-AF65-F5344CB8AC3E}">
        <p14:creationId xmlns:p14="http://schemas.microsoft.com/office/powerpoint/2010/main" val="240732371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gradFill>
          <a:gsLst>
            <a:gs pos="51000">
              <a:srgbClr val="79C737"/>
            </a:gs>
            <a:gs pos="100000">
              <a:srgbClr val="2B9D2C"/>
            </a:gs>
          </a:gsLst>
          <a:lin ang="5400000" scaled="1"/>
        </a:gra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6FB3CAA-A8CE-5F53-38DF-1786B26975B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8351"/>
            <a:ext cx="12192000" cy="6874701"/>
          </a:xfrm>
          <a:prstGeom prst="rect">
            <a:avLst/>
          </a:prstGeom>
        </p:spPr>
      </p:pic>
      <p:pic>
        <p:nvPicPr>
          <p:cNvPr id="6" name="Picture 5">
            <a:extLst>
              <a:ext uri="{FF2B5EF4-FFF2-40B4-BE49-F238E27FC236}">
                <a16:creationId xmlns:a16="http://schemas.microsoft.com/office/drawing/2014/main" id="{1A6FE2A1-BE56-6E71-A57D-505FD5E1CB64}"/>
              </a:ext>
            </a:extLst>
          </p:cNvPr>
          <p:cNvPicPr>
            <a:picLocks noChangeAspect="1"/>
          </p:cNvPicPr>
          <p:nvPr/>
        </p:nvPicPr>
        <p:blipFill>
          <a:blip r:embed="rId5" cstate="print">
            <a:alphaModFix/>
            <a:extLst>
              <a:ext uri="{28A0092B-C50C-407E-A947-70E740481C1C}">
                <a14:useLocalDpi xmlns:a14="http://schemas.microsoft.com/office/drawing/2010/main" val="0"/>
              </a:ext>
            </a:extLst>
          </a:blip>
          <a:stretch>
            <a:fillRect/>
          </a:stretch>
        </p:blipFill>
        <p:spPr>
          <a:xfrm>
            <a:off x="0" y="2802899"/>
            <a:ext cx="12192000" cy="4229375"/>
          </a:xfrm>
          <a:prstGeom prst="rect">
            <a:avLst/>
          </a:prstGeom>
        </p:spPr>
      </p:pic>
      <p:sp>
        <p:nvSpPr>
          <p:cNvPr id="36" name="Oval 35">
            <a:extLst>
              <a:ext uri="{FF2B5EF4-FFF2-40B4-BE49-F238E27FC236}">
                <a16:creationId xmlns:a16="http://schemas.microsoft.com/office/drawing/2014/main" id="{79784B16-98A3-D017-A784-31514B2D465D}"/>
              </a:ext>
            </a:extLst>
          </p:cNvPr>
          <p:cNvSpPr/>
          <p:nvPr/>
        </p:nvSpPr>
        <p:spPr>
          <a:xfrm rot="21280755">
            <a:off x="3243631" y="542622"/>
            <a:ext cx="2886379" cy="2886378"/>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48" name="Oval 47">
            <a:extLst>
              <a:ext uri="{FF2B5EF4-FFF2-40B4-BE49-F238E27FC236}">
                <a16:creationId xmlns:a16="http://schemas.microsoft.com/office/drawing/2014/main" id="{92947210-8ACC-C1F3-DFED-54BA16208644}"/>
              </a:ext>
            </a:extLst>
          </p:cNvPr>
          <p:cNvSpPr/>
          <p:nvPr/>
        </p:nvSpPr>
        <p:spPr>
          <a:xfrm rot="631900" flipH="1">
            <a:off x="6048174" y="415013"/>
            <a:ext cx="2886379" cy="2886378"/>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nvGrpSpPr>
          <p:cNvPr id="360" name="Group 359">
            <a:extLst>
              <a:ext uri="{FF2B5EF4-FFF2-40B4-BE49-F238E27FC236}">
                <a16:creationId xmlns:a16="http://schemas.microsoft.com/office/drawing/2014/main" id="{F2402D3F-C2C7-E843-616C-6C030B1E4C14}"/>
              </a:ext>
            </a:extLst>
          </p:cNvPr>
          <p:cNvGrpSpPr/>
          <p:nvPr/>
        </p:nvGrpSpPr>
        <p:grpSpPr>
          <a:xfrm rot="21313856">
            <a:off x="-277579" y="2640251"/>
            <a:ext cx="3887344" cy="3887342"/>
            <a:chOff x="2134403" y="1322488"/>
            <a:chExt cx="4691730" cy="4691730"/>
          </a:xfrm>
        </p:grpSpPr>
        <p:grpSp>
          <p:nvGrpSpPr>
            <p:cNvPr id="361" name="Group 360">
              <a:extLst>
                <a:ext uri="{FF2B5EF4-FFF2-40B4-BE49-F238E27FC236}">
                  <a16:creationId xmlns:a16="http://schemas.microsoft.com/office/drawing/2014/main" id="{3D00A7C0-178F-F1AA-A70B-2F1DEB9F5860}"/>
                </a:ext>
              </a:extLst>
            </p:cNvPr>
            <p:cNvGrpSpPr/>
            <p:nvPr/>
          </p:nvGrpSpPr>
          <p:grpSpPr>
            <a:xfrm rot="17944252" flipV="1">
              <a:off x="3065919" y="2077983"/>
              <a:ext cx="880564" cy="2056345"/>
              <a:chOff x="3810000" y="3100647"/>
              <a:chExt cx="880564" cy="2056345"/>
            </a:xfrm>
          </p:grpSpPr>
          <p:sp>
            <p:nvSpPr>
              <p:cNvPr id="363" name="Freeform: Shape 362">
                <a:extLst>
                  <a:ext uri="{FF2B5EF4-FFF2-40B4-BE49-F238E27FC236}">
                    <a16:creationId xmlns:a16="http://schemas.microsoft.com/office/drawing/2014/main" id="{DDC5BD6C-1048-2B2F-5AA0-8D95D448ADF6}"/>
                  </a:ext>
                </a:extLst>
              </p:cNvPr>
              <p:cNvSpPr/>
              <p:nvPr/>
            </p:nvSpPr>
            <p:spPr>
              <a:xfrm>
                <a:off x="3909980" y="3100647"/>
                <a:ext cx="474145" cy="1442380"/>
              </a:xfrm>
              <a:custGeom>
                <a:avLst/>
                <a:gdLst>
                  <a:gd name="connsiteX0" fmla="*/ 18932 w 53698"/>
                  <a:gd name="connsiteY0" fmla="*/ 163354 h 163353"/>
                  <a:gd name="connsiteX1" fmla="*/ 14170 w 53698"/>
                  <a:gd name="connsiteY1" fmla="*/ 160496 h 163353"/>
                  <a:gd name="connsiteX2" fmla="*/ 44650 w 53698"/>
                  <a:gd name="connsiteY2" fmla="*/ 1429 h 163353"/>
                  <a:gd name="connsiteX3" fmla="*/ 52270 w 53698"/>
                  <a:gd name="connsiteY3" fmla="*/ 1429 h 163353"/>
                  <a:gd name="connsiteX4" fmla="*/ 52270 w 53698"/>
                  <a:gd name="connsiteY4" fmla="*/ 9049 h 163353"/>
                  <a:gd name="connsiteX5" fmla="*/ 24647 w 53698"/>
                  <a:gd name="connsiteY5" fmla="*/ 155734 h 163353"/>
                  <a:gd name="connsiteX6" fmla="*/ 21790 w 53698"/>
                  <a:gd name="connsiteY6" fmla="*/ 163354 h 163353"/>
                  <a:gd name="connsiteX7" fmla="*/ 18932 w 53698"/>
                  <a:gd name="connsiteY7" fmla="*/ 163354 h 163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698" h="163353">
                    <a:moveTo>
                      <a:pt x="18932" y="163354"/>
                    </a:moveTo>
                    <a:cubicBezTo>
                      <a:pt x="17027" y="163354"/>
                      <a:pt x="15122" y="162401"/>
                      <a:pt x="14170" y="160496"/>
                    </a:cubicBezTo>
                    <a:cubicBezTo>
                      <a:pt x="-12500" y="104299"/>
                      <a:pt x="-1070" y="45244"/>
                      <a:pt x="44650" y="1429"/>
                    </a:cubicBezTo>
                    <a:cubicBezTo>
                      <a:pt x="46555" y="-476"/>
                      <a:pt x="50365" y="-476"/>
                      <a:pt x="52270" y="1429"/>
                    </a:cubicBezTo>
                    <a:cubicBezTo>
                      <a:pt x="54175" y="3334"/>
                      <a:pt x="54175" y="7144"/>
                      <a:pt x="52270" y="9049"/>
                    </a:cubicBezTo>
                    <a:cubicBezTo>
                      <a:pt x="32267" y="28099"/>
                      <a:pt x="-10595" y="81439"/>
                      <a:pt x="24647" y="155734"/>
                    </a:cubicBezTo>
                    <a:cubicBezTo>
                      <a:pt x="25600" y="158591"/>
                      <a:pt x="24647" y="161449"/>
                      <a:pt x="21790" y="163354"/>
                    </a:cubicBezTo>
                    <a:cubicBezTo>
                      <a:pt x="19885" y="163354"/>
                      <a:pt x="18932" y="163354"/>
                      <a:pt x="18932" y="163354"/>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nvGrpSpPr>
              <p:cNvPr id="364" name="Graphic 3">
                <a:extLst>
                  <a:ext uri="{FF2B5EF4-FFF2-40B4-BE49-F238E27FC236}">
                    <a16:creationId xmlns:a16="http://schemas.microsoft.com/office/drawing/2014/main" id="{EDA5D502-5180-DCA0-93D9-C59619C0F030}"/>
                  </a:ext>
                </a:extLst>
              </p:cNvPr>
              <p:cNvGrpSpPr/>
              <p:nvPr/>
            </p:nvGrpSpPr>
            <p:grpSpPr>
              <a:xfrm>
                <a:off x="3810000" y="4307544"/>
                <a:ext cx="880564" cy="849448"/>
                <a:chOff x="4757962" y="590549"/>
                <a:chExt cx="99726" cy="96202"/>
              </a:xfrm>
            </p:grpSpPr>
            <p:grpSp>
              <p:nvGrpSpPr>
                <p:cNvPr id="365" name="Graphic 3">
                  <a:extLst>
                    <a:ext uri="{FF2B5EF4-FFF2-40B4-BE49-F238E27FC236}">
                      <a16:creationId xmlns:a16="http://schemas.microsoft.com/office/drawing/2014/main" id="{B118416E-2E75-5083-5319-7906AEC260DE}"/>
                    </a:ext>
                  </a:extLst>
                </p:cNvPr>
                <p:cNvGrpSpPr/>
                <p:nvPr/>
              </p:nvGrpSpPr>
              <p:grpSpPr>
                <a:xfrm>
                  <a:off x="4757962" y="590549"/>
                  <a:ext cx="99726" cy="96202"/>
                  <a:chOff x="4757962" y="590549"/>
                  <a:chExt cx="99726" cy="96202"/>
                </a:xfrm>
              </p:grpSpPr>
              <p:sp>
                <p:nvSpPr>
                  <p:cNvPr id="368" name="Freeform: Shape 367">
                    <a:extLst>
                      <a:ext uri="{FF2B5EF4-FFF2-40B4-BE49-F238E27FC236}">
                        <a16:creationId xmlns:a16="http://schemas.microsoft.com/office/drawing/2014/main" id="{0E7B2B0A-77E1-36FC-43EE-1AF0C7BFE9FD}"/>
                      </a:ext>
                    </a:extLst>
                  </p:cNvPr>
                  <p:cNvSpPr/>
                  <p:nvPr/>
                </p:nvSpPr>
                <p:spPr>
                  <a:xfrm>
                    <a:off x="4763515" y="596362"/>
                    <a:ext cx="87997" cy="84717"/>
                  </a:xfrm>
                  <a:custGeom>
                    <a:avLst/>
                    <a:gdLst>
                      <a:gd name="connsiteX0" fmla="*/ 78042 w 87997"/>
                      <a:gd name="connsiteY0" fmla="*/ 45622 h 84717"/>
                      <a:gd name="connsiteX1" fmla="*/ 83757 w 87997"/>
                      <a:gd name="connsiteY1" fmla="*/ 18952 h 84717"/>
                      <a:gd name="connsiteX2" fmla="*/ 24702 w 87997"/>
                      <a:gd name="connsiteY2" fmla="*/ 6569 h 84717"/>
                      <a:gd name="connsiteX3" fmla="*/ 7557 w 87997"/>
                      <a:gd name="connsiteY3" fmla="*/ 70387 h 84717"/>
                      <a:gd name="connsiteX4" fmla="*/ 56134 w 87997"/>
                      <a:gd name="connsiteY4" fmla="*/ 76102 h 84717"/>
                      <a:gd name="connsiteX5" fmla="*/ 78042 w 87997"/>
                      <a:gd name="connsiteY5" fmla="*/ 45622 h 84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997" h="84717">
                        <a:moveTo>
                          <a:pt x="78042" y="45622"/>
                        </a:moveTo>
                        <a:cubicBezTo>
                          <a:pt x="86614" y="42764"/>
                          <a:pt x="92329" y="31334"/>
                          <a:pt x="83757" y="18952"/>
                        </a:cubicBezTo>
                        <a:cubicBezTo>
                          <a:pt x="74232" y="5617"/>
                          <a:pt x="53277" y="-8671"/>
                          <a:pt x="24702" y="6569"/>
                        </a:cubicBezTo>
                        <a:cubicBezTo>
                          <a:pt x="-3873" y="20857"/>
                          <a:pt x="-4826" y="51337"/>
                          <a:pt x="7557" y="70387"/>
                        </a:cubicBezTo>
                        <a:cubicBezTo>
                          <a:pt x="21844" y="93247"/>
                          <a:pt x="47562" y="83722"/>
                          <a:pt x="56134" y="76102"/>
                        </a:cubicBezTo>
                        <a:cubicBezTo>
                          <a:pt x="70422" y="82769"/>
                          <a:pt x="88519" y="69434"/>
                          <a:pt x="78042" y="45622"/>
                        </a:cubicBezTo>
                        <a:close/>
                      </a:path>
                    </a:pathLst>
                  </a:custGeom>
                  <a:solidFill>
                    <a:srgbClr val="D9161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69" name="Freeform: Shape 368">
                    <a:extLst>
                      <a:ext uri="{FF2B5EF4-FFF2-40B4-BE49-F238E27FC236}">
                        <a16:creationId xmlns:a16="http://schemas.microsoft.com/office/drawing/2014/main" id="{7C6F530D-3A36-6386-B5E6-FBCFCA690AE6}"/>
                      </a:ext>
                    </a:extLst>
                  </p:cNvPr>
                  <p:cNvSpPr/>
                  <p:nvPr/>
                </p:nvSpPr>
                <p:spPr>
                  <a:xfrm>
                    <a:off x="4757962" y="590549"/>
                    <a:ext cx="99726" cy="96202"/>
                  </a:xfrm>
                  <a:custGeom>
                    <a:avLst/>
                    <a:gdLst>
                      <a:gd name="connsiteX0" fmla="*/ 37875 w 99726"/>
                      <a:gd name="connsiteY0" fmla="*/ 96202 h 96202"/>
                      <a:gd name="connsiteX1" fmla="*/ 8348 w 99726"/>
                      <a:gd name="connsiteY1" fmla="*/ 79057 h 96202"/>
                      <a:gd name="connsiteX2" fmla="*/ 1680 w 99726"/>
                      <a:gd name="connsiteY2" fmla="*/ 37148 h 96202"/>
                      <a:gd name="connsiteX3" fmla="*/ 27398 w 99726"/>
                      <a:gd name="connsiteY3" fmla="*/ 6668 h 96202"/>
                      <a:gd name="connsiteX4" fmla="*/ 54068 w 99726"/>
                      <a:gd name="connsiteY4" fmla="*/ 0 h 96202"/>
                      <a:gd name="connsiteX5" fmla="*/ 94073 w 99726"/>
                      <a:gd name="connsiteY5" fmla="*/ 20955 h 96202"/>
                      <a:gd name="connsiteX6" fmla="*/ 98835 w 99726"/>
                      <a:gd name="connsiteY6" fmla="*/ 43815 h 96202"/>
                      <a:gd name="connsiteX7" fmla="*/ 91215 w 99726"/>
                      <a:gd name="connsiteY7" fmla="*/ 53340 h 96202"/>
                      <a:gd name="connsiteX8" fmla="*/ 89310 w 99726"/>
                      <a:gd name="connsiteY8" fmla="*/ 78105 h 96202"/>
                      <a:gd name="connsiteX9" fmla="*/ 69308 w 99726"/>
                      <a:gd name="connsiteY9" fmla="*/ 88582 h 96202"/>
                      <a:gd name="connsiteX10" fmla="*/ 69308 w 99726"/>
                      <a:gd name="connsiteY10" fmla="*/ 88582 h 96202"/>
                      <a:gd name="connsiteX11" fmla="*/ 62640 w 99726"/>
                      <a:gd name="connsiteY11" fmla="*/ 87630 h 96202"/>
                      <a:gd name="connsiteX12" fmla="*/ 37875 w 99726"/>
                      <a:gd name="connsiteY12" fmla="*/ 96202 h 96202"/>
                      <a:gd name="connsiteX13" fmla="*/ 54068 w 99726"/>
                      <a:gd name="connsiteY13" fmla="*/ 11430 h 96202"/>
                      <a:gd name="connsiteX14" fmla="*/ 32160 w 99726"/>
                      <a:gd name="connsiteY14" fmla="*/ 17145 h 96202"/>
                      <a:gd name="connsiteX15" fmla="*/ 12158 w 99726"/>
                      <a:gd name="connsiteY15" fmla="*/ 40957 h 96202"/>
                      <a:gd name="connsiteX16" fmla="*/ 16920 w 99726"/>
                      <a:gd name="connsiteY16" fmla="*/ 73343 h 96202"/>
                      <a:gd name="connsiteX17" fmla="*/ 36923 w 99726"/>
                      <a:gd name="connsiteY17" fmla="*/ 84773 h 96202"/>
                      <a:gd name="connsiteX18" fmla="*/ 56925 w 99726"/>
                      <a:gd name="connsiteY18" fmla="*/ 78105 h 96202"/>
                      <a:gd name="connsiteX19" fmla="*/ 62640 w 99726"/>
                      <a:gd name="connsiteY19" fmla="*/ 77152 h 96202"/>
                      <a:gd name="connsiteX20" fmla="*/ 68355 w 99726"/>
                      <a:gd name="connsiteY20" fmla="*/ 78105 h 96202"/>
                      <a:gd name="connsiteX21" fmla="*/ 68355 w 99726"/>
                      <a:gd name="connsiteY21" fmla="*/ 78105 h 96202"/>
                      <a:gd name="connsiteX22" fmla="*/ 78833 w 99726"/>
                      <a:gd name="connsiteY22" fmla="*/ 72390 h 96202"/>
                      <a:gd name="connsiteX23" fmla="*/ 78833 w 99726"/>
                      <a:gd name="connsiteY23" fmla="*/ 53340 h 96202"/>
                      <a:gd name="connsiteX24" fmla="*/ 78833 w 99726"/>
                      <a:gd name="connsiteY24" fmla="*/ 48577 h 96202"/>
                      <a:gd name="connsiteX25" fmla="*/ 82643 w 99726"/>
                      <a:gd name="connsiteY25" fmla="*/ 45720 h 96202"/>
                      <a:gd name="connsiteX26" fmla="*/ 87405 w 99726"/>
                      <a:gd name="connsiteY26" fmla="*/ 40957 h 96202"/>
                      <a:gd name="connsiteX27" fmla="*/ 84548 w 99726"/>
                      <a:gd name="connsiteY27" fmla="*/ 28575 h 96202"/>
                      <a:gd name="connsiteX28" fmla="*/ 54068 w 99726"/>
                      <a:gd name="connsiteY28" fmla="*/ 11430 h 96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9726" h="96202">
                        <a:moveTo>
                          <a:pt x="37875" y="96202"/>
                        </a:moveTo>
                        <a:cubicBezTo>
                          <a:pt x="29303" y="96202"/>
                          <a:pt x="16920" y="93345"/>
                          <a:pt x="8348" y="79057"/>
                        </a:cubicBezTo>
                        <a:cubicBezTo>
                          <a:pt x="728" y="66675"/>
                          <a:pt x="-2130" y="51435"/>
                          <a:pt x="1680" y="37148"/>
                        </a:cubicBezTo>
                        <a:cubicBezTo>
                          <a:pt x="5490" y="23813"/>
                          <a:pt x="14063" y="13335"/>
                          <a:pt x="27398" y="6668"/>
                        </a:cubicBezTo>
                        <a:cubicBezTo>
                          <a:pt x="35970" y="1905"/>
                          <a:pt x="45495" y="0"/>
                          <a:pt x="54068" y="0"/>
                        </a:cubicBezTo>
                        <a:cubicBezTo>
                          <a:pt x="75975" y="0"/>
                          <a:pt x="89310" y="15240"/>
                          <a:pt x="94073" y="20955"/>
                        </a:cubicBezTo>
                        <a:cubicBezTo>
                          <a:pt x="99788" y="28575"/>
                          <a:pt x="100740" y="36195"/>
                          <a:pt x="98835" y="43815"/>
                        </a:cubicBezTo>
                        <a:cubicBezTo>
                          <a:pt x="97883" y="47625"/>
                          <a:pt x="95025" y="51435"/>
                          <a:pt x="91215" y="53340"/>
                        </a:cubicBezTo>
                        <a:cubicBezTo>
                          <a:pt x="94073" y="62865"/>
                          <a:pt x="93120" y="71438"/>
                          <a:pt x="89310" y="78105"/>
                        </a:cubicBezTo>
                        <a:cubicBezTo>
                          <a:pt x="84548" y="84773"/>
                          <a:pt x="77880" y="88582"/>
                          <a:pt x="69308" y="88582"/>
                        </a:cubicBezTo>
                        <a:lnTo>
                          <a:pt x="69308" y="88582"/>
                        </a:lnTo>
                        <a:cubicBezTo>
                          <a:pt x="67403" y="88582"/>
                          <a:pt x="64545" y="88582"/>
                          <a:pt x="62640" y="87630"/>
                        </a:cubicBezTo>
                        <a:cubicBezTo>
                          <a:pt x="55973" y="92393"/>
                          <a:pt x="47400" y="96202"/>
                          <a:pt x="37875" y="96202"/>
                        </a:cubicBezTo>
                        <a:close/>
                        <a:moveTo>
                          <a:pt x="54068" y="11430"/>
                        </a:moveTo>
                        <a:cubicBezTo>
                          <a:pt x="47400" y="11430"/>
                          <a:pt x="39780" y="13335"/>
                          <a:pt x="32160" y="17145"/>
                        </a:cubicBezTo>
                        <a:cubicBezTo>
                          <a:pt x="21683" y="22860"/>
                          <a:pt x="15015" y="30480"/>
                          <a:pt x="12158" y="40957"/>
                        </a:cubicBezTo>
                        <a:cubicBezTo>
                          <a:pt x="9300" y="51435"/>
                          <a:pt x="11205" y="63818"/>
                          <a:pt x="16920" y="73343"/>
                        </a:cubicBezTo>
                        <a:cubicBezTo>
                          <a:pt x="21683" y="80963"/>
                          <a:pt x="28350" y="84773"/>
                          <a:pt x="36923" y="84773"/>
                        </a:cubicBezTo>
                        <a:cubicBezTo>
                          <a:pt x="44543" y="84773"/>
                          <a:pt x="53115" y="80963"/>
                          <a:pt x="56925" y="78105"/>
                        </a:cubicBezTo>
                        <a:cubicBezTo>
                          <a:pt x="58830" y="76200"/>
                          <a:pt x="60735" y="76200"/>
                          <a:pt x="62640" y="77152"/>
                        </a:cubicBezTo>
                        <a:cubicBezTo>
                          <a:pt x="64545" y="78105"/>
                          <a:pt x="66450" y="78105"/>
                          <a:pt x="68355" y="78105"/>
                        </a:cubicBezTo>
                        <a:lnTo>
                          <a:pt x="68355" y="78105"/>
                        </a:lnTo>
                        <a:cubicBezTo>
                          <a:pt x="73118" y="78105"/>
                          <a:pt x="76928" y="76200"/>
                          <a:pt x="78833" y="72390"/>
                        </a:cubicBezTo>
                        <a:cubicBezTo>
                          <a:pt x="81690" y="67627"/>
                          <a:pt x="81690" y="60960"/>
                          <a:pt x="78833" y="53340"/>
                        </a:cubicBezTo>
                        <a:cubicBezTo>
                          <a:pt x="77880" y="51435"/>
                          <a:pt x="77880" y="50482"/>
                          <a:pt x="78833" y="48577"/>
                        </a:cubicBezTo>
                        <a:cubicBezTo>
                          <a:pt x="79785" y="46673"/>
                          <a:pt x="80738" y="45720"/>
                          <a:pt x="82643" y="45720"/>
                        </a:cubicBezTo>
                        <a:cubicBezTo>
                          <a:pt x="85500" y="44768"/>
                          <a:pt x="87405" y="42863"/>
                          <a:pt x="87405" y="40957"/>
                        </a:cubicBezTo>
                        <a:cubicBezTo>
                          <a:pt x="88358" y="37148"/>
                          <a:pt x="87405" y="32385"/>
                          <a:pt x="84548" y="28575"/>
                        </a:cubicBezTo>
                        <a:cubicBezTo>
                          <a:pt x="79785" y="21907"/>
                          <a:pt x="70260" y="11430"/>
                          <a:pt x="54068" y="11430"/>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sp>
              <p:nvSpPr>
                <p:cNvPr id="366" name="Freeform: Shape 365">
                  <a:extLst>
                    <a:ext uri="{FF2B5EF4-FFF2-40B4-BE49-F238E27FC236}">
                      <a16:creationId xmlns:a16="http://schemas.microsoft.com/office/drawing/2014/main" id="{F1C2A8F6-0660-11E2-A38D-B7F6DBC07DB6}"/>
                    </a:ext>
                  </a:extLst>
                </p:cNvPr>
                <p:cNvSpPr/>
                <p:nvPr/>
              </p:nvSpPr>
              <p:spPr>
                <a:xfrm>
                  <a:off x="4789731" y="623838"/>
                  <a:ext cx="43253" cy="42880"/>
                </a:xfrm>
                <a:custGeom>
                  <a:avLst/>
                  <a:gdLst>
                    <a:gd name="connsiteX0" fmla="*/ 23251 w 43253"/>
                    <a:gd name="connsiteY0" fmla="*/ 48 h 42880"/>
                    <a:gd name="connsiteX1" fmla="*/ 43253 w 43253"/>
                    <a:gd name="connsiteY1" fmla="*/ 27671 h 42880"/>
                    <a:gd name="connsiteX2" fmla="*/ 27061 w 43253"/>
                    <a:gd name="connsiteY2" fmla="*/ 39101 h 42880"/>
                    <a:gd name="connsiteX3" fmla="*/ 391 w 43253"/>
                    <a:gd name="connsiteY3" fmla="*/ 29576 h 42880"/>
                    <a:gd name="connsiteX4" fmla="*/ 23251 w 43253"/>
                    <a:gd name="connsiteY4" fmla="*/ 48 h 42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53" h="42880">
                      <a:moveTo>
                        <a:pt x="23251" y="48"/>
                      </a:moveTo>
                      <a:cubicBezTo>
                        <a:pt x="34681" y="1001"/>
                        <a:pt x="43253" y="18146"/>
                        <a:pt x="43253" y="27671"/>
                      </a:cubicBezTo>
                      <a:cubicBezTo>
                        <a:pt x="43253" y="33386"/>
                        <a:pt x="37538" y="41006"/>
                        <a:pt x="27061" y="39101"/>
                      </a:cubicBezTo>
                      <a:cubicBezTo>
                        <a:pt x="15631" y="44816"/>
                        <a:pt x="3248" y="45768"/>
                        <a:pt x="391" y="29576"/>
                      </a:cubicBezTo>
                      <a:cubicBezTo>
                        <a:pt x="-2467" y="12431"/>
                        <a:pt x="10868" y="-904"/>
                        <a:pt x="23251" y="48"/>
                      </a:cubicBezTo>
                      <a:close/>
                    </a:path>
                  </a:pathLst>
                </a:custGeom>
                <a:solidFill>
                  <a:srgbClr val="FF4B3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67" name="Freeform: Shape 366">
                  <a:extLst>
                    <a:ext uri="{FF2B5EF4-FFF2-40B4-BE49-F238E27FC236}">
                      <a16:creationId xmlns:a16="http://schemas.microsoft.com/office/drawing/2014/main" id="{69B3B7B8-9165-F71D-188A-E10B845B833B}"/>
                    </a:ext>
                  </a:extLst>
                </p:cNvPr>
                <p:cNvSpPr/>
                <p:nvPr/>
              </p:nvSpPr>
              <p:spPr>
                <a:xfrm rot="-5426770">
                  <a:off x="4815146" y="640448"/>
                  <a:ext cx="15240" cy="13335"/>
                </a:xfrm>
                <a:custGeom>
                  <a:avLst/>
                  <a:gdLst>
                    <a:gd name="connsiteX0" fmla="*/ 15241 w 15240"/>
                    <a:gd name="connsiteY0" fmla="*/ 6668 h 13335"/>
                    <a:gd name="connsiteX1" fmla="*/ 7620 w 15240"/>
                    <a:gd name="connsiteY1" fmla="*/ 13335 h 13335"/>
                    <a:gd name="connsiteX2" fmla="*/ 0 w 15240"/>
                    <a:gd name="connsiteY2" fmla="*/ 6668 h 13335"/>
                    <a:gd name="connsiteX3" fmla="*/ 7620 w 15240"/>
                    <a:gd name="connsiteY3" fmla="*/ 0 h 13335"/>
                    <a:gd name="connsiteX4" fmla="*/ 15241 w 15240"/>
                    <a:gd name="connsiteY4" fmla="*/ 6668 h 133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40" h="13335">
                      <a:moveTo>
                        <a:pt x="15241" y="6668"/>
                      </a:moveTo>
                      <a:cubicBezTo>
                        <a:pt x="15241" y="10350"/>
                        <a:pt x="11829" y="13335"/>
                        <a:pt x="7620" y="13335"/>
                      </a:cubicBezTo>
                      <a:cubicBezTo>
                        <a:pt x="3412" y="13335"/>
                        <a:pt x="0" y="10350"/>
                        <a:pt x="0" y="6668"/>
                      </a:cubicBezTo>
                      <a:cubicBezTo>
                        <a:pt x="0" y="2985"/>
                        <a:pt x="3412" y="0"/>
                        <a:pt x="7620" y="0"/>
                      </a:cubicBezTo>
                      <a:cubicBezTo>
                        <a:pt x="11829" y="0"/>
                        <a:pt x="15241" y="2985"/>
                        <a:pt x="15241" y="6668"/>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grpSp>
        <p:sp>
          <p:nvSpPr>
            <p:cNvPr id="362" name="Oval 361">
              <a:extLst>
                <a:ext uri="{FF2B5EF4-FFF2-40B4-BE49-F238E27FC236}">
                  <a16:creationId xmlns:a16="http://schemas.microsoft.com/office/drawing/2014/main" id="{BF06A612-2D43-6937-0F56-B7F13F144019}"/>
                </a:ext>
              </a:extLst>
            </p:cNvPr>
            <p:cNvSpPr/>
            <p:nvPr/>
          </p:nvSpPr>
          <p:spPr>
            <a:xfrm>
              <a:off x="2134403" y="1322488"/>
              <a:ext cx="4691730" cy="469173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grpSp>
        <p:nvGrpSpPr>
          <p:cNvPr id="7" name="Group 6">
            <a:extLst>
              <a:ext uri="{FF2B5EF4-FFF2-40B4-BE49-F238E27FC236}">
                <a16:creationId xmlns:a16="http://schemas.microsoft.com/office/drawing/2014/main" id="{50F0F740-48D2-4FBA-62DC-3557FBB3F0E5}"/>
              </a:ext>
            </a:extLst>
          </p:cNvPr>
          <p:cNvGrpSpPr/>
          <p:nvPr/>
        </p:nvGrpSpPr>
        <p:grpSpPr>
          <a:xfrm>
            <a:off x="-4416090" y="-3579645"/>
            <a:ext cx="18741690" cy="18741690"/>
            <a:chOff x="-4416090" y="-3579645"/>
            <a:chExt cx="18741690" cy="18741690"/>
          </a:xfrm>
        </p:grpSpPr>
        <p:grpSp>
          <p:nvGrpSpPr>
            <p:cNvPr id="2" name="Group 1">
              <a:extLst>
                <a:ext uri="{FF2B5EF4-FFF2-40B4-BE49-F238E27FC236}">
                  <a16:creationId xmlns:a16="http://schemas.microsoft.com/office/drawing/2014/main" id="{31C2348C-7FCD-4033-F7A7-A31B98C3284A}"/>
                </a:ext>
              </a:extLst>
            </p:cNvPr>
            <p:cNvGrpSpPr/>
            <p:nvPr/>
          </p:nvGrpSpPr>
          <p:grpSpPr>
            <a:xfrm>
              <a:off x="5129626" y="344758"/>
              <a:ext cx="6383691" cy="5265106"/>
              <a:chOff x="5129626" y="344758"/>
              <a:chExt cx="6383691" cy="5265106"/>
            </a:xfrm>
          </p:grpSpPr>
          <p:sp>
            <p:nvSpPr>
              <p:cNvPr id="4" name="Graphic 2">
                <a:extLst>
                  <a:ext uri="{FF2B5EF4-FFF2-40B4-BE49-F238E27FC236}">
                    <a16:creationId xmlns:a16="http://schemas.microsoft.com/office/drawing/2014/main" id="{468D7D59-F157-747E-B694-B3721795CDB5}"/>
                  </a:ext>
                </a:extLst>
              </p:cNvPr>
              <p:cNvSpPr/>
              <p:nvPr/>
            </p:nvSpPr>
            <p:spPr>
              <a:xfrm>
                <a:off x="5129626" y="344758"/>
                <a:ext cx="6383691" cy="5265106"/>
              </a:xfrm>
              <a:custGeom>
                <a:avLst/>
                <a:gdLst>
                  <a:gd name="connsiteX0" fmla="*/ 5133978 w 6383691"/>
                  <a:gd name="connsiteY0" fmla="*/ 353647 h 5265106"/>
                  <a:gd name="connsiteX1" fmla="*/ 2429359 w 6383691"/>
                  <a:gd name="connsiteY1" fmla="*/ 13072 h 5265106"/>
                  <a:gd name="connsiteX2" fmla="*/ 254392 w 6383691"/>
                  <a:gd name="connsiteY2" fmla="*/ 712148 h 5265106"/>
                  <a:gd name="connsiteX3" fmla="*/ 688259 w 6383691"/>
                  <a:gd name="connsiteY3" fmla="*/ 4094004 h 5265106"/>
                  <a:gd name="connsiteX4" fmla="*/ 1420761 w 6383691"/>
                  <a:gd name="connsiteY4" fmla="*/ 4416655 h 5265106"/>
                  <a:gd name="connsiteX5" fmla="*/ 1060145 w 6383691"/>
                  <a:gd name="connsiteY5" fmla="*/ 5265107 h 5265106"/>
                  <a:gd name="connsiteX6" fmla="*/ 2496974 w 6383691"/>
                  <a:gd name="connsiteY6" fmla="*/ 4488355 h 5265106"/>
                  <a:gd name="connsiteX7" fmla="*/ 3635168 w 6383691"/>
                  <a:gd name="connsiteY7" fmla="*/ 4452505 h 5265106"/>
                  <a:gd name="connsiteX8" fmla="*/ 6244000 w 6383691"/>
                  <a:gd name="connsiteY8" fmla="*/ 3173853 h 5265106"/>
                  <a:gd name="connsiteX9" fmla="*/ 5133978 w 6383691"/>
                  <a:gd name="connsiteY9" fmla="*/ 353647 h 5265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383691" h="5265106" fill="none" extrusionOk="0">
                    <a:moveTo>
                      <a:pt x="5133978" y="353647"/>
                    </a:moveTo>
                    <a:cubicBezTo>
                      <a:pt x="3835893" y="96777"/>
                      <a:pt x="3494381" y="277933"/>
                      <a:pt x="2429359" y="13072"/>
                    </a:cubicBezTo>
                    <a:cubicBezTo>
                      <a:pt x="1634053" y="-36911"/>
                      <a:pt x="824712" y="176062"/>
                      <a:pt x="254392" y="712148"/>
                    </a:cubicBezTo>
                    <a:cubicBezTo>
                      <a:pt x="-359114" y="1502416"/>
                      <a:pt x="116649" y="3678340"/>
                      <a:pt x="688259" y="4094004"/>
                    </a:cubicBezTo>
                    <a:cubicBezTo>
                      <a:pt x="859065" y="4247517"/>
                      <a:pt x="1140313" y="4394619"/>
                      <a:pt x="1420761" y="4416655"/>
                    </a:cubicBezTo>
                    <a:cubicBezTo>
                      <a:pt x="1475955" y="4708596"/>
                      <a:pt x="1443157" y="5036268"/>
                      <a:pt x="1060145" y="5265107"/>
                    </a:cubicBezTo>
                    <a:cubicBezTo>
                      <a:pt x="961490" y="5292400"/>
                      <a:pt x="2104941" y="5217779"/>
                      <a:pt x="2496974" y="4488355"/>
                    </a:cubicBezTo>
                    <a:cubicBezTo>
                      <a:pt x="2956619" y="4474965"/>
                      <a:pt x="3346022" y="4452225"/>
                      <a:pt x="3635168" y="4452505"/>
                    </a:cubicBezTo>
                    <a:cubicBezTo>
                      <a:pt x="4586929" y="4262947"/>
                      <a:pt x="5942272" y="4549987"/>
                      <a:pt x="6244000" y="3173853"/>
                    </a:cubicBezTo>
                    <a:cubicBezTo>
                      <a:pt x="6459596" y="2194791"/>
                      <a:pt x="6268846" y="502648"/>
                      <a:pt x="5133978" y="353647"/>
                    </a:cubicBezTo>
                    <a:close/>
                  </a:path>
                  <a:path w="6383691" h="5265106" stroke="0" extrusionOk="0">
                    <a:moveTo>
                      <a:pt x="5133978" y="353647"/>
                    </a:moveTo>
                    <a:cubicBezTo>
                      <a:pt x="4653849" y="229745"/>
                      <a:pt x="3521841" y="285092"/>
                      <a:pt x="2429359" y="13072"/>
                    </a:cubicBezTo>
                    <a:cubicBezTo>
                      <a:pt x="1851510" y="44108"/>
                      <a:pt x="664849" y="-28692"/>
                      <a:pt x="254392" y="712148"/>
                    </a:cubicBezTo>
                    <a:cubicBezTo>
                      <a:pt x="-252524" y="1474496"/>
                      <a:pt x="133452" y="3522010"/>
                      <a:pt x="688259" y="4094004"/>
                    </a:cubicBezTo>
                    <a:cubicBezTo>
                      <a:pt x="863080" y="4256716"/>
                      <a:pt x="1139062" y="4409594"/>
                      <a:pt x="1420761" y="4416655"/>
                    </a:cubicBezTo>
                    <a:cubicBezTo>
                      <a:pt x="1427349" y="4766017"/>
                      <a:pt x="1376585" y="5085713"/>
                      <a:pt x="1060145" y="5265107"/>
                    </a:cubicBezTo>
                    <a:cubicBezTo>
                      <a:pt x="1048206" y="5240800"/>
                      <a:pt x="1964724" y="5241492"/>
                      <a:pt x="2496974" y="4488355"/>
                    </a:cubicBezTo>
                    <a:cubicBezTo>
                      <a:pt x="2875233" y="4486348"/>
                      <a:pt x="3336180" y="4413213"/>
                      <a:pt x="3635168" y="4452505"/>
                    </a:cubicBezTo>
                    <a:cubicBezTo>
                      <a:pt x="4671014" y="4578990"/>
                      <a:pt x="5811850" y="4324486"/>
                      <a:pt x="6244000" y="3173853"/>
                    </a:cubicBezTo>
                    <a:cubicBezTo>
                      <a:pt x="6593548" y="2178974"/>
                      <a:pt x="6251147" y="813540"/>
                      <a:pt x="5133978" y="353647"/>
                    </a:cubicBezTo>
                    <a:close/>
                  </a:path>
                </a:pathLst>
              </a:custGeom>
              <a:solidFill>
                <a:srgbClr val="FFFFFF"/>
              </a:solidFill>
              <a:ln w="38100" cap="flat">
                <a:solidFill>
                  <a:srgbClr val="5E250C"/>
                </a:solidFill>
                <a:prstDash val="solid"/>
                <a:miter/>
                <a:extLst>
                  <a:ext uri="{C807C97D-BFC1-408E-A445-0C87EB9F89A2}">
                    <ask:lineSketchStyleProps xmlns="" xmlns:ask="http://schemas.microsoft.com/office/drawing/2018/sketchyshapes" sd="3574239762">
                      <a:custGeom>
                        <a:avLst/>
                        <a:gdLst>
                          <a:gd name="connsiteX0" fmla="*/ 5444125 w 6769333"/>
                          <a:gd name="connsiteY0" fmla="*/ 353647 h 5265106"/>
                          <a:gd name="connsiteX1" fmla="*/ 2576118 w 6769333"/>
                          <a:gd name="connsiteY1" fmla="*/ 13072 h 5265106"/>
                          <a:gd name="connsiteX2" fmla="*/ 269761 w 6769333"/>
                          <a:gd name="connsiteY2" fmla="*/ 712148 h 5265106"/>
                          <a:gd name="connsiteX3" fmla="*/ 729838 w 6769333"/>
                          <a:gd name="connsiteY3" fmla="*/ 4094004 h 5265106"/>
                          <a:gd name="connsiteX4" fmla="*/ 1506590 w 6769333"/>
                          <a:gd name="connsiteY4" fmla="*/ 4416655 h 5265106"/>
                          <a:gd name="connsiteX5" fmla="*/ 1124189 w 6769333"/>
                          <a:gd name="connsiteY5" fmla="*/ 5265107 h 5265106"/>
                          <a:gd name="connsiteX6" fmla="*/ 2647818 w 6769333"/>
                          <a:gd name="connsiteY6" fmla="*/ 4488355 h 5265106"/>
                          <a:gd name="connsiteX7" fmla="*/ 3854771 w 6769333"/>
                          <a:gd name="connsiteY7" fmla="*/ 4452505 h 5265106"/>
                          <a:gd name="connsiteX8" fmla="*/ 6621204 w 6769333"/>
                          <a:gd name="connsiteY8" fmla="*/ 3173853 h 5265106"/>
                          <a:gd name="connsiteX9" fmla="*/ 5444125 w 6769333"/>
                          <a:gd name="connsiteY9" fmla="*/ 353647 h 5265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769333" h="5265106">
                            <a:moveTo>
                              <a:pt x="5444125" y="353647"/>
                            </a:moveTo>
                            <a:lnTo>
                              <a:pt x="2576118" y="13072"/>
                            </a:lnTo>
                            <a:cubicBezTo>
                              <a:pt x="1859116" y="-40704"/>
                              <a:pt x="783613" y="48922"/>
                              <a:pt x="269761" y="712148"/>
                            </a:cubicBezTo>
                            <a:cubicBezTo>
                              <a:pt x="-297865" y="1482924"/>
                              <a:pt x="114411" y="3532353"/>
                              <a:pt x="729838" y="4094004"/>
                            </a:cubicBezTo>
                            <a:cubicBezTo>
                              <a:pt x="909088" y="4261305"/>
                              <a:pt x="1189914" y="4362880"/>
                              <a:pt x="1506590" y="4416655"/>
                            </a:cubicBezTo>
                            <a:cubicBezTo>
                              <a:pt x="1518540" y="4703456"/>
                              <a:pt x="1464765" y="5073906"/>
                              <a:pt x="1124189" y="5265107"/>
                            </a:cubicBezTo>
                            <a:cubicBezTo>
                              <a:pt x="1124189" y="5265107"/>
                              <a:pt x="2229567" y="5229257"/>
                              <a:pt x="2647818" y="4488355"/>
                            </a:cubicBezTo>
                            <a:cubicBezTo>
                              <a:pt x="3101919" y="4482380"/>
                              <a:pt x="3544070" y="4452505"/>
                              <a:pt x="3854771" y="4452505"/>
                            </a:cubicBezTo>
                            <a:cubicBezTo>
                              <a:pt x="4882474" y="4452505"/>
                              <a:pt x="6208928" y="4350930"/>
                              <a:pt x="6621204" y="3173853"/>
                            </a:cubicBezTo>
                            <a:cubicBezTo>
                              <a:pt x="7033479" y="2098351"/>
                              <a:pt x="6567428" y="664348"/>
                              <a:pt x="5444125" y="353647"/>
                            </a:cubicBezTo>
                            <a:close/>
                          </a:path>
                        </a:pathLst>
                      </a:custGeom>
                      <ask:type>
                        <ask:lineSketchCurved/>
                      </ask:type>
                    </ask:lineSketchStyleProps>
                  </a:ext>
                </a:extLst>
              </a:ln>
            </p:spPr>
            <p:txBody>
              <a:bodyPr rtlCol="0" anchor="ctr"/>
              <a:lstStyle/>
              <a:p>
                <a:pPr marL="0" marR="0" lvl="0" indent="0" algn="l" defTabSz="914400" rtl="0" eaLnBrk="1" fontAlgn="auto" latinLnBrk="0" hangingPunct="1">
                  <a:lnSpc>
                    <a:spcPct val="124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22" name="TextBox 21">
                <a:extLst>
                  <a:ext uri="{FF2B5EF4-FFF2-40B4-BE49-F238E27FC236}">
                    <a16:creationId xmlns:a16="http://schemas.microsoft.com/office/drawing/2014/main" id="{EF68D279-FBCA-80C3-E728-5980E8576592}"/>
                  </a:ext>
                </a:extLst>
              </p:cNvPr>
              <p:cNvSpPr txBox="1"/>
              <p:nvPr/>
            </p:nvSpPr>
            <p:spPr>
              <a:xfrm>
                <a:off x="5753350" y="1153825"/>
                <a:ext cx="5146985" cy="2726580"/>
              </a:xfrm>
              <a:prstGeom prst="rect">
                <a:avLst/>
              </a:prstGeom>
              <a:noFill/>
            </p:spPr>
            <p:txBody>
              <a:bodyPr wrap="square" lIns="0" tIns="0" rIns="0" bIns="0" rtlCol="0">
                <a:spAutoFit/>
              </a:bodyPr>
              <a:lstStyle/>
              <a:p>
                <a:pPr marL="0" marR="0" lvl="0" indent="0" algn="ctr" defTabSz="914400" rtl="0" eaLnBrk="1" fontAlgn="auto" latinLnBrk="0" hangingPunct="1">
                  <a:lnSpc>
                    <a:spcPct val="124000"/>
                  </a:lnSpc>
                  <a:spcBef>
                    <a:spcPts val="0"/>
                  </a:spcBef>
                  <a:spcAft>
                    <a:spcPts val="0"/>
                  </a:spcAft>
                  <a:buClrTx/>
                  <a:buSzTx/>
                  <a:buFontTx/>
                  <a:buNone/>
                  <a:tabLst/>
                  <a:defRPr/>
                </a:pPr>
                <a:r>
                  <a:rPr kumimoji="0" lang="vi-VN" sz="4000" b="1"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rPr>
                  <a:t>Mình đã đến nơi rồi!</a:t>
                </a:r>
              </a:p>
              <a:p>
                <a:pPr marL="0" marR="0" lvl="0" indent="0" algn="ctr" defTabSz="914400" rtl="0" eaLnBrk="1" fontAlgn="auto" latinLnBrk="0" hangingPunct="1">
                  <a:lnSpc>
                    <a:spcPct val="124000"/>
                  </a:lnSpc>
                  <a:spcBef>
                    <a:spcPts val="0"/>
                  </a:spcBef>
                  <a:spcAft>
                    <a:spcPts val="0"/>
                  </a:spcAft>
                  <a:buClrTx/>
                  <a:buSzTx/>
                  <a:buFontTx/>
                  <a:buNone/>
                  <a:tabLst/>
                  <a:defRPr/>
                </a:pPr>
                <a:r>
                  <a:rPr kumimoji="0" lang="vi-VN" sz="5400" b="1" i="0" u="none" strike="noStrike" kern="1200" cap="none" spc="0" normalizeH="0" baseline="0" noProof="0" dirty="0">
                    <a:ln>
                      <a:noFill/>
                    </a:ln>
                    <a:solidFill>
                      <a:srgbClr val="FC6E51">
                        <a:lumMod val="75000"/>
                      </a:srgbClr>
                    </a:solidFill>
                    <a:effectLst/>
                    <a:uLnTx/>
                    <a:uFillTx/>
                    <a:latin typeface="Cambria" panose="02040503050406030204" pitchFamily="18" charset="0"/>
                    <a:ea typeface="Cambria" panose="02040503050406030204" pitchFamily="18" charset="0"/>
                  </a:rPr>
                  <a:t>CẢM ƠN CÁC BẠN RẤT NHIỀU</a:t>
                </a:r>
                <a:endParaRPr kumimoji="0" lang="en-US" sz="5400" b="1" i="0" u="none" strike="noStrike" kern="1200" cap="none" spc="0" normalizeH="0" baseline="0" noProof="0" dirty="0">
                  <a:ln>
                    <a:noFill/>
                  </a:ln>
                  <a:solidFill>
                    <a:srgbClr val="FC6E51">
                      <a:lumMod val="75000"/>
                    </a:srgbClr>
                  </a:solidFill>
                  <a:effectLst/>
                  <a:uLnTx/>
                  <a:uFillTx/>
                  <a:latin typeface="Cambria" panose="02040503050406030204" pitchFamily="18" charset="0"/>
                  <a:ea typeface="Cambria" panose="02040503050406030204" pitchFamily="18" charset="0"/>
                </a:endParaRPr>
              </a:p>
            </p:txBody>
          </p:sp>
        </p:grpSp>
        <p:sp>
          <p:nvSpPr>
            <p:cNvPr id="3" name="Oval 2">
              <a:extLst>
                <a:ext uri="{FF2B5EF4-FFF2-40B4-BE49-F238E27FC236}">
                  <a16:creationId xmlns:a16="http://schemas.microsoft.com/office/drawing/2014/main" id="{A5A04E87-CE6A-49D6-381C-C5F98EA30AFF}"/>
                </a:ext>
              </a:extLst>
            </p:cNvPr>
            <p:cNvSpPr/>
            <p:nvPr/>
          </p:nvSpPr>
          <p:spPr>
            <a:xfrm>
              <a:off x="-4416090" y="-3579645"/>
              <a:ext cx="18741690" cy="1874169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24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grpSp>
        <p:nvGrpSpPr>
          <p:cNvPr id="350" name="Group 349">
            <a:extLst>
              <a:ext uri="{FF2B5EF4-FFF2-40B4-BE49-F238E27FC236}">
                <a16:creationId xmlns:a16="http://schemas.microsoft.com/office/drawing/2014/main" id="{A0BDFF3E-C88E-E643-4192-CC4783B95DF1}"/>
              </a:ext>
            </a:extLst>
          </p:cNvPr>
          <p:cNvGrpSpPr/>
          <p:nvPr/>
        </p:nvGrpSpPr>
        <p:grpSpPr>
          <a:xfrm rot="21399583">
            <a:off x="2381224" y="2703835"/>
            <a:ext cx="3787267" cy="3787265"/>
            <a:chOff x="5716056" y="1382881"/>
            <a:chExt cx="4570944" cy="4570944"/>
          </a:xfrm>
        </p:grpSpPr>
        <p:grpSp>
          <p:nvGrpSpPr>
            <p:cNvPr id="351" name="Group 350">
              <a:extLst>
                <a:ext uri="{FF2B5EF4-FFF2-40B4-BE49-F238E27FC236}">
                  <a16:creationId xmlns:a16="http://schemas.microsoft.com/office/drawing/2014/main" id="{CE73012C-AD4A-F548-8A24-CD978B99FF2D}"/>
                </a:ext>
              </a:extLst>
            </p:cNvPr>
            <p:cNvGrpSpPr/>
            <p:nvPr/>
          </p:nvGrpSpPr>
          <p:grpSpPr>
            <a:xfrm rot="3655748" flipH="1" flipV="1">
              <a:off x="8574365" y="1986847"/>
              <a:ext cx="880564" cy="2056345"/>
              <a:chOff x="3810000" y="3100647"/>
              <a:chExt cx="880564" cy="2056345"/>
            </a:xfrm>
          </p:grpSpPr>
          <p:sp>
            <p:nvSpPr>
              <p:cNvPr id="353" name="Freeform: Shape 352">
                <a:extLst>
                  <a:ext uri="{FF2B5EF4-FFF2-40B4-BE49-F238E27FC236}">
                    <a16:creationId xmlns:a16="http://schemas.microsoft.com/office/drawing/2014/main" id="{E0077453-F72B-C4AF-B0A2-B313D77F62F2}"/>
                  </a:ext>
                </a:extLst>
              </p:cNvPr>
              <p:cNvSpPr/>
              <p:nvPr/>
            </p:nvSpPr>
            <p:spPr>
              <a:xfrm>
                <a:off x="3909980" y="3100647"/>
                <a:ext cx="474145" cy="1442380"/>
              </a:xfrm>
              <a:custGeom>
                <a:avLst/>
                <a:gdLst>
                  <a:gd name="connsiteX0" fmla="*/ 18932 w 53698"/>
                  <a:gd name="connsiteY0" fmla="*/ 163354 h 163353"/>
                  <a:gd name="connsiteX1" fmla="*/ 14170 w 53698"/>
                  <a:gd name="connsiteY1" fmla="*/ 160496 h 163353"/>
                  <a:gd name="connsiteX2" fmla="*/ 44650 w 53698"/>
                  <a:gd name="connsiteY2" fmla="*/ 1429 h 163353"/>
                  <a:gd name="connsiteX3" fmla="*/ 52270 w 53698"/>
                  <a:gd name="connsiteY3" fmla="*/ 1429 h 163353"/>
                  <a:gd name="connsiteX4" fmla="*/ 52270 w 53698"/>
                  <a:gd name="connsiteY4" fmla="*/ 9049 h 163353"/>
                  <a:gd name="connsiteX5" fmla="*/ 24647 w 53698"/>
                  <a:gd name="connsiteY5" fmla="*/ 155734 h 163353"/>
                  <a:gd name="connsiteX6" fmla="*/ 21790 w 53698"/>
                  <a:gd name="connsiteY6" fmla="*/ 163354 h 163353"/>
                  <a:gd name="connsiteX7" fmla="*/ 18932 w 53698"/>
                  <a:gd name="connsiteY7" fmla="*/ 163354 h 163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698" h="163353">
                    <a:moveTo>
                      <a:pt x="18932" y="163354"/>
                    </a:moveTo>
                    <a:cubicBezTo>
                      <a:pt x="17027" y="163354"/>
                      <a:pt x="15122" y="162401"/>
                      <a:pt x="14170" y="160496"/>
                    </a:cubicBezTo>
                    <a:cubicBezTo>
                      <a:pt x="-12500" y="104299"/>
                      <a:pt x="-1070" y="45244"/>
                      <a:pt x="44650" y="1429"/>
                    </a:cubicBezTo>
                    <a:cubicBezTo>
                      <a:pt x="46555" y="-476"/>
                      <a:pt x="50365" y="-476"/>
                      <a:pt x="52270" y="1429"/>
                    </a:cubicBezTo>
                    <a:cubicBezTo>
                      <a:pt x="54175" y="3334"/>
                      <a:pt x="54175" y="7144"/>
                      <a:pt x="52270" y="9049"/>
                    </a:cubicBezTo>
                    <a:cubicBezTo>
                      <a:pt x="32267" y="28099"/>
                      <a:pt x="-10595" y="81439"/>
                      <a:pt x="24647" y="155734"/>
                    </a:cubicBezTo>
                    <a:cubicBezTo>
                      <a:pt x="25600" y="158591"/>
                      <a:pt x="24647" y="161449"/>
                      <a:pt x="21790" y="163354"/>
                    </a:cubicBezTo>
                    <a:cubicBezTo>
                      <a:pt x="19885" y="163354"/>
                      <a:pt x="18932" y="163354"/>
                      <a:pt x="18932" y="163354"/>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nvGrpSpPr>
              <p:cNvPr id="354" name="Graphic 3">
                <a:extLst>
                  <a:ext uri="{FF2B5EF4-FFF2-40B4-BE49-F238E27FC236}">
                    <a16:creationId xmlns:a16="http://schemas.microsoft.com/office/drawing/2014/main" id="{5F68E8BC-F1E2-32D5-85F7-249FCC53D1B3}"/>
                  </a:ext>
                </a:extLst>
              </p:cNvPr>
              <p:cNvGrpSpPr/>
              <p:nvPr/>
            </p:nvGrpSpPr>
            <p:grpSpPr>
              <a:xfrm>
                <a:off x="3810000" y="4307544"/>
                <a:ext cx="880564" cy="849448"/>
                <a:chOff x="4757962" y="590549"/>
                <a:chExt cx="99726" cy="96202"/>
              </a:xfrm>
            </p:grpSpPr>
            <p:grpSp>
              <p:nvGrpSpPr>
                <p:cNvPr id="355" name="Graphic 3">
                  <a:extLst>
                    <a:ext uri="{FF2B5EF4-FFF2-40B4-BE49-F238E27FC236}">
                      <a16:creationId xmlns:a16="http://schemas.microsoft.com/office/drawing/2014/main" id="{5418A02D-D4A2-9634-D0E6-03B1E67D5A85}"/>
                    </a:ext>
                  </a:extLst>
                </p:cNvPr>
                <p:cNvGrpSpPr/>
                <p:nvPr/>
              </p:nvGrpSpPr>
              <p:grpSpPr>
                <a:xfrm>
                  <a:off x="4757962" y="590549"/>
                  <a:ext cx="99726" cy="96202"/>
                  <a:chOff x="4757962" y="590549"/>
                  <a:chExt cx="99726" cy="96202"/>
                </a:xfrm>
              </p:grpSpPr>
              <p:sp>
                <p:nvSpPr>
                  <p:cNvPr id="358" name="Freeform: Shape 357">
                    <a:extLst>
                      <a:ext uri="{FF2B5EF4-FFF2-40B4-BE49-F238E27FC236}">
                        <a16:creationId xmlns:a16="http://schemas.microsoft.com/office/drawing/2014/main" id="{81DABF28-7B84-3BBD-C4A1-5209F41A58C8}"/>
                      </a:ext>
                    </a:extLst>
                  </p:cNvPr>
                  <p:cNvSpPr/>
                  <p:nvPr/>
                </p:nvSpPr>
                <p:spPr>
                  <a:xfrm>
                    <a:off x="4763515" y="596362"/>
                    <a:ext cx="87997" cy="84717"/>
                  </a:xfrm>
                  <a:custGeom>
                    <a:avLst/>
                    <a:gdLst>
                      <a:gd name="connsiteX0" fmla="*/ 78042 w 87997"/>
                      <a:gd name="connsiteY0" fmla="*/ 45622 h 84717"/>
                      <a:gd name="connsiteX1" fmla="*/ 83757 w 87997"/>
                      <a:gd name="connsiteY1" fmla="*/ 18952 h 84717"/>
                      <a:gd name="connsiteX2" fmla="*/ 24702 w 87997"/>
                      <a:gd name="connsiteY2" fmla="*/ 6569 h 84717"/>
                      <a:gd name="connsiteX3" fmla="*/ 7557 w 87997"/>
                      <a:gd name="connsiteY3" fmla="*/ 70387 h 84717"/>
                      <a:gd name="connsiteX4" fmla="*/ 56134 w 87997"/>
                      <a:gd name="connsiteY4" fmla="*/ 76102 h 84717"/>
                      <a:gd name="connsiteX5" fmla="*/ 78042 w 87997"/>
                      <a:gd name="connsiteY5" fmla="*/ 45622 h 84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997" h="84717">
                        <a:moveTo>
                          <a:pt x="78042" y="45622"/>
                        </a:moveTo>
                        <a:cubicBezTo>
                          <a:pt x="86614" y="42764"/>
                          <a:pt x="92329" y="31334"/>
                          <a:pt x="83757" y="18952"/>
                        </a:cubicBezTo>
                        <a:cubicBezTo>
                          <a:pt x="74232" y="5617"/>
                          <a:pt x="53277" y="-8671"/>
                          <a:pt x="24702" y="6569"/>
                        </a:cubicBezTo>
                        <a:cubicBezTo>
                          <a:pt x="-3873" y="20857"/>
                          <a:pt x="-4826" y="51337"/>
                          <a:pt x="7557" y="70387"/>
                        </a:cubicBezTo>
                        <a:cubicBezTo>
                          <a:pt x="21844" y="93247"/>
                          <a:pt x="47562" y="83722"/>
                          <a:pt x="56134" y="76102"/>
                        </a:cubicBezTo>
                        <a:cubicBezTo>
                          <a:pt x="70422" y="82769"/>
                          <a:pt x="88519" y="69434"/>
                          <a:pt x="78042" y="45622"/>
                        </a:cubicBezTo>
                        <a:close/>
                      </a:path>
                    </a:pathLst>
                  </a:custGeom>
                  <a:solidFill>
                    <a:srgbClr val="D9161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59" name="Freeform: Shape 358">
                    <a:extLst>
                      <a:ext uri="{FF2B5EF4-FFF2-40B4-BE49-F238E27FC236}">
                        <a16:creationId xmlns:a16="http://schemas.microsoft.com/office/drawing/2014/main" id="{46C0C3A6-747F-F35B-9085-C9EC83494B20}"/>
                      </a:ext>
                    </a:extLst>
                  </p:cNvPr>
                  <p:cNvSpPr/>
                  <p:nvPr/>
                </p:nvSpPr>
                <p:spPr>
                  <a:xfrm>
                    <a:off x="4757962" y="590549"/>
                    <a:ext cx="99726" cy="96202"/>
                  </a:xfrm>
                  <a:custGeom>
                    <a:avLst/>
                    <a:gdLst>
                      <a:gd name="connsiteX0" fmla="*/ 37875 w 99726"/>
                      <a:gd name="connsiteY0" fmla="*/ 96202 h 96202"/>
                      <a:gd name="connsiteX1" fmla="*/ 8348 w 99726"/>
                      <a:gd name="connsiteY1" fmla="*/ 79057 h 96202"/>
                      <a:gd name="connsiteX2" fmla="*/ 1680 w 99726"/>
                      <a:gd name="connsiteY2" fmla="*/ 37148 h 96202"/>
                      <a:gd name="connsiteX3" fmla="*/ 27398 w 99726"/>
                      <a:gd name="connsiteY3" fmla="*/ 6668 h 96202"/>
                      <a:gd name="connsiteX4" fmla="*/ 54068 w 99726"/>
                      <a:gd name="connsiteY4" fmla="*/ 0 h 96202"/>
                      <a:gd name="connsiteX5" fmla="*/ 94073 w 99726"/>
                      <a:gd name="connsiteY5" fmla="*/ 20955 h 96202"/>
                      <a:gd name="connsiteX6" fmla="*/ 98835 w 99726"/>
                      <a:gd name="connsiteY6" fmla="*/ 43815 h 96202"/>
                      <a:gd name="connsiteX7" fmla="*/ 91215 w 99726"/>
                      <a:gd name="connsiteY7" fmla="*/ 53340 h 96202"/>
                      <a:gd name="connsiteX8" fmla="*/ 89310 w 99726"/>
                      <a:gd name="connsiteY8" fmla="*/ 78105 h 96202"/>
                      <a:gd name="connsiteX9" fmla="*/ 69308 w 99726"/>
                      <a:gd name="connsiteY9" fmla="*/ 88582 h 96202"/>
                      <a:gd name="connsiteX10" fmla="*/ 69308 w 99726"/>
                      <a:gd name="connsiteY10" fmla="*/ 88582 h 96202"/>
                      <a:gd name="connsiteX11" fmla="*/ 62640 w 99726"/>
                      <a:gd name="connsiteY11" fmla="*/ 87630 h 96202"/>
                      <a:gd name="connsiteX12" fmla="*/ 37875 w 99726"/>
                      <a:gd name="connsiteY12" fmla="*/ 96202 h 96202"/>
                      <a:gd name="connsiteX13" fmla="*/ 54068 w 99726"/>
                      <a:gd name="connsiteY13" fmla="*/ 11430 h 96202"/>
                      <a:gd name="connsiteX14" fmla="*/ 32160 w 99726"/>
                      <a:gd name="connsiteY14" fmla="*/ 17145 h 96202"/>
                      <a:gd name="connsiteX15" fmla="*/ 12158 w 99726"/>
                      <a:gd name="connsiteY15" fmla="*/ 40957 h 96202"/>
                      <a:gd name="connsiteX16" fmla="*/ 16920 w 99726"/>
                      <a:gd name="connsiteY16" fmla="*/ 73343 h 96202"/>
                      <a:gd name="connsiteX17" fmla="*/ 36923 w 99726"/>
                      <a:gd name="connsiteY17" fmla="*/ 84773 h 96202"/>
                      <a:gd name="connsiteX18" fmla="*/ 56925 w 99726"/>
                      <a:gd name="connsiteY18" fmla="*/ 78105 h 96202"/>
                      <a:gd name="connsiteX19" fmla="*/ 62640 w 99726"/>
                      <a:gd name="connsiteY19" fmla="*/ 77152 h 96202"/>
                      <a:gd name="connsiteX20" fmla="*/ 68355 w 99726"/>
                      <a:gd name="connsiteY20" fmla="*/ 78105 h 96202"/>
                      <a:gd name="connsiteX21" fmla="*/ 68355 w 99726"/>
                      <a:gd name="connsiteY21" fmla="*/ 78105 h 96202"/>
                      <a:gd name="connsiteX22" fmla="*/ 78833 w 99726"/>
                      <a:gd name="connsiteY22" fmla="*/ 72390 h 96202"/>
                      <a:gd name="connsiteX23" fmla="*/ 78833 w 99726"/>
                      <a:gd name="connsiteY23" fmla="*/ 53340 h 96202"/>
                      <a:gd name="connsiteX24" fmla="*/ 78833 w 99726"/>
                      <a:gd name="connsiteY24" fmla="*/ 48577 h 96202"/>
                      <a:gd name="connsiteX25" fmla="*/ 82643 w 99726"/>
                      <a:gd name="connsiteY25" fmla="*/ 45720 h 96202"/>
                      <a:gd name="connsiteX26" fmla="*/ 87405 w 99726"/>
                      <a:gd name="connsiteY26" fmla="*/ 40957 h 96202"/>
                      <a:gd name="connsiteX27" fmla="*/ 84548 w 99726"/>
                      <a:gd name="connsiteY27" fmla="*/ 28575 h 96202"/>
                      <a:gd name="connsiteX28" fmla="*/ 54068 w 99726"/>
                      <a:gd name="connsiteY28" fmla="*/ 11430 h 96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9726" h="96202">
                        <a:moveTo>
                          <a:pt x="37875" y="96202"/>
                        </a:moveTo>
                        <a:cubicBezTo>
                          <a:pt x="29303" y="96202"/>
                          <a:pt x="16920" y="93345"/>
                          <a:pt x="8348" y="79057"/>
                        </a:cubicBezTo>
                        <a:cubicBezTo>
                          <a:pt x="728" y="66675"/>
                          <a:pt x="-2130" y="51435"/>
                          <a:pt x="1680" y="37148"/>
                        </a:cubicBezTo>
                        <a:cubicBezTo>
                          <a:pt x="5490" y="23813"/>
                          <a:pt x="14063" y="13335"/>
                          <a:pt x="27398" y="6668"/>
                        </a:cubicBezTo>
                        <a:cubicBezTo>
                          <a:pt x="35970" y="1905"/>
                          <a:pt x="45495" y="0"/>
                          <a:pt x="54068" y="0"/>
                        </a:cubicBezTo>
                        <a:cubicBezTo>
                          <a:pt x="75975" y="0"/>
                          <a:pt x="89310" y="15240"/>
                          <a:pt x="94073" y="20955"/>
                        </a:cubicBezTo>
                        <a:cubicBezTo>
                          <a:pt x="99788" y="28575"/>
                          <a:pt x="100740" y="36195"/>
                          <a:pt x="98835" y="43815"/>
                        </a:cubicBezTo>
                        <a:cubicBezTo>
                          <a:pt x="97883" y="47625"/>
                          <a:pt x="95025" y="51435"/>
                          <a:pt x="91215" y="53340"/>
                        </a:cubicBezTo>
                        <a:cubicBezTo>
                          <a:pt x="94073" y="62865"/>
                          <a:pt x="93120" y="71438"/>
                          <a:pt x="89310" y="78105"/>
                        </a:cubicBezTo>
                        <a:cubicBezTo>
                          <a:pt x="84548" y="84773"/>
                          <a:pt x="77880" y="88582"/>
                          <a:pt x="69308" y="88582"/>
                        </a:cubicBezTo>
                        <a:lnTo>
                          <a:pt x="69308" y="88582"/>
                        </a:lnTo>
                        <a:cubicBezTo>
                          <a:pt x="67403" y="88582"/>
                          <a:pt x="64545" y="88582"/>
                          <a:pt x="62640" y="87630"/>
                        </a:cubicBezTo>
                        <a:cubicBezTo>
                          <a:pt x="55973" y="92393"/>
                          <a:pt x="47400" y="96202"/>
                          <a:pt x="37875" y="96202"/>
                        </a:cubicBezTo>
                        <a:close/>
                        <a:moveTo>
                          <a:pt x="54068" y="11430"/>
                        </a:moveTo>
                        <a:cubicBezTo>
                          <a:pt x="47400" y="11430"/>
                          <a:pt x="39780" y="13335"/>
                          <a:pt x="32160" y="17145"/>
                        </a:cubicBezTo>
                        <a:cubicBezTo>
                          <a:pt x="21683" y="22860"/>
                          <a:pt x="15015" y="30480"/>
                          <a:pt x="12158" y="40957"/>
                        </a:cubicBezTo>
                        <a:cubicBezTo>
                          <a:pt x="9300" y="51435"/>
                          <a:pt x="11205" y="63818"/>
                          <a:pt x="16920" y="73343"/>
                        </a:cubicBezTo>
                        <a:cubicBezTo>
                          <a:pt x="21683" y="80963"/>
                          <a:pt x="28350" y="84773"/>
                          <a:pt x="36923" y="84773"/>
                        </a:cubicBezTo>
                        <a:cubicBezTo>
                          <a:pt x="44543" y="84773"/>
                          <a:pt x="53115" y="80963"/>
                          <a:pt x="56925" y="78105"/>
                        </a:cubicBezTo>
                        <a:cubicBezTo>
                          <a:pt x="58830" y="76200"/>
                          <a:pt x="60735" y="76200"/>
                          <a:pt x="62640" y="77152"/>
                        </a:cubicBezTo>
                        <a:cubicBezTo>
                          <a:pt x="64545" y="78105"/>
                          <a:pt x="66450" y="78105"/>
                          <a:pt x="68355" y="78105"/>
                        </a:cubicBezTo>
                        <a:lnTo>
                          <a:pt x="68355" y="78105"/>
                        </a:lnTo>
                        <a:cubicBezTo>
                          <a:pt x="73118" y="78105"/>
                          <a:pt x="76928" y="76200"/>
                          <a:pt x="78833" y="72390"/>
                        </a:cubicBezTo>
                        <a:cubicBezTo>
                          <a:pt x="81690" y="67627"/>
                          <a:pt x="81690" y="60960"/>
                          <a:pt x="78833" y="53340"/>
                        </a:cubicBezTo>
                        <a:cubicBezTo>
                          <a:pt x="77880" y="51435"/>
                          <a:pt x="77880" y="50482"/>
                          <a:pt x="78833" y="48577"/>
                        </a:cubicBezTo>
                        <a:cubicBezTo>
                          <a:pt x="79785" y="46673"/>
                          <a:pt x="80738" y="45720"/>
                          <a:pt x="82643" y="45720"/>
                        </a:cubicBezTo>
                        <a:cubicBezTo>
                          <a:pt x="85500" y="44768"/>
                          <a:pt x="87405" y="42863"/>
                          <a:pt x="87405" y="40957"/>
                        </a:cubicBezTo>
                        <a:cubicBezTo>
                          <a:pt x="88358" y="37148"/>
                          <a:pt x="87405" y="32385"/>
                          <a:pt x="84548" y="28575"/>
                        </a:cubicBezTo>
                        <a:cubicBezTo>
                          <a:pt x="79785" y="21907"/>
                          <a:pt x="70260" y="11430"/>
                          <a:pt x="54068" y="11430"/>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sp>
              <p:nvSpPr>
                <p:cNvPr id="356" name="Freeform: Shape 355">
                  <a:extLst>
                    <a:ext uri="{FF2B5EF4-FFF2-40B4-BE49-F238E27FC236}">
                      <a16:creationId xmlns:a16="http://schemas.microsoft.com/office/drawing/2014/main" id="{CF6788DC-15EE-1BFC-169C-FB4E1B67B78C}"/>
                    </a:ext>
                  </a:extLst>
                </p:cNvPr>
                <p:cNvSpPr/>
                <p:nvPr/>
              </p:nvSpPr>
              <p:spPr>
                <a:xfrm>
                  <a:off x="4789731" y="623838"/>
                  <a:ext cx="43253" cy="42880"/>
                </a:xfrm>
                <a:custGeom>
                  <a:avLst/>
                  <a:gdLst>
                    <a:gd name="connsiteX0" fmla="*/ 23251 w 43253"/>
                    <a:gd name="connsiteY0" fmla="*/ 48 h 42880"/>
                    <a:gd name="connsiteX1" fmla="*/ 43253 w 43253"/>
                    <a:gd name="connsiteY1" fmla="*/ 27671 h 42880"/>
                    <a:gd name="connsiteX2" fmla="*/ 27061 w 43253"/>
                    <a:gd name="connsiteY2" fmla="*/ 39101 h 42880"/>
                    <a:gd name="connsiteX3" fmla="*/ 391 w 43253"/>
                    <a:gd name="connsiteY3" fmla="*/ 29576 h 42880"/>
                    <a:gd name="connsiteX4" fmla="*/ 23251 w 43253"/>
                    <a:gd name="connsiteY4" fmla="*/ 48 h 42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53" h="42880">
                      <a:moveTo>
                        <a:pt x="23251" y="48"/>
                      </a:moveTo>
                      <a:cubicBezTo>
                        <a:pt x="34681" y="1001"/>
                        <a:pt x="43253" y="18146"/>
                        <a:pt x="43253" y="27671"/>
                      </a:cubicBezTo>
                      <a:cubicBezTo>
                        <a:pt x="43253" y="33386"/>
                        <a:pt x="37538" y="41006"/>
                        <a:pt x="27061" y="39101"/>
                      </a:cubicBezTo>
                      <a:cubicBezTo>
                        <a:pt x="15631" y="44816"/>
                        <a:pt x="3248" y="45768"/>
                        <a:pt x="391" y="29576"/>
                      </a:cubicBezTo>
                      <a:cubicBezTo>
                        <a:pt x="-2467" y="12431"/>
                        <a:pt x="10868" y="-904"/>
                        <a:pt x="23251" y="48"/>
                      </a:cubicBezTo>
                      <a:close/>
                    </a:path>
                  </a:pathLst>
                </a:custGeom>
                <a:solidFill>
                  <a:srgbClr val="FF4B3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57" name="Freeform: Shape 356">
                  <a:extLst>
                    <a:ext uri="{FF2B5EF4-FFF2-40B4-BE49-F238E27FC236}">
                      <a16:creationId xmlns:a16="http://schemas.microsoft.com/office/drawing/2014/main" id="{190D5C3A-1076-A0C7-7943-1788F4F7EF2A}"/>
                    </a:ext>
                  </a:extLst>
                </p:cNvPr>
                <p:cNvSpPr/>
                <p:nvPr/>
              </p:nvSpPr>
              <p:spPr>
                <a:xfrm rot="-5426770">
                  <a:off x="4815146" y="640448"/>
                  <a:ext cx="15240" cy="13335"/>
                </a:xfrm>
                <a:custGeom>
                  <a:avLst/>
                  <a:gdLst>
                    <a:gd name="connsiteX0" fmla="*/ 15241 w 15240"/>
                    <a:gd name="connsiteY0" fmla="*/ 6668 h 13335"/>
                    <a:gd name="connsiteX1" fmla="*/ 7620 w 15240"/>
                    <a:gd name="connsiteY1" fmla="*/ 13335 h 13335"/>
                    <a:gd name="connsiteX2" fmla="*/ 0 w 15240"/>
                    <a:gd name="connsiteY2" fmla="*/ 6668 h 13335"/>
                    <a:gd name="connsiteX3" fmla="*/ 7620 w 15240"/>
                    <a:gd name="connsiteY3" fmla="*/ 0 h 13335"/>
                    <a:gd name="connsiteX4" fmla="*/ 15241 w 15240"/>
                    <a:gd name="connsiteY4" fmla="*/ 6668 h 133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40" h="13335">
                      <a:moveTo>
                        <a:pt x="15241" y="6668"/>
                      </a:moveTo>
                      <a:cubicBezTo>
                        <a:pt x="15241" y="10350"/>
                        <a:pt x="11829" y="13335"/>
                        <a:pt x="7620" y="13335"/>
                      </a:cubicBezTo>
                      <a:cubicBezTo>
                        <a:pt x="3412" y="13335"/>
                        <a:pt x="0" y="10350"/>
                        <a:pt x="0" y="6668"/>
                      </a:cubicBezTo>
                      <a:cubicBezTo>
                        <a:pt x="0" y="2985"/>
                        <a:pt x="3412" y="0"/>
                        <a:pt x="7620" y="0"/>
                      </a:cubicBezTo>
                      <a:cubicBezTo>
                        <a:pt x="11829" y="0"/>
                        <a:pt x="15241" y="2985"/>
                        <a:pt x="15241" y="6668"/>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grpSp>
        <p:sp>
          <p:nvSpPr>
            <p:cNvPr id="352" name="Oval 351">
              <a:extLst>
                <a:ext uri="{FF2B5EF4-FFF2-40B4-BE49-F238E27FC236}">
                  <a16:creationId xmlns:a16="http://schemas.microsoft.com/office/drawing/2014/main" id="{D214A176-1E1B-8047-D75E-CFC97D620540}"/>
                </a:ext>
              </a:extLst>
            </p:cNvPr>
            <p:cNvSpPr/>
            <p:nvPr/>
          </p:nvSpPr>
          <p:spPr>
            <a:xfrm>
              <a:off x="5716056" y="1382881"/>
              <a:ext cx="4570944" cy="45709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grpSp>
        <p:nvGrpSpPr>
          <p:cNvPr id="370" name="Group 369">
            <a:extLst>
              <a:ext uri="{FF2B5EF4-FFF2-40B4-BE49-F238E27FC236}">
                <a16:creationId xmlns:a16="http://schemas.microsoft.com/office/drawing/2014/main" id="{CAF043AE-43EE-6D6A-4692-0C95942C517E}"/>
              </a:ext>
            </a:extLst>
          </p:cNvPr>
          <p:cNvGrpSpPr/>
          <p:nvPr/>
        </p:nvGrpSpPr>
        <p:grpSpPr>
          <a:xfrm>
            <a:off x="1067306" y="1695556"/>
            <a:ext cx="3774243" cy="5101242"/>
            <a:chOff x="4594696" y="3400942"/>
            <a:chExt cx="2412811" cy="3261140"/>
          </a:xfrm>
        </p:grpSpPr>
        <p:grpSp>
          <p:nvGrpSpPr>
            <p:cNvPr id="371" name="Group 370">
              <a:extLst>
                <a:ext uri="{FF2B5EF4-FFF2-40B4-BE49-F238E27FC236}">
                  <a16:creationId xmlns:a16="http://schemas.microsoft.com/office/drawing/2014/main" id="{4A307634-8F3D-0C01-F1C3-391DBD0F510E}"/>
                </a:ext>
              </a:extLst>
            </p:cNvPr>
            <p:cNvGrpSpPr/>
            <p:nvPr/>
          </p:nvGrpSpPr>
          <p:grpSpPr>
            <a:xfrm>
              <a:off x="4594696" y="3400942"/>
              <a:ext cx="2412811" cy="3261140"/>
              <a:chOff x="3954571" y="152400"/>
              <a:chExt cx="4555225" cy="6156815"/>
            </a:xfrm>
          </p:grpSpPr>
          <p:sp>
            <p:nvSpPr>
              <p:cNvPr id="379" name="Freeform: Shape 378">
                <a:extLst>
                  <a:ext uri="{FF2B5EF4-FFF2-40B4-BE49-F238E27FC236}">
                    <a16:creationId xmlns:a16="http://schemas.microsoft.com/office/drawing/2014/main" id="{53BB4E16-DF45-8265-1DBF-B3E1A71AA337}"/>
                  </a:ext>
                </a:extLst>
              </p:cNvPr>
              <p:cNvSpPr/>
              <p:nvPr/>
            </p:nvSpPr>
            <p:spPr>
              <a:xfrm>
                <a:off x="5411088" y="4534630"/>
                <a:ext cx="402155" cy="1093346"/>
              </a:xfrm>
              <a:custGeom>
                <a:avLst/>
                <a:gdLst>
                  <a:gd name="connsiteX0" fmla="*/ 5138 w 45545"/>
                  <a:gd name="connsiteY0" fmla="*/ 123825 h 123824"/>
                  <a:gd name="connsiteX1" fmla="*/ 2280 w 45545"/>
                  <a:gd name="connsiteY1" fmla="*/ 122872 h 123824"/>
                  <a:gd name="connsiteX2" fmla="*/ 1328 w 45545"/>
                  <a:gd name="connsiteY2" fmla="*/ 115253 h 123824"/>
                  <a:gd name="connsiteX3" fmla="*/ 33713 w 45545"/>
                  <a:gd name="connsiteY3" fmla="*/ 5715 h 123824"/>
                  <a:gd name="connsiteX4" fmla="*/ 39428 w 45545"/>
                  <a:gd name="connsiteY4" fmla="*/ 0 h 123824"/>
                  <a:gd name="connsiteX5" fmla="*/ 45143 w 45545"/>
                  <a:gd name="connsiteY5" fmla="*/ 5715 h 123824"/>
                  <a:gd name="connsiteX6" fmla="*/ 10853 w 45545"/>
                  <a:gd name="connsiteY6" fmla="*/ 121920 h 123824"/>
                  <a:gd name="connsiteX7" fmla="*/ 5138 w 45545"/>
                  <a:gd name="connsiteY7" fmla="*/ 123825 h 123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545" h="123824">
                    <a:moveTo>
                      <a:pt x="5138" y="123825"/>
                    </a:moveTo>
                    <a:cubicBezTo>
                      <a:pt x="4185" y="123825"/>
                      <a:pt x="3233" y="123825"/>
                      <a:pt x="2280" y="122872"/>
                    </a:cubicBezTo>
                    <a:cubicBezTo>
                      <a:pt x="-577" y="120968"/>
                      <a:pt x="-577" y="118110"/>
                      <a:pt x="1328" y="115253"/>
                    </a:cubicBezTo>
                    <a:cubicBezTo>
                      <a:pt x="31808" y="72390"/>
                      <a:pt x="35618" y="47625"/>
                      <a:pt x="33713" y="5715"/>
                    </a:cubicBezTo>
                    <a:cubicBezTo>
                      <a:pt x="33713" y="2857"/>
                      <a:pt x="35618" y="0"/>
                      <a:pt x="39428" y="0"/>
                    </a:cubicBezTo>
                    <a:cubicBezTo>
                      <a:pt x="42285" y="0"/>
                      <a:pt x="45143" y="1905"/>
                      <a:pt x="45143" y="5715"/>
                    </a:cubicBezTo>
                    <a:cubicBezTo>
                      <a:pt x="47048" y="49530"/>
                      <a:pt x="43238" y="76200"/>
                      <a:pt x="10853" y="121920"/>
                    </a:cubicBezTo>
                    <a:cubicBezTo>
                      <a:pt x="8948" y="122872"/>
                      <a:pt x="7043" y="123825"/>
                      <a:pt x="5138" y="123825"/>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80" name="Freeform: Shape 379">
                <a:extLst>
                  <a:ext uri="{FF2B5EF4-FFF2-40B4-BE49-F238E27FC236}">
                    <a16:creationId xmlns:a16="http://schemas.microsoft.com/office/drawing/2014/main" id="{12697C79-F0B3-3A42-D775-FBAA52B8E470}"/>
                  </a:ext>
                </a:extLst>
              </p:cNvPr>
              <p:cNvSpPr/>
              <p:nvPr/>
            </p:nvSpPr>
            <p:spPr>
              <a:xfrm>
                <a:off x="6860241" y="4517050"/>
                <a:ext cx="347233" cy="1068878"/>
              </a:xfrm>
              <a:custGeom>
                <a:avLst/>
                <a:gdLst>
                  <a:gd name="connsiteX0" fmla="*/ 34376 w 39325"/>
                  <a:gd name="connsiteY0" fmla="*/ 121053 h 121053"/>
                  <a:gd name="connsiteX1" fmla="*/ 34376 w 39325"/>
                  <a:gd name="connsiteY1" fmla="*/ 121053 h 121053"/>
                  <a:gd name="connsiteX2" fmla="*/ 28661 w 39325"/>
                  <a:gd name="connsiteY2" fmla="*/ 115338 h 121053"/>
                  <a:gd name="connsiteX3" fmla="*/ 1991 w 39325"/>
                  <a:gd name="connsiteY3" fmla="*/ 9611 h 121053"/>
                  <a:gd name="connsiteX4" fmla="*/ 1038 w 39325"/>
                  <a:gd name="connsiteY4" fmla="*/ 1991 h 121053"/>
                  <a:gd name="connsiteX5" fmla="*/ 8658 w 39325"/>
                  <a:gd name="connsiteY5" fmla="*/ 1038 h 121053"/>
                  <a:gd name="connsiteX6" fmla="*/ 39138 w 39325"/>
                  <a:gd name="connsiteY6" fmla="*/ 115338 h 121053"/>
                  <a:gd name="connsiteX7" fmla="*/ 34376 w 39325"/>
                  <a:gd name="connsiteY7" fmla="*/ 121053 h 121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325" h="121053">
                    <a:moveTo>
                      <a:pt x="34376" y="121053"/>
                    </a:moveTo>
                    <a:cubicBezTo>
                      <a:pt x="34376" y="121053"/>
                      <a:pt x="34376" y="121053"/>
                      <a:pt x="34376" y="121053"/>
                    </a:cubicBezTo>
                    <a:cubicBezTo>
                      <a:pt x="31518" y="121053"/>
                      <a:pt x="28661" y="118196"/>
                      <a:pt x="28661" y="115338"/>
                    </a:cubicBezTo>
                    <a:cubicBezTo>
                      <a:pt x="31518" y="60093"/>
                      <a:pt x="12468" y="19136"/>
                      <a:pt x="1991" y="9611"/>
                    </a:cubicBezTo>
                    <a:cubicBezTo>
                      <a:pt x="86" y="7706"/>
                      <a:pt x="-867" y="3896"/>
                      <a:pt x="1038" y="1991"/>
                    </a:cubicBezTo>
                    <a:cubicBezTo>
                      <a:pt x="2943" y="86"/>
                      <a:pt x="6753" y="-867"/>
                      <a:pt x="8658" y="1038"/>
                    </a:cubicBezTo>
                    <a:cubicBezTo>
                      <a:pt x="21993" y="13421"/>
                      <a:pt x="41043" y="58188"/>
                      <a:pt x="39138" y="115338"/>
                    </a:cubicBezTo>
                    <a:cubicBezTo>
                      <a:pt x="40091" y="118196"/>
                      <a:pt x="37233" y="121053"/>
                      <a:pt x="34376" y="121053"/>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nvGrpSpPr>
              <p:cNvPr id="381" name="Group 380">
                <a:extLst>
                  <a:ext uri="{FF2B5EF4-FFF2-40B4-BE49-F238E27FC236}">
                    <a16:creationId xmlns:a16="http://schemas.microsoft.com/office/drawing/2014/main" id="{3B24BF86-DC0D-A77F-A781-BFC304D0EC65}"/>
                  </a:ext>
                </a:extLst>
              </p:cNvPr>
              <p:cNvGrpSpPr/>
              <p:nvPr/>
            </p:nvGrpSpPr>
            <p:grpSpPr>
              <a:xfrm>
                <a:off x="3954571" y="152400"/>
                <a:ext cx="4555225" cy="6156815"/>
                <a:chOff x="3954571" y="152400"/>
                <a:chExt cx="4555225" cy="6156815"/>
              </a:xfrm>
            </p:grpSpPr>
            <p:grpSp>
              <p:nvGrpSpPr>
                <p:cNvPr id="382" name="Graphic 3">
                  <a:extLst>
                    <a:ext uri="{FF2B5EF4-FFF2-40B4-BE49-F238E27FC236}">
                      <a16:creationId xmlns:a16="http://schemas.microsoft.com/office/drawing/2014/main" id="{FC3CB167-ABFC-E055-16E5-860FC9AC047D}"/>
                    </a:ext>
                  </a:extLst>
                </p:cNvPr>
                <p:cNvGrpSpPr/>
                <p:nvPr/>
              </p:nvGrpSpPr>
              <p:grpSpPr>
                <a:xfrm>
                  <a:off x="5080093" y="152400"/>
                  <a:ext cx="1440279" cy="1228654"/>
                  <a:chOff x="4901803" y="119969"/>
                  <a:chExt cx="163115" cy="139148"/>
                </a:xfrm>
              </p:grpSpPr>
              <p:grpSp>
                <p:nvGrpSpPr>
                  <p:cNvPr id="415" name="Graphic 3">
                    <a:extLst>
                      <a:ext uri="{FF2B5EF4-FFF2-40B4-BE49-F238E27FC236}">
                        <a16:creationId xmlns:a16="http://schemas.microsoft.com/office/drawing/2014/main" id="{A968D5B3-113E-0BB2-DC1C-42B92CCF9555}"/>
                      </a:ext>
                    </a:extLst>
                  </p:cNvPr>
                  <p:cNvGrpSpPr/>
                  <p:nvPr/>
                </p:nvGrpSpPr>
                <p:grpSpPr>
                  <a:xfrm>
                    <a:off x="4901803" y="135254"/>
                    <a:ext cx="132159" cy="71437"/>
                    <a:chOff x="4901803" y="135254"/>
                    <a:chExt cx="132159" cy="71437"/>
                  </a:xfrm>
                </p:grpSpPr>
                <p:sp>
                  <p:nvSpPr>
                    <p:cNvPr id="419" name="Freeform: Shape 418">
                      <a:extLst>
                        <a:ext uri="{FF2B5EF4-FFF2-40B4-BE49-F238E27FC236}">
                          <a16:creationId xmlns:a16="http://schemas.microsoft.com/office/drawing/2014/main" id="{4981EABC-B2DF-3754-3F40-77EBE8A17293}"/>
                        </a:ext>
                      </a:extLst>
                    </p:cNvPr>
                    <p:cNvSpPr/>
                    <p:nvPr/>
                  </p:nvSpPr>
                  <p:spPr>
                    <a:xfrm>
                      <a:off x="4907279" y="140658"/>
                      <a:ext cx="121920" cy="61080"/>
                    </a:xfrm>
                    <a:custGeom>
                      <a:avLst/>
                      <a:gdLst>
                        <a:gd name="connsiteX0" fmla="*/ 121920 w 121920"/>
                        <a:gd name="connsiteY0" fmla="*/ 50793 h 61080"/>
                        <a:gd name="connsiteX1" fmla="*/ 0 w 121920"/>
                        <a:gd name="connsiteY1" fmla="*/ 11741 h 61080"/>
                        <a:gd name="connsiteX2" fmla="*/ 121920 w 121920"/>
                        <a:gd name="connsiteY2" fmla="*/ 50793 h 61080"/>
                      </a:gdLst>
                      <a:ahLst/>
                      <a:cxnLst>
                        <a:cxn ang="0">
                          <a:pos x="connsiteX0" y="connsiteY0"/>
                        </a:cxn>
                        <a:cxn ang="0">
                          <a:pos x="connsiteX1" y="connsiteY1"/>
                        </a:cxn>
                        <a:cxn ang="0">
                          <a:pos x="connsiteX2" y="connsiteY2"/>
                        </a:cxn>
                      </a:cxnLst>
                      <a:rect l="l" t="t" r="r" b="b"/>
                      <a:pathLst>
                        <a:path w="121920" h="61080">
                          <a:moveTo>
                            <a:pt x="121920" y="50793"/>
                          </a:moveTo>
                          <a:cubicBezTo>
                            <a:pt x="119063" y="18408"/>
                            <a:pt x="71438" y="-19692"/>
                            <a:pt x="0" y="11741"/>
                          </a:cubicBezTo>
                          <a:cubicBezTo>
                            <a:pt x="17145" y="47936"/>
                            <a:pt x="60008" y="77463"/>
                            <a:pt x="121920" y="50793"/>
                          </a:cubicBezTo>
                          <a:close/>
                        </a:path>
                      </a:pathLst>
                    </a:custGeom>
                    <a:solidFill>
                      <a:srgbClr val="36993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420" name="Freeform: Shape 419">
                      <a:extLst>
                        <a:ext uri="{FF2B5EF4-FFF2-40B4-BE49-F238E27FC236}">
                          <a16:creationId xmlns:a16="http://schemas.microsoft.com/office/drawing/2014/main" id="{2C08C371-7D14-80A3-00A6-E37144463913}"/>
                        </a:ext>
                      </a:extLst>
                    </p:cNvPr>
                    <p:cNvSpPr/>
                    <p:nvPr/>
                  </p:nvSpPr>
                  <p:spPr>
                    <a:xfrm>
                      <a:off x="4901803" y="135254"/>
                      <a:ext cx="132159" cy="71437"/>
                    </a:xfrm>
                    <a:custGeom>
                      <a:avLst/>
                      <a:gdLst>
                        <a:gd name="connsiteX0" fmla="*/ 81677 w 132159"/>
                        <a:gd name="connsiteY0" fmla="*/ 71438 h 71437"/>
                        <a:gd name="connsiteX1" fmla="*/ 81677 w 132159"/>
                        <a:gd name="connsiteY1" fmla="*/ 71438 h 71437"/>
                        <a:gd name="connsiteX2" fmla="*/ 714 w 132159"/>
                        <a:gd name="connsiteY2" fmla="*/ 19050 h 71437"/>
                        <a:gd name="connsiteX3" fmla="*/ 714 w 132159"/>
                        <a:gd name="connsiteY3" fmla="*/ 15240 h 71437"/>
                        <a:gd name="connsiteX4" fmla="*/ 3572 w 132159"/>
                        <a:gd name="connsiteY4" fmla="*/ 12383 h 71437"/>
                        <a:gd name="connsiteX5" fmla="*/ 56912 w 132159"/>
                        <a:gd name="connsiteY5" fmla="*/ 0 h 71437"/>
                        <a:gd name="connsiteX6" fmla="*/ 132159 w 132159"/>
                        <a:gd name="connsiteY6" fmla="*/ 56198 h 71437"/>
                        <a:gd name="connsiteX7" fmla="*/ 129302 w 132159"/>
                        <a:gd name="connsiteY7" fmla="*/ 61912 h 71437"/>
                        <a:gd name="connsiteX8" fmla="*/ 81677 w 132159"/>
                        <a:gd name="connsiteY8" fmla="*/ 71438 h 71437"/>
                        <a:gd name="connsiteX9" fmla="*/ 13097 w 132159"/>
                        <a:gd name="connsiteY9" fmla="*/ 20003 h 71437"/>
                        <a:gd name="connsiteX10" fmla="*/ 80724 w 132159"/>
                        <a:gd name="connsiteY10" fmla="*/ 60960 h 71437"/>
                        <a:gd name="connsiteX11" fmla="*/ 80724 w 132159"/>
                        <a:gd name="connsiteY11" fmla="*/ 60960 h 71437"/>
                        <a:gd name="connsiteX12" fmla="*/ 120729 w 132159"/>
                        <a:gd name="connsiteY12" fmla="*/ 52387 h 71437"/>
                        <a:gd name="connsiteX13" fmla="*/ 56912 w 132159"/>
                        <a:gd name="connsiteY13" fmla="*/ 10477 h 71437"/>
                        <a:gd name="connsiteX14" fmla="*/ 13097 w 132159"/>
                        <a:gd name="connsiteY14" fmla="*/ 20003 h 71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2159" h="71437">
                          <a:moveTo>
                            <a:pt x="81677" y="71438"/>
                          </a:moveTo>
                          <a:lnTo>
                            <a:pt x="81677" y="71438"/>
                          </a:lnTo>
                          <a:cubicBezTo>
                            <a:pt x="46434" y="71438"/>
                            <a:pt x="16907" y="52387"/>
                            <a:pt x="714" y="19050"/>
                          </a:cubicBezTo>
                          <a:cubicBezTo>
                            <a:pt x="-238" y="18097"/>
                            <a:pt x="-238" y="16193"/>
                            <a:pt x="714" y="15240"/>
                          </a:cubicBezTo>
                          <a:cubicBezTo>
                            <a:pt x="1667" y="14288"/>
                            <a:pt x="2619" y="12383"/>
                            <a:pt x="3572" y="12383"/>
                          </a:cubicBezTo>
                          <a:cubicBezTo>
                            <a:pt x="21669" y="3810"/>
                            <a:pt x="39767" y="0"/>
                            <a:pt x="56912" y="0"/>
                          </a:cubicBezTo>
                          <a:cubicBezTo>
                            <a:pt x="101679" y="0"/>
                            <a:pt x="130254" y="28575"/>
                            <a:pt x="132159" y="56198"/>
                          </a:cubicBezTo>
                          <a:cubicBezTo>
                            <a:pt x="132159" y="58103"/>
                            <a:pt x="131207" y="60960"/>
                            <a:pt x="129302" y="61912"/>
                          </a:cubicBezTo>
                          <a:cubicBezTo>
                            <a:pt x="113109" y="68580"/>
                            <a:pt x="96917" y="71438"/>
                            <a:pt x="81677" y="71438"/>
                          </a:cubicBezTo>
                          <a:close/>
                          <a:moveTo>
                            <a:pt x="13097" y="20003"/>
                          </a:moveTo>
                          <a:cubicBezTo>
                            <a:pt x="27384" y="45720"/>
                            <a:pt x="52149" y="60960"/>
                            <a:pt x="80724" y="60960"/>
                          </a:cubicBezTo>
                          <a:lnTo>
                            <a:pt x="80724" y="60960"/>
                          </a:lnTo>
                          <a:cubicBezTo>
                            <a:pt x="93107" y="60960"/>
                            <a:pt x="106442" y="58103"/>
                            <a:pt x="120729" y="52387"/>
                          </a:cubicBezTo>
                          <a:cubicBezTo>
                            <a:pt x="116919" y="31433"/>
                            <a:pt x="92154" y="10477"/>
                            <a:pt x="56912" y="10477"/>
                          </a:cubicBezTo>
                          <a:cubicBezTo>
                            <a:pt x="43577" y="10477"/>
                            <a:pt x="28337" y="14288"/>
                            <a:pt x="13097" y="20003"/>
                          </a:cubicBezTo>
                          <a:close/>
                        </a:path>
                      </a:pathLst>
                    </a:custGeom>
                    <a:solidFill>
                      <a:srgbClr val="234F1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sp>
                <p:nvSpPr>
                  <p:cNvPr id="416" name="Freeform: Shape 415">
                    <a:extLst>
                      <a:ext uri="{FF2B5EF4-FFF2-40B4-BE49-F238E27FC236}">
                        <a16:creationId xmlns:a16="http://schemas.microsoft.com/office/drawing/2014/main" id="{FF8AD82F-80C4-6616-4E50-F02BCBA7A8F8}"/>
                      </a:ext>
                    </a:extLst>
                  </p:cNvPr>
                  <p:cNvSpPr/>
                  <p:nvPr/>
                </p:nvSpPr>
                <p:spPr>
                  <a:xfrm>
                    <a:off x="4927282" y="151259"/>
                    <a:ext cx="55968" cy="28018"/>
                  </a:xfrm>
                  <a:custGeom>
                    <a:avLst/>
                    <a:gdLst>
                      <a:gd name="connsiteX0" fmla="*/ 0 w 55968"/>
                      <a:gd name="connsiteY0" fmla="*/ 5903 h 28018"/>
                      <a:gd name="connsiteX1" fmla="*/ 40005 w 55968"/>
                      <a:gd name="connsiteY1" fmla="*/ 27810 h 28018"/>
                      <a:gd name="connsiteX2" fmla="*/ 44767 w 55968"/>
                      <a:gd name="connsiteY2" fmla="*/ 1140 h 28018"/>
                      <a:gd name="connsiteX3" fmla="*/ 0 w 55968"/>
                      <a:gd name="connsiteY3" fmla="*/ 5903 h 28018"/>
                    </a:gdLst>
                    <a:ahLst/>
                    <a:cxnLst>
                      <a:cxn ang="0">
                        <a:pos x="connsiteX0" y="connsiteY0"/>
                      </a:cxn>
                      <a:cxn ang="0">
                        <a:pos x="connsiteX1" y="connsiteY1"/>
                      </a:cxn>
                      <a:cxn ang="0">
                        <a:pos x="connsiteX2" y="connsiteY2"/>
                      </a:cxn>
                      <a:cxn ang="0">
                        <a:pos x="connsiteX3" y="connsiteY3"/>
                      </a:cxn>
                    </a:cxnLst>
                    <a:rect l="l" t="t" r="r" b="b"/>
                    <a:pathLst>
                      <a:path w="55968" h="28018">
                        <a:moveTo>
                          <a:pt x="0" y="5903"/>
                        </a:moveTo>
                        <a:cubicBezTo>
                          <a:pt x="6667" y="18285"/>
                          <a:pt x="23813" y="29715"/>
                          <a:pt x="40005" y="27810"/>
                        </a:cubicBezTo>
                        <a:cubicBezTo>
                          <a:pt x="61913" y="24953"/>
                          <a:pt x="59055" y="4950"/>
                          <a:pt x="44767" y="1140"/>
                        </a:cubicBezTo>
                        <a:cubicBezTo>
                          <a:pt x="30480" y="-1717"/>
                          <a:pt x="13335" y="1140"/>
                          <a:pt x="0" y="5903"/>
                        </a:cubicBezTo>
                        <a:close/>
                      </a:path>
                    </a:pathLst>
                  </a:custGeom>
                  <a:solidFill>
                    <a:srgbClr val="39BF3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417" name="Freeform: Shape 416">
                    <a:extLst>
                      <a:ext uri="{FF2B5EF4-FFF2-40B4-BE49-F238E27FC236}">
                        <a16:creationId xmlns:a16="http://schemas.microsoft.com/office/drawing/2014/main" id="{2161FAEC-E1D2-51E4-8D56-B8BE4C5FBA72}"/>
                      </a:ext>
                    </a:extLst>
                  </p:cNvPr>
                  <p:cNvSpPr/>
                  <p:nvPr/>
                </p:nvSpPr>
                <p:spPr>
                  <a:xfrm>
                    <a:off x="4964429" y="164782"/>
                    <a:ext cx="100488" cy="55721"/>
                  </a:xfrm>
                  <a:custGeom>
                    <a:avLst/>
                    <a:gdLst>
                      <a:gd name="connsiteX0" fmla="*/ 0 w 100488"/>
                      <a:gd name="connsiteY0" fmla="*/ 0 h 55721"/>
                      <a:gd name="connsiteX1" fmla="*/ 4763 w 100488"/>
                      <a:gd name="connsiteY1" fmla="*/ 952 h 55721"/>
                      <a:gd name="connsiteX2" fmla="*/ 10478 w 100488"/>
                      <a:gd name="connsiteY2" fmla="*/ 1905 h 55721"/>
                      <a:gd name="connsiteX3" fmla="*/ 17145 w 100488"/>
                      <a:gd name="connsiteY3" fmla="*/ 2857 h 55721"/>
                      <a:gd name="connsiteX4" fmla="*/ 25717 w 100488"/>
                      <a:gd name="connsiteY4" fmla="*/ 4763 h 55721"/>
                      <a:gd name="connsiteX5" fmla="*/ 34290 w 100488"/>
                      <a:gd name="connsiteY5" fmla="*/ 7620 h 55721"/>
                      <a:gd name="connsiteX6" fmla="*/ 43815 w 100488"/>
                      <a:gd name="connsiteY6" fmla="*/ 10477 h 55721"/>
                      <a:gd name="connsiteX7" fmla="*/ 53340 w 100488"/>
                      <a:gd name="connsiteY7" fmla="*/ 14288 h 55721"/>
                      <a:gd name="connsiteX8" fmla="*/ 62865 w 100488"/>
                      <a:gd name="connsiteY8" fmla="*/ 19050 h 55721"/>
                      <a:gd name="connsiteX9" fmla="*/ 71438 w 100488"/>
                      <a:gd name="connsiteY9" fmla="*/ 23813 h 55721"/>
                      <a:gd name="connsiteX10" fmla="*/ 79058 w 100488"/>
                      <a:gd name="connsiteY10" fmla="*/ 28575 h 55721"/>
                      <a:gd name="connsiteX11" fmla="*/ 85725 w 100488"/>
                      <a:gd name="connsiteY11" fmla="*/ 34290 h 55721"/>
                      <a:gd name="connsiteX12" fmla="*/ 91440 w 100488"/>
                      <a:gd name="connsiteY12" fmla="*/ 39052 h 55721"/>
                      <a:gd name="connsiteX13" fmla="*/ 95250 w 100488"/>
                      <a:gd name="connsiteY13" fmla="*/ 42863 h 55721"/>
                      <a:gd name="connsiteX14" fmla="*/ 99060 w 100488"/>
                      <a:gd name="connsiteY14" fmla="*/ 46672 h 55721"/>
                      <a:gd name="connsiteX15" fmla="*/ 99060 w 100488"/>
                      <a:gd name="connsiteY15" fmla="*/ 54293 h 55721"/>
                      <a:gd name="connsiteX16" fmla="*/ 91440 w 100488"/>
                      <a:gd name="connsiteY16" fmla="*/ 54293 h 55721"/>
                      <a:gd name="connsiteX17" fmla="*/ 91440 w 100488"/>
                      <a:gd name="connsiteY17" fmla="*/ 54293 h 55721"/>
                      <a:gd name="connsiteX18" fmla="*/ 90488 w 100488"/>
                      <a:gd name="connsiteY18" fmla="*/ 53340 h 55721"/>
                      <a:gd name="connsiteX19" fmla="*/ 87630 w 100488"/>
                      <a:gd name="connsiteY19" fmla="*/ 50483 h 55721"/>
                      <a:gd name="connsiteX20" fmla="*/ 84773 w 100488"/>
                      <a:gd name="connsiteY20" fmla="*/ 46672 h 55721"/>
                      <a:gd name="connsiteX21" fmla="*/ 80010 w 100488"/>
                      <a:gd name="connsiteY21" fmla="*/ 41910 h 55721"/>
                      <a:gd name="connsiteX22" fmla="*/ 74295 w 100488"/>
                      <a:gd name="connsiteY22" fmla="*/ 36195 h 55721"/>
                      <a:gd name="connsiteX23" fmla="*/ 67628 w 100488"/>
                      <a:gd name="connsiteY23" fmla="*/ 30480 h 55721"/>
                      <a:gd name="connsiteX24" fmla="*/ 60008 w 100488"/>
                      <a:gd name="connsiteY24" fmla="*/ 24765 h 55721"/>
                      <a:gd name="connsiteX25" fmla="*/ 51435 w 100488"/>
                      <a:gd name="connsiteY25" fmla="*/ 19050 h 55721"/>
                      <a:gd name="connsiteX26" fmla="*/ 42863 w 100488"/>
                      <a:gd name="connsiteY26" fmla="*/ 14288 h 55721"/>
                      <a:gd name="connsiteX27" fmla="*/ 34290 w 100488"/>
                      <a:gd name="connsiteY27" fmla="*/ 10477 h 55721"/>
                      <a:gd name="connsiteX28" fmla="*/ 25717 w 100488"/>
                      <a:gd name="connsiteY28" fmla="*/ 6667 h 55721"/>
                      <a:gd name="connsiteX29" fmla="*/ 18098 w 100488"/>
                      <a:gd name="connsiteY29" fmla="*/ 3810 h 55721"/>
                      <a:gd name="connsiteX30" fmla="*/ 6667 w 100488"/>
                      <a:gd name="connsiteY30" fmla="*/ 0 h 55721"/>
                      <a:gd name="connsiteX31" fmla="*/ 0 w 100488"/>
                      <a:gd name="connsiteY31" fmla="*/ 0 h 55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00488" h="55721">
                        <a:moveTo>
                          <a:pt x="0" y="0"/>
                        </a:moveTo>
                        <a:cubicBezTo>
                          <a:pt x="0" y="0"/>
                          <a:pt x="1905" y="0"/>
                          <a:pt x="4763" y="952"/>
                        </a:cubicBezTo>
                        <a:cubicBezTo>
                          <a:pt x="6667" y="952"/>
                          <a:pt x="7620" y="952"/>
                          <a:pt x="10478" y="1905"/>
                        </a:cubicBezTo>
                        <a:cubicBezTo>
                          <a:pt x="12383" y="1905"/>
                          <a:pt x="15240" y="2857"/>
                          <a:pt x="17145" y="2857"/>
                        </a:cubicBezTo>
                        <a:cubicBezTo>
                          <a:pt x="20003" y="3810"/>
                          <a:pt x="22860" y="3810"/>
                          <a:pt x="25717" y="4763"/>
                        </a:cubicBezTo>
                        <a:cubicBezTo>
                          <a:pt x="28575" y="5715"/>
                          <a:pt x="31433" y="6667"/>
                          <a:pt x="34290" y="7620"/>
                        </a:cubicBezTo>
                        <a:cubicBezTo>
                          <a:pt x="37148" y="8572"/>
                          <a:pt x="40958" y="9525"/>
                          <a:pt x="43815" y="10477"/>
                        </a:cubicBezTo>
                        <a:cubicBezTo>
                          <a:pt x="46673" y="11430"/>
                          <a:pt x="50483" y="13335"/>
                          <a:pt x="53340" y="14288"/>
                        </a:cubicBezTo>
                        <a:cubicBezTo>
                          <a:pt x="56198" y="16192"/>
                          <a:pt x="59055" y="17145"/>
                          <a:pt x="62865" y="19050"/>
                        </a:cubicBezTo>
                        <a:cubicBezTo>
                          <a:pt x="65723" y="20955"/>
                          <a:pt x="68580" y="21907"/>
                          <a:pt x="71438" y="23813"/>
                        </a:cubicBezTo>
                        <a:cubicBezTo>
                          <a:pt x="74295" y="25717"/>
                          <a:pt x="77153" y="27622"/>
                          <a:pt x="79058" y="28575"/>
                        </a:cubicBezTo>
                        <a:cubicBezTo>
                          <a:pt x="80963" y="30480"/>
                          <a:pt x="83820" y="32385"/>
                          <a:pt x="85725" y="34290"/>
                        </a:cubicBezTo>
                        <a:cubicBezTo>
                          <a:pt x="87630" y="36195"/>
                          <a:pt x="89535" y="37147"/>
                          <a:pt x="91440" y="39052"/>
                        </a:cubicBezTo>
                        <a:cubicBezTo>
                          <a:pt x="93345" y="40958"/>
                          <a:pt x="94298" y="41910"/>
                          <a:pt x="95250" y="42863"/>
                        </a:cubicBezTo>
                        <a:cubicBezTo>
                          <a:pt x="97155" y="44768"/>
                          <a:pt x="99060" y="46672"/>
                          <a:pt x="99060" y="46672"/>
                        </a:cubicBezTo>
                        <a:cubicBezTo>
                          <a:pt x="100965" y="48577"/>
                          <a:pt x="100965" y="52388"/>
                          <a:pt x="99060" y="54293"/>
                        </a:cubicBezTo>
                        <a:cubicBezTo>
                          <a:pt x="97155" y="56197"/>
                          <a:pt x="93345" y="56197"/>
                          <a:pt x="91440" y="54293"/>
                        </a:cubicBezTo>
                        <a:cubicBezTo>
                          <a:pt x="91440" y="54293"/>
                          <a:pt x="91440" y="54293"/>
                          <a:pt x="91440" y="54293"/>
                        </a:cubicBezTo>
                        <a:lnTo>
                          <a:pt x="90488" y="53340"/>
                        </a:lnTo>
                        <a:cubicBezTo>
                          <a:pt x="90488" y="53340"/>
                          <a:pt x="89535" y="52388"/>
                          <a:pt x="87630" y="50483"/>
                        </a:cubicBezTo>
                        <a:cubicBezTo>
                          <a:pt x="86678" y="49530"/>
                          <a:pt x="85725" y="48577"/>
                          <a:pt x="84773" y="46672"/>
                        </a:cubicBezTo>
                        <a:cubicBezTo>
                          <a:pt x="83820" y="44768"/>
                          <a:pt x="81915" y="43815"/>
                          <a:pt x="80010" y="41910"/>
                        </a:cubicBezTo>
                        <a:cubicBezTo>
                          <a:pt x="78105" y="40005"/>
                          <a:pt x="76200" y="38100"/>
                          <a:pt x="74295" y="36195"/>
                        </a:cubicBezTo>
                        <a:cubicBezTo>
                          <a:pt x="72390" y="34290"/>
                          <a:pt x="69533" y="32385"/>
                          <a:pt x="67628" y="30480"/>
                        </a:cubicBezTo>
                        <a:cubicBezTo>
                          <a:pt x="64770" y="28575"/>
                          <a:pt x="62865" y="26670"/>
                          <a:pt x="60008" y="24765"/>
                        </a:cubicBezTo>
                        <a:cubicBezTo>
                          <a:pt x="57150" y="22860"/>
                          <a:pt x="54292" y="20955"/>
                          <a:pt x="51435" y="19050"/>
                        </a:cubicBezTo>
                        <a:cubicBezTo>
                          <a:pt x="48578" y="17145"/>
                          <a:pt x="45720" y="16192"/>
                          <a:pt x="42863" y="14288"/>
                        </a:cubicBezTo>
                        <a:cubicBezTo>
                          <a:pt x="40005" y="12382"/>
                          <a:pt x="37148" y="11430"/>
                          <a:pt x="34290" y="10477"/>
                        </a:cubicBezTo>
                        <a:cubicBezTo>
                          <a:pt x="31433" y="9525"/>
                          <a:pt x="28575" y="7620"/>
                          <a:pt x="25717" y="6667"/>
                        </a:cubicBezTo>
                        <a:cubicBezTo>
                          <a:pt x="22860" y="5715"/>
                          <a:pt x="20955" y="4763"/>
                          <a:pt x="18098" y="3810"/>
                        </a:cubicBezTo>
                        <a:cubicBezTo>
                          <a:pt x="13335" y="1905"/>
                          <a:pt x="9525" y="952"/>
                          <a:pt x="6667" y="0"/>
                        </a:cubicBezTo>
                        <a:cubicBezTo>
                          <a:pt x="953" y="952"/>
                          <a:pt x="0" y="0"/>
                          <a:pt x="0" y="0"/>
                        </a:cubicBezTo>
                        <a:close/>
                      </a:path>
                    </a:pathLst>
                  </a:custGeom>
                  <a:solidFill>
                    <a:srgbClr val="234F1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418" name="Freeform: Shape 417">
                    <a:extLst>
                      <a:ext uri="{FF2B5EF4-FFF2-40B4-BE49-F238E27FC236}">
                        <a16:creationId xmlns:a16="http://schemas.microsoft.com/office/drawing/2014/main" id="{33A98939-65CD-665C-7C1E-55B1ADB35BB6}"/>
                      </a:ext>
                    </a:extLst>
                  </p:cNvPr>
                  <p:cNvSpPr/>
                  <p:nvPr/>
                </p:nvSpPr>
                <p:spPr>
                  <a:xfrm>
                    <a:off x="5017724" y="119969"/>
                    <a:ext cx="46188" cy="139148"/>
                  </a:xfrm>
                  <a:custGeom>
                    <a:avLst/>
                    <a:gdLst>
                      <a:gd name="connsiteX0" fmla="*/ 21953 w 46188"/>
                      <a:gd name="connsiteY0" fmla="*/ 130538 h 139148"/>
                      <a:gd name="connsiteX1" fmla="*/ 24810 w 46188"/>
                      <a:gd name="connsiteY1" fmla="*/ 125775 h 139148"/>
                      <a:gd name="connsiteX2" fmla="*/ 27668 w 46188"/>
                      <a:gd name="connsiteY2" fmla="*/ 120060 h 139148"/>
                      <a:gd name="connsiteX3" fmla="*/ 30525 w 46188"/>
                      <a:gd name="connsiteY3" fmla="*/ 112440 h 139148"/>
                      <a:gd name="connsiteX4" fmla="*/ 32430 w 46188"/>
                      <a:gd name="connsiteY4" fmla="*/ 102915 h 139148"/>
                      <a:gd name="connsiteX5" fmla="*/ 33383 w 46188"/>
                      <a:gd name="connsiteY5" fmla="*/ 92438 h 139148"/>
                      <a:gd name="connsiteX6" fmla="*/ 33383 w 46188"/>
                      <a:gd name="connsiteY6" fmla="*/ 86723 h 139148"/>
                      <a:gd name="connsiteX7" fmla="*/ 33383 w 46188"/>
                      <a:gd name="connsiteY7" fmla="*/ 81008 h 139148"/>
                      <a:gd name="connsiteX8" fmla="*/ 32430 w 46188"/>
                      <a:gd name="connsiteY8" fmla="*/ 69578 h 139148"/>
                      <a:gd name="connsiteX9" fmla="*/ 29573 w 46188"/>
                      <a:gd name="connsiteY9" fmla="*/ 58148 h 139148"/>
                      <a:gd name="connsiteX10" fmla="*/ 25763 w 46188"/>
                      <a:gd name="connsiteY10" fmla="*/ 47670 h 139148"/>
                      <a:gd name="connsiteX11" fmla="*/ 21953 w 46188"/>
                      <a:gd name="connsiteY11" fmla="*/ 38145 h 139148"/>
                      <a:gd name="connsiteX12" fmla="*/ 17190 w 46188"/>
                      <a:gd name="connsiteY12" fmla="*/ 30525 h 139148"/>
                      <a:gd name="connsiteX13" fmla="*/ 12428 w 46188"/>
                      <a:gd name="connsiteY13" fmla="*/ 24810 h 139148"/>
                      <a:gd name="connsiteX14" fmla="*/ 8618 w 46188"/>
                      <a:gd name="connsiteY14" fmla="*/ 21000 h 139148"/>
                      <a:gd name="connsiteX15" fmla="*/ 4808 w 46188"/>
                      <a:gd name="connsiteY15" fmla="*/ 18143 h 139148"/>
                      <a:gd name="connsiteX16" fmla="*/ 3855 w 46188"/>
                      <a:gd name="connsiteY16" fmla="*/ 17190 h 139148"/>
                      <a:gd name="connsiteX17" fmla="*/ 1950 w 46188"/>
                      <a:gd name="connsiteY17" fmla="*/ 3855 h 139148"/>
                      <a:gd name="connsiteX18" fmla="*/ 15285 w 46188"/>
                      <a:gd name="connsiteY18" fmla="*/ 1950 h 139148"/>
                      <a:gd name="connsiteX19" fmla="*/ 15285 w 46188"/>
                      <a:gd name="connsiteY19" fmla="*/ 1950 h 139148"/>
                      <a:gd name="connsiteX20" fmla="*/ 21000 w 46188"/>
                      <a:gd name="connsiteY20" fmla="*/ 6713 h 139148"/>
                      <a:gd name="connsiteX21" fmla="*/ 25763 w 46188"/>
                      <a:gd name="connsiteY21" fmla="*/ 12428 h 139148"/>
                      <a:gd name="connsiteX22" fmla="*/ 31478 w 46188"/>
                      <a:gd name="connsiteY22" fmla="*/ 21000 h 139148"/>
                      <a:gd name="connsiteX23" fmla="*/ 36240 w 46188"/>
                      <a:gd name="connsiteY23" fmla="*/ 31478 h 139148"/>
                      <a:gd name="connsiteX24" fmla="*/ 41003 w 46188"/>
                      <a:gd name="connsiteY24" fmla="*/ 42908 h 139148"/>
                      <a:gd name="connsiteX25" fmla="*/ 43860 w 46188"/>
                      <a:gd name="connsiteY25" fmla="*/ 55290 h 139148"/>
                      <a:gd name="connsiteX26" fmla="*/ 45765 w 46188"/>
                      <a:gd name="connsiteY26" fmla="*/ 68625 h 139148"/>
                      <a:gd name="connsiteX27" fmla="*/ 45765 w 46188"/>
                      <a:gd name="connsiteY27" fmla="*/ 81960 h 139148"/>
                      <a:gd name="connsiteX28" fmla="*/ 45765 w 46188"/>
                      <a:gd name="connsiteY28" fmla="*/ 88628 h 139148"/>
                      <a:gd name="connsiteX29" fmla="*/ 44813 w 46188"/>
                      <a:gd name="connsiteY29" fmla="*/ 95295 h 139148"/>
                      <a:gd name="connsiteX30" fmla="*/ 42908 w 46188"/>
                      <a:gd name="connsiteY30" fmla="*/ 106725 h 139148"/>
                      <a:gd name="connsiteX31" fmla="*/ 40050 w 46188"/>
                      <a:gd name="connsiteY31" fmla="*/ 117203 h 139148"/>
                      <a:gd name="connsiteX32" fmla="*/ 36240 w 46188"/>
                      <a:gd name="connsiteY32" fmla="*/ 125775 h 139148"/>
                      <a:gd name="connsiteX33" fmla="*/ 33383 w 46188"/>
                      <a:gd name="connsiteY33" fmla="*/ 131490 h 139148"/>
                      <a:gd name="connsiteX34" fmla="*/ 30525 w 46188"/>
                      <a:gd name="connsiteY34" fmla="*/ 136253 h 139148"/>
                      <a:gd name="connsiteX35" fmla="*/ 22905 w 46188"/>
                      <a:gd name="connsiteY35" fmla="*/ 138158 h 139148"/>
                      <a:gd name="connsiteX36" fmla="*/ 21953 w 46188"/>
                      <a:gd name="connsiteY36" fmla="*/ 130538 h 139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6188" h="139148">
                        <a:moveTo>
                          <a:pt x="21953" y="130538"/>
                        </a:moveTo>
                        <a:cubicBezTo>
                          <a:pt x="21953" y="130538"/>
                          <a:pt x="22905" y="128633"/>
                          <a:pt x="24810" y="125775"/>
                        </a:cubicBezTo>
                        <a:cubicBezTo>
                          <a:pt x="25763" y="123870"/>
                          <a:pt x="26715" y="121965"/>
                          <a:pt x="27668" y="120060"/>
                        </a:cubicBezTo>
                        <a:cubicBezTo>
                          <a:pt x="28620" y="118155"/>
                          <a:pt x="29573" y="115298"/>
                          <a:pt x="30525" y="112440"/>
                        </a:cubicBezTo>
                        <a:cubicBezTo>
                          <a:pt x="31478" y="109583"/>
                          <a:pt x="32430" y="106725"/>
                          <a:pt x="32430" y="102915"/>
                        </a:cubicBezTo>
                        <a:cubicBezTo>
                          <a:pt x="32430" y="99105"/>
                          <a:pt x="33383" y="96248"/>
                          <a:pt x="33383" y="92438"/>
                        </a:cubicBezTo>
                        <a:cubicBezTo>
                          <a:pt x="33383" y="90533"/>
                          <a:pt x="33383" y="88628"/>
                          <a:pt x="33383" y="86723"/>
                        </a:cubicBezTo>
                        <a:cubicBezTo>
                          <a:pt x="33383" y="84818"/>
                          <a:pt x="33383" y="82913"/>
                          <a:pt x="33383" y="81008"/>
                        </a:cubicBezTo>
                        <a:cubicBezTo>
                          <a:pt x="33383" y="77198"/>
                          <a:pt x="32430" y="73388"/>
                          <a:pt x="32430" y="69578"/>
                        </a:cubicBezTo>
                        <a:cubicBezTo>
                          <a:pt x="31478" y="65768"/>
                          <a:pt x="31478" y="61958"/>
                          <a:pt x="29573" y="58148"/>
                        </a:cubicBezTo>
                        <a:cubicBezTo>
                          <a:pt x="28620" y="54338"/>
                          <a:pt x="27668" y="50528"/>
                          <a:pt x="25763" y="47670"/>
                        </a:cubicBezTo>
                        <a:cubicBezTo>
                          <a:pt x="24810" y="43860"/>
                          <a:pt x="22905" y="41003"/>
                          <a:pt x="21953" y="38145"/>
                        </a:cubicBezTo>
                        <a:cubicBezTo>
                          <a:pt x="20048" y="35288"/>
                          <a:pt x="19095" y="32430"/>
                          <a:pt x="17190" y="30525"/>
                        </a:cubicBezTo>
                        <a:cubicBezTo>
                          <a:pt x="15285" y="27668"/>
                          <a:pt x="14333" y="26715"/>
                          <a:pt x="12428" y="24810"/>
                        </a:cubicBezTo>
                        <a:cubicBezTo>
                          <a:pt x="11475" y="22905"/>
                          <a:pt x="9570" y="21953"/>
                          <a:pt x="8618" y="21000"/>
                        </a:cubicBezTo>
                        <a:cubicBezTo>
                          <a:pt x="6713" y="19095"/>
                          <a:pt x="4808" y="18143"/>
                          <a:pt x="4808" y="18143"/>
                        </a:cubicBezTo>
                        <a:lnTo>
                          <a:pt x="3855" y="17190"/>
                        </a:lnTo>
                        <a:cubicBezTo>
                          <a:pt x="-907" y="14333"/>
                          <a:pt x="-907" y="7665"/>
                          <a:pt x="1950" y="3855"/>
                        </a:cubicBezTo>
                        <a:cubicBezTo>
                          <a:pt x="4808" y="-907"/>
                          <a:pt x="11475" y="-907"/>
                          <a:pt x="15285" y="1950"/>
                        </a:cubicBezTo>
                        <a:lnTo>
                          <a:pt x="15285" y="1950"/>
                        </a:lnTo>
                        <a:cubicBezTo>
                          <a:pt x="15285" y="1950"/>
                          <a:pt x="17190" y="3855"/>
                          <a:pt x="21000" y="6713"/>
                        </a:cubicBezTo>
                        <a:cubicBezTo>
                          <a:pt x="22905" y="8618"/>
                          <a:pt x="24810" y="10523"/>
                          <a:pt x="25763" y="12428"/>
                        </a:cubicBezTo>
                        <a:cubicBezTo>
                          <a:pt x="27668" y="15285"/>
                          <a:pt x="29573" y="17190"/>
                          <a:pt x="31478" y="21000"/>
                        </a:cubicBezTo>
                        <a:cubicBezTo>
                          <a:pt x="33383" y="23858"/>
                          <a:pt x="35288" y="27668"/>
                          <a:pt x="36240" y="31478"/>
                        </a:cubicBezTo>
                        <a:cubicBezTo>
                          <a:pt x="38145" y="35288"/>
                          <a:pt x="39098" y="39098"/>
                          <a:pt x="41003" y="42908"/>
                        </a:cubicBezTo>
                        <a:cubicBezTo>
                          <a:pt x="41955" y="46718"/>
                          <a:pt x="43860" y="51480"/>
                          <a:pt x="43860" y="55290"/>
                        </a:cubicBezTo>
                        <a:cubicBezTo>
                          <a:pt x="44813" y="60053"/>
                          <a:pt x="44813" y="63863"/>
                          <a:pt x="45765" y="68625"/>
                        </a:cubicBezTo>
                        <a:cubicBezTo>
                          <a:pt x="45765" y="73388"/>
                          <a:pt x="46718" y="77198"/>
                          <a:pt x="45765" y="81960"/>
                        </a:cubicBezTo>
                        <a:cubicBezTo>
                          <a:pt x="45765" y="83865"/>
                          <a:pt x="45765" y="86723"/>
                          <a:pt x="45765" y="88628"/>
                        </a:cubicBezTo>
                        <a:cubicBezTo>
                          <a:pt x="45765" y="90533"/>
                          <a:pt x="44813" y="92438"/>
                          <a:pt x="44813" y="95295"/>
                        </a:cubicBezTo>
                        <a:cubicBezTo>
                          <a:pt x="44813" y="99105"/>
                          <a:pt x="42908" y="103868"/>
                          <a:pt x="42908" y="106725"/>
                        </a:cubicBezTo>
                        <a:cubicBezTo>
                          <a:pt x="41955" y="110535"/>
                          <a:pt x="41003" y="114345"/>
                          <a:pt x="40050" y="117203"/>
                        </a:cubicBezTo>
                        <a:cubicBezTo>
                          <a:pt x="39098" y="120060"/>
                          <a:pt x="37193" y="122918"/>
                          <a:pt x="36240" y="125775"/>
                        </a:cubicBezTo>
                        <a:cubicBezTo>
                          <a:pt x="35288" y="128633"/>
                          <a:pt x="34335" y="130538"/>
                          <a:pt x="33383" y="131490"/>
                        </a:cubicBezTo>
                        <a:cubicBezTo>
                          <a:pt x="31478" y="134348"/>
                          <a:pt x="30525" y="136253"/>
                          <a:pt x="30525" y="136253"/>
                        </a:cubicBezTo>
                        <a:cubicBezTo>
                          <a:pt x="28620" y="139110"/>
                          <a:pt x="25763" y="140063"/>
                          <a:pt x="22905" y="138158"/>
                        </a:cubicBezTo>
                        <a:cubicBezTo>
                          <a:pt x="21953" y="136253"/>
                          <a:pt x="21000" y="133395"/>
                          <a:pt x="21953" y="130538"/>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grpSp>
              <p:nvGrpSpPr>
                <p:cNvPr id="383" name="Graphic 3">
                  <a:extLst>
                    <a:ext uri="{FF2B5EF4-FFF2-40B4-BE49-F238E27FC236}">
                      <a16:creationId xmlns:a16="http://schemas.microsoft.com/office/drawing/2014/main" id="{B6FF9D43-4332-AC99-ED53-74131D0553FC}"/>
                    </a:ext>
                  </a:extLst>
                </p:cNvPr>
                <p:cNvGrpSpPr/>
                <p:nvPr/>
              </p:nvGrpSpPr>
              <p:grpSpPr>
                <a:xfrm>
                  <a:off x="4783622" y="5510230"/>
                  <a:ext cx="1187498" cy="798985"/>
                  <a:chOff x="4868227" y="726756"/>
                  <a:chExt cx="134487" cy="90487"/>
                </a:xfrm>
              </p:grpSpPr>
              <p:grpSp>
                <p:nvGrpSpPr>
                  <p:cNvPr id="410" name="Graphic 3">
                    <a:extLst>
                      <a:ext uri="{FF2B5EF4-FFF2-40B4-BE49-F238E27FC236}">
                        <a16:creationId xmlns:a16="http://schemas.microsoft.com/office/drawing/2014/main" id="{A58B8399-B57F-814A-D96D-E00D57089435}"/>
                      </a:ext>
                    </a:extLst>
                  </p:cNvPr>
                  <p:cNvGrpSpPr/>
                  <p:nvPr/>
                </p:nvGrpSpPr>
                <p:grpSpPr>
                  <a:xfrm>
                    <a:off x="4868227" y="726756"/>
                    <a:ext cx="134487" cy="90487"/>
                    <a:chOff x="4868227" y="726756"/>
                    <a:chExt cx="134487" cy="90487"/>
                  </a:xfrm>
                </p:grpSpPr>
                <p:sp>
                  <p:nvSpPr>
                    <p:cNvPr id="413" name="Freeform: Shape 412">
                      <a:extLst>
                        <a:ext uri="{FF2B5EF4-FFF2-40B4-BE49-F238E27FC236}">
                          <a16:creationId xmlns:a16="http://schemas.microsoft.com/office/drawing/2014/main" id="{69B05013-4FEE-CCA3-1E1C-74BC0A3460C7}"/>
                        </a:ext>
                      </a:extLst>
                    </p:cNvPr>
                    <p:cNvSpPr/>
                    <p:nvPr/>
                  </p:nvSpPr>
                  <p:spPr>
                    <a:xfrm>
                      <a:off x="4873942" y="731461"/>
                      <a:ext cx="123984" cy="80067"/>
                    </a:xfrm>
                    <a:custGeom>
                      <a:avLst/>
                      <a:gdLst>
                        <a:gd name="connsiteX0" fmla="*/ 71438 w 123984"/>
                        <a:gd name="connsiteY0" fmla="*/ 58 h 80067"/>
                        <a:gd name="connsiteX1" fmla="*/ 0 w 123984"/>
                        <a:gd name="connsiteY1" fmla="*/ 61970 h 80067"/>
                        <a:gd name="connsiteX2" fmla="*/ 55245 w 123984"/>
                        <a:gd name="connsiteY2" fmla="*/ 80068 h 80067"/>
                        <a:gd name="connsiteX3" fmla="*/ 123825 w 123984"/>
                        <a:gd name="connsiteY3" fmla="*/ 67685 h 80067"/>
                        <a:gd name="connsiteX4" fmla="*/ 71438 w 123984"/>
                        <a:gd name="connsiteY4" fmla="*/ 58 h 800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984" h="80067">
                          <a:moveTo>
                            <a:pt x="71438" y="58"/>
                          </a:moveTo>
                          <a:cubicBezTo>
                            <a:pt x="57150" y="-1847"/>
                            <a:pt x="0" y="43873"/>
                            <a:pt x="0" y="61970"/>
                          </a:cubicBezTo>
                          <a:cubicBezTo>
                            <a:pt x="0" y="73400"/>
                            <a:pt x="26670" y="79115"/>
                            <a:pt x="55245" y="80068"/>
                          </a:cubicBezTo>
                          <a:cubicBezTo>
                            <a:pt x="72390" y="80068"/>
                            <a:pt x="121920" y="78163"/>
                            <a:pt x="123825" y="67685"/>
                          </a:cubicBezTo>
                          <a:cubicBezTo>
                            <a:pt x="126683" y="51493"/>
                            <a:pt x="90488" y="1963"/>
                            <a:pt x="71438" y="58"/>
                          </a:cubicBezTo>
                          <a:close/>
                        </a:path>
                      </a:pathLst>
                    </a:custGeom>
                    <a:solidFill>
                      <a:srgbClr val="D9161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414" name="Freeform: Shape 413">
                      <a:extLst>
                        <a:ext uri="{FF2B5EF4-FFF2-40B4-BE49-F238E27FC236}">
                          <a16:creationId xmlns:a16="http://schemas.microsoft.com/office/drawing/2014/main" id="{09805798-1726-96AC-4962-211FE1276A4D}"/>
                        </a:ext>
                      </a:extLst>
                    </p:cNvPr>
                    <p:cNvSpPr/>
                    <p:nvPr/>
                  </p:nvSpPr>
                  <p:spPr>
                    <a:xfrm>
                      <a:off x="4868227" y="726756"/>
                      <a:ext cx="134487" cy="90487"/>
                    </a:xfrm>
                    <a:custGeom>
                      <a:avLst/>
                      <a:gdLst>
                        <a:gd name="connsiteX0" fmla="*/ 64770 w 134487"/>
                        <a:gd name="connsiteY0" fmla="*/ 90488 h 90487"/>
                        <a:gd name="connsiteX1" fmla="*/ 64770 w 134487"/>
                        <a:gd name="connsiteY1" fmla="*/ 90488 h 90487"/>
                        <a:gd name="connsiteX2" fmla="*/ 60960 w 134487"/>
                        <a:gd name="connsiteY2" fmla="*/ 90488 h 90487"/>
                        <a:gd name="connsiteX3" fmla="*/ 0 w 134487"/>
                        <a:gd name="connsiteY3" fmla="*/ 66675 h 90487"/>
                        <a:gd name="connsiteX4" fmla="*/ 76200 w 134487"/>
                        <a:gd name="connsiteY4" fmla="*/ 0 h 90487"/>
                        <a:gd name="connsiteX5" fmla="*/ 77152 w 134487"/>
                        <a:gd name="connsiteY5" fmla="*/ 0 h 90487"/>
                        <a:gd name="connsiteX6" fmla="*/ 117157 w 134487"/>
                        <a:gd name="connsiteY6" fmla="*/ 32385 h 90487"/>
                        <a:gd name="connsiteX7" fmla="*/ 134302 w 134487"/>
                        <a:gd name="connsiteY7" fmla="*/ 73343 h 90487"/>
                        <a:gd name="connsiteX8" fmla="*/ 64770 w 134487"/>
                        <a:gd name="connsiteY8" fmla="*/ 90488 h 90487"/>
                        <a:gd name="connsiteX9" fmla="*/ 77152 w 134487"/>
                        <a:gd name="connsiteY9" fmla="*/ 10478 h 90487"/>
                        <a:gd name="connsiteX10" fmla="*/ 11430 w 134487"/>
                        <a:gd name="connsiteY10" fmla="*/ 66675 h 90487"/>
                        <a:gd name="connsiteX11" fmla="*/ 60960 w 134487"/>
                        <a:gd name="connsiteY11" fmla="*/ 79057 h 90487"/>
                        <a:gd name="connsiteX12" fmla="*/ 64770 w 134487"/>
                        <a:gd name="connsiteY12" fmla="*/ 79057 h 90487"/>
                        <a:gd name="connsiteX13" fmla="*/ 123825 w 134487"/>
                        <a:gd name="connsiteY13" fmla="*/ 70485 h 90487"/>
                        <a:gd name="connsiteX14" fmla="*/ 108585 w 134487"/>
                        <a:gd name="connsiteY14" fmla="*/ 39053 h 90487"/>
                        <a:gd name="connsiteX15" fmla="*/ 77152 w 134487"/>
                        <a:gd name="connsiteY15" fmla="*/ 10478 h 90487"/>
                        <a:gd name="connsiteX16" fmla="*/ 77152 w 134487"/>
                        <a:gd name="connsiteY16" fmla="*/ 10478 h 90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4487" h="90487">
                          <a:moveTo>
                            <a:pt x="64770" y="90488"/>
                          </a:moveTo>
                          <a:lnTo>
                            <a:pt x="64770" y="90488"/>
                          </a:lnTo>
                          <a:cubicBezTo>
                            <a:pt x="62865" y="90488"/>
                            <a:pt x="61913" y="90488"/>
                            <a:pt x="60960" y="90488"/>
                          </a:cubicBezTo>
                          <a:cubicBezTo>
                            <a:pt x="46672" y="90488"/>
                            <a:pt x="0" y="87630"/>
                            <a:pt x="0" y="66675"/>
                          </a:cubicBezTo>
                          <a:cubicBezTo>
                            <a:pt x="0" y="46672"/>
                            <a:pt x="58102" y="0"/>
                            <a:pt x="76200" y="0"/>
                          </a:cubicBezTo>
                          <a:cubicBezTo>
                            <a:pt x="77152" y="0"/>
                            <a:pt x="77152" y="0"/>
                            <a:pt x="77152" y="0"/>
                          </a:cubicBezTo>
                          <a:cubicBezTo>
                            <a:pt x="89535" y="953"/>
                            <a:pt x="105727" y="18097"/>
                            <a:pt x="117157" y="32385"/>
                          </a:cubicBezTo>
                          <a:cubicBezTo>
                            <a:pt x="122872" y="40957"/>
                            <a:pt x="136207" y="60960"/>
                            <a:pt x="134302" y="73343"/>
                          </a:cubicBezTo>
                          <a:cubicBezTo>
                            <a:pt x="131445" y="88582"/>
                            <a:pt x="84772" y="90488"/>
                            <a:pt x="64770" y="90488"/>
                          </a:cubicBezTo>
                          <a:close/>
                          <a:moveTo>
                            <a:pt x="77152" y="10478"/>
                          </a:moveTo>
                          <a:cubicBezTo>
                            <a:pt x="63817" y="10478"/>
                            <a:pt x="11430" y="52388"/>
                            <a:pt x="11430" y="66675"/>
                          </a:cubicBezTo>
                          <a:cubicBezTo>
                            <a:pt x="11430" y="70485"/>
                            <a:pt x="28575" y="78105"/>
                            <a:pt x="60960" y="79057"/>
                          </a:cubicBezTo>
                          <a:cubicBezTo>
                            <a:pt x="61913" y="79057"/>
                            <a:pt x="63817" y="79057"/>
                            <a:pt x="64770" y="79057"/>
                          </a:cubicBezTo>
                          <a:cubicBezTo>
                            <a:pt x="91440" y="79057"/>
                            <a:pt x="120015" y="75247"/>
                            <a:pt x="123825" y="70485"/>
                          </a:cubicBezTo>
                          <a:cubicBezTo>
                            <a:pt x="124777" y="65722"/>
                            <a:pt x="119063" y="53340"/>
                            <a:pt x="108585" y="39053"/>
                          </a:cubicBezTo>
                          <a:cubicBezTo>
                            <a:pt x="97155" y="22860"/>
                            <a:pt x="83820" y="11430"/>
                            <a:pt x="77152" y="10478"/>
                          </a:cubicBezTo>
                          <a:lnTo>
                            <a:pt x="77152" y="10478"/>
                          </a:ln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sp>
                <p:nvSpPr>
                  <p:cNvPr id="411" name="Freeform: Shape 410">
                    <a:extLst>
                      <a:ext uri="{FF2B5EF4-FFF2-40B4-BE49-F238E27FC236}">
                        <a16:creationId xmlns:a16="http://schemas.microsoft.com/office/drawing/2014/main" id="{8D9B24B4-F149-229F-34E6-E43C4D14832D}"/>
                      </a:ext>
                    </a:extLst>
                  </p:cNvPr>
                  <p:cNvSpPr/>
                  <p:nvPr/>
                </p:nvSpPr>
                <p:spPr>
                  <a:xfrm>
                    <a:off x="4908225" y="759056"/>
                    <a:ext cx="70492" cy="38361"/>
                  </a:xfrm>
                  <a:custGeom>
                    <a:avLst/>
                    <a:gdLst>
                      <a:gd name="connsiteX0" fmla="*/ 57157 w 70492"/>
                      <a:gd name="connsiteY0" fmla="*/ 4848 h 38361"/>
                      <a:gd name="connsiteX1" fmla="*/ 13342 w 70492"/>
                      <a:gd name="connsiteY1" fmla="*/ 6753 h 38361"/>
                      <a:gd name="connsiteX2" fmla="*/ 20962 w 70492"/>
                      <a:gd name="connsiteY2" fmla="*/ 38185 h 38361"/>
                      <a:gd name="connsiteX3" fmla="*/ 70492 w 70492"/>
                      <a:gd name="connsiteY3" fmla="*/ 28660 h 38361"/>
                      <a:gd name="connsiteX4" fmla="*/ 57157 w 70492"/>
                      <a:gd name="connsiteY4" fmla="*/ 4848 h 383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492" h="38361">
                        <a:moveTo>
                          <a:pt x="57157" y="4848"/>
                        </a:moveTo>
                        <a:cubicBezTo>
                          <a:pt x="50490" y="1038"/>
                          <a:pt x="31440" y="-4677"/>
                          <a:pt x="13342" y="6753"/>
                        </a:cubicBezTo>
                        <a:cubicBezTo>
                          <a:pt x="-945" y="14373"/>
                          <a:pt x="-10470" y="36280"/>
                          <a:pt x="20962" y="38185"/>
                        </a:cubicBezTo>
                        <a:cubicBezTo>
                          <a:pt x="50490" y="39138"/>
                          <a:pt x="70492" y="36280"/>
                          <a:pt x="70492" y="28660"/>
                        </a:cubicBezTo>
                        <a:cubicBezTo>
                          <a:pt x="70492" y="20088"/>
                          <a:pt x="66682" y="11515"/>
                          <a:pt x="57157" y="4848"/>
                        </a:cubicBezTo>
                        <a:close/>
                      </a:path>
                    </a:pathLst>
                  </a:custGeom>
                  <a:solidFill>
                    <a:srgbClr val="FF4B3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412" name="Freeform: Shape 411">
                    <a:extLst>
                      <a:ext uri="{FF2B5EF4-FFF2-40B4-BE49-F238E27FC236}">
                        <a16:creationId xmlns:a16="http://schemas.microsoft.com/office/drawing/2014/main" id="{B3599F28-DB97-22D0-4521-CD5B1B1ECF5D}"/>
                      </a:ext>
                    </a:extLst>
                  </p:cNvPr>
                  <p:cNvSpPr/>
                  <p:nvPr/>
                </p:nvSpPr>
                <p:spPr>
                  <a:xfrm rot="3031340">
                    <a:off x="4948589" y="770629"/>
                    <a:ext cx="19050" cy="15240"/>
                  </a:xfrm>
                  <a:custGeom>
                    <a:avLst/>
                    <a:gdLst>
                      <a:gd name="connsiteX0" fmla="*/ 19051 w 19050"/>
                      <a:gd name="connsiteY0" fmla="*/ 7620 h 15240"/>
                      <a:gd name="connsiteX1" fmla="*/ 9525 w 19050"/>
                      <a:gd name="connsiteY1" fmla="*/ 15241 h 15240"/>
                      <a:gd name="connsiteX2" fmla="*/ 0 w 19050"/>
                      <a:gd name="connsiteY2" fmla="*/ 7620 h 15240"/>
                      <a:gd name="connsiteX3" fmla="*/ 9525 w 19050"/>
                      <a:gd name="connsiteY3" fmla="*/ 0 h 15240"/>
                      <a:gd name="connsiteX4" fmla="*/ 19051 w 19050"/>
                      <a:gd name="connsiteY4" fmla="*/ 7620 h 152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 h="15240">
                        <a:moveTo>
                          <a:pt x="19051" y="7620"/>
                        </a:moveTo>
                        <a:cubicBezTo>
                          <a:pt x="19051" y="11829"/>
                          <a:pt x="14786" y="15241"/>
                          <a:pt x="9525" y="15241"/>
                        </a:cubicBezTo>
                        <a:cubicBezTo>
                          <a:pt x="4265" y="15241"/>
                          <a:pt x="0" y="11829"/>
                          <a:pt x="0" y="7620"/>
                        </a:cubicBezTo>
                        <a:cubicBezTo>
                          <a:pt x="0" y="3412"/>
                          <a:pt x="4265" y="0"/>
                          <a:pt x="9525" y="0"/>
                        </a:cubicBezTo>
                        <a:cubicBezTo>
                          <a:pt x="14786" y="0"/>
                          <a:pt x="19051" y="3412"/>
                          <a:pt x="19051" y="7620"/>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grpSp>
              <p:nvGrpSpPr>
                <p:cNvPr id="384" name="Graphic 3">
                  <a:extLst>
                    <a:ext uri="{FF2B5EF4-FFF2-40B4-BE49-F238E27FC236}">
                      <a16:creationId xmlns:a16="http://schemas.microsoft.com/office/drawing/2014/main" id="{116901F9-0658-A910-E61A-2FA7FBEE4F92}"/>
                    </a:ext>
                  </a:extLst>
                </p:cNvPr>
                <p:cNvGrpSpPr/>
                <p:nvPr/>
              </p:nvGrpSpPr>
              <p:grpSpPr>
                <a:xfrm>
                  <a:off x="6826934" y="5463979"/>
                  <a:ext cx="1355115" cy="727499"/>
                  <a:chOff x="5099637" y="721518"/>
                  <a:chExt cx="153470" cy="82391"/>
                </a:xfrm>
              </p:grpSpPr>
              <p:grpSp>
                <p:nvGrpSpPr>
                  <p:cNvPr id="405" name="Graphic 3">
                    <a:extLst>
                      <a:ext uri="{FF2B5EF4-FFF2-40B4-BE49-F238E27FC236}">
                        <a16:creationId xmlns:a16="http://schemas.microsoft.com/office/drawing/2014/main" id="{1AB3E43B-F996-DA78-C0E8-6276315C83EF}"/>
                      </a:ext>
                    </a:extLst>
                  </p:cNvPr>
                  <p:cNvGrpSpPr/>
                  <p:nvPr/>
                </p:nvGrpSpPr>
                <p:grpSpPr>
                  <a:xfrm>
                    <a:off x="5099637" y="721518"/>
                    <a:ext cx="153470" cy="82391"/>
                    <a:chOff x="5099637" y="721518"/>
                    <a:chExt cx="153470" cy="82391"/>
                  </a:xfrm>
                </p:grpSpPr>
                <p:sp>
                  <p:nvSpPr>
                    <p:cNvPr id="408" name="Freeform: Shape 407">
                      <a:extLst>
                        <a:ext uri="{FF2B5EF4-FFF2-40B4-BE49-F238E27FC236}">
                          <a16:creationId xmlns:a16="http://schemas.microsoft.com/office/drawing/2014/main" id="{18DFEFA3-8A48-2A70-E111-FBD5AB8DA5FE}"/>
                        </a:ext>
                      </a:extLst>
                    </p:cNvPr>
                    <p:cNvSpPr/>
                    <p:nvPr/>
                  </p:nvSpPr>
                  <p:spPr>
                    <a:xfrm>
                      <a:off x="5104768" y="726498"/>
                      <a:ext cx="141819" cy="71457"/>
                    </a:xfrm>
                    <a:custGeom>
                      <a:avLst/>
                      <a:gdLst>
                        <a:gd name="connsiteX0" fmla="*/ 31112 w 141819"/>
                        <a:gd name="connsiteY0" fmla="*/ 258 h 71457"/>
                        <a:gd name="connsiteX1" fmla="*/ 1584 w 141819"/>
                        <a:gd name="connsiteY1" fmla="*/ 66933 h 71457"/>
                        <a:gd name="connsiteX2" fmla="*/ 138744 w 141819"/>
                        <a:gd name="connsiteY2" fmla="*/ 65981 h 71457"/>
                        <a:gd name="connsiteX3" fmla="*/ 118742 w 141819"/>
                        <a:gd name="connsiteY3" fmla="*/ 27881 h 71457"/>
                        <a:gd name="connsiteX4" fmla="*/ 31112 w 141819"/>
                        <a:gd name="connsiteY4" fmla="*/ 258 h 714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819" h="71457">
                          <a:moveTo>
                            <a:pt x="31112" y="258"/>
                          </a:moveTo>
                          <a:cubicBezTo>
                            <a:pt x="10157" y="3116"/>
                            <a:pt x="-5083" y="65028"/>
                            <a:pt x="1584" y="66933"/>
                          </a:cubicBezTo>
                          <a:cubicBezTo>
                            <a:pt x="21587" y="72648"/>
                            <a:pt x="105407" y="73601"/>
                            <a:pt x="138744" y="65981"/>
                          </a:cubicBezTo>
                          <a:cubicBezTo>
                            <a:pt x="144459" y="65028"/>
                            <a:pt x="144459" y="37406"/>
                            <a:pt x="118742" y="27881"/>
                          </a:cubicBezTo>
                          <a:cubicBezTo>
                            <a:pt x="58734" y="6926"/>
                            <a:pt x="45399" y="-1647"/>
                            <a:pt x="31112" y="258"/>
                          </a:cubicBezTo>
                          <a:close/>
                        </a:path>
                      </a:pathLst>
                    </a:custGeom>
                    <a:solidFill>
                      <a:srgbClr val="D9161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409" name="Freeform: Shape 408">
                      <a:extLst>
                        <a:ext uri="{FF2B5EF4-FFF2-40B4-BE49-F238E27FC236}">
                          <a16:creationId xmlns:a16="http://schemas.microsoft.com/office/drawing/2014/main" id="{39C61825-11E5-4846-885B-814BDEC439A2}"/>
                        </a:ext>
                      </a:extLst>
                    </p:cNvPr>
                    <p:cNvSpPr/>
                    <p:nvPr/>
                  </p:nvSpPr>
                  <p:spPr>
                    <a:xfrm>
                      <a:off x="5099637" y="721518"/>
                      <a:ext cx="153470" cy="82391"/>
                    </a:xfrm>
                    <a:custGeom>
                      <a:avLst/>
                      <a:gdLst>
                        <a:gd name="connsiteX0" fmla="*/ 69580 w 153470"/>
                        <a:gd name="connsiteY0" fmla="*/ 82391 h 82391"/>
                        <a:gd name="connsiteX1" fmla="*/ 69580 w 153470"/>
                        <a:gd name="connsiteY1" fmla="*/ 82391 h 82391"/>
                        <a:gd name="connsiteX2" fmla="*/ 5762 w 153470"/>
                        <a:gd name="connsiteY2" fmla="*/ 77629 h 82391"/>
                        <a:gd name="connsiteX3" fmla="*/ 47 w 153470"/>
                        <a:gd name="connsiteY3" fmla="*/ 64294 h 82391"/>
                        <a:gd name="connsiteX4" fmla="*/ 36242 w 153470"/>
                        <a:gd name="connsiteY4" fmla="*/ 476 h 82391"/>
                        <a:gd name="connsiteX5" fmla="*/ 81962 w 153470"/>
                        <a:gd name="connsiteY5" fmla="*/ 11906 h 82391"/>
                        <a:gd name="connsiteX6" fmla="*/ 126730 w 153470"/>
                        <a:gd name="connsiteY6" fmla="*/ 28099 h 82391"/>
                        <a:gd name="connsiteX7" fmla="*/ 153400 w 153470"/>
                        <a:gd name="connsiteY7" fmla="*/ 65246 h 82391"/>
                        <a:gd name="connsiteX8" fmla="*/ 146732 w 153470"/>
                        <a:gd name="connsiteY8" fmla="*/ 77629 h 82391"/>
                        <a:gd name="connsiteX9" fmla="*/ 69580 w 153470"/>
                        <a:gd name="connsiteY9" fmla="*/ 82391 h 82391"/>
                        <a:gd name="connsiteX10" fmla="*/ 10525 w 153470"/>
                        <a:gd name="connsiteY10" fmla="*/ 68104 h 82391"/>
                        <a:gd name="connsiteX11" fmla="*/ 69580 w 153470"/>
                        <a:gd name="connsiteY11" fmla="*/ 71914 h 82391"/>
                        <a:gd name="connsiteX12" fmla="*/ 141970 w 153470"/>
                        <a:gd name="connsiteY12" fmla="*/ 66199 h 82391"/>
                        <a:gd name="connsiteX13" fmla="*/ 141017 w 153470"/>
                        <a:gd name="connsiteY13" fmla="*/ 54769 h 82391"/>
                        <a:gd name="connsiteX14" fmla="*/ 122920 w 153470"/>
                        <a:gd name="connsiteY14" fmla="*/ 37624 h 82391"/>
                        <a:gd name="connsiteX15" fmla="*/ 78152 w 153470"/>
                        <a:gd name="connsiteY15" fmla="*/ 21431 h 82391"/>
                        <a:gd name="connsiteX16" fmla="*/ 38147 w 153470"/>
                        <a:gd name="connsiteY16" fmla="*/ 10001 h 82391"/>
                        <a:gd name="connsiteX17" fmla="*/ 26717 w 153470"/>
                        <a:gd name="connsiteY17" fmla="*/ 20479 h 82391"/>
                        <a:gd name="connsiteX18" fmla="*/ 10525 w 153470"/>
                        <a:gd name="connsiteY18" fmla="*/ 68104 h 82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3470" h="82391">
                          <a:moveTo>
                            <a:pt x="69580" y="82391"/>
                          </a:moveTo>
                          <a:lnTo>
                            <a:pt x="69580" y="82391"/>
                          </a:lnTo>
                          <a:cubicBezTo>
                            <a:pt x="46720" y="82391"/>
                            <a:pt x="18145" y="81439"/>
                            <a:pt x="5762" y="77629"/>
                          </a:cubicBezTo>
                          <a:cubicBezTo>
                            <a:pt x="-905" y="75724"/>
                            <a:pt x="47" y="67151"/>
                            <a:pt x="47" y="64294"/>
                          </a:cubicBezTo>
                          <a:cubicBezTo>
                            <a:pt x="1000" y="46196"/>
                            <a:pt x="15287" y="3334"/>
                            <a:pt x="36242" y="476"/>
                          </a:cubicBezTo>
                          <a:cubicBezTo>
                            <a:pt x="47672" y="-1429"/>
                            <a:pt x="57197" y="2381"/>
                            <a:pt x="81962" y="11906"/>
                          </a:cubicBezTo>
                          <a:cubicBezTo>
                            <a:pt x="93392" y="16669"/>
                            <a:pt x="107680" y="21431"/>
                            <a:pt x="126730" y="28099"/>
                          </a:cubicBezTo>
                          <a:cubicBezTo>
                            <a:pt x="145780" y="34766"/>
                            <a:pt x="154352" y="51911"/>
                            <a:pt x="153400" y="65246"/>
                          </a:cubicBezTo>
                          <a:cubicBezTo>
                            <a:pt x="153400" y="71914"/>
                            <a:pt x="150542" y="75724"/>
                            <a:pt x="146732" y="77629"/>
                          </a:cubicBezTo>
                          <a:cubicBezTo>
                            <a:pt x="129587" y="80486"/>
                            <a:pt x="101012" y="82391"/>
                            <a:pt x="69580" y="82391"/>
                          </a:cubicBezTo>
                          <a:close/>
                          <a:moveTo>
                            <a:pt x="10525" y="68104"/>
                          </a:moveTo>
                          <a:cubicBezTo>
                            <a:pt x="21002" y="70009"/>
                            <a:pt x="43862" y="71914"/>
                            <a:pt x="69580" y="71914"/>
                          </a:cubicBezTo>
                          <a:cubicBezTo>
                            <a:pt x="100060" y="71914"/>
                            <a:pt x="126730" y="70009"/>
                            <a:pt x="141970" y="66199"/>
                          </a:cubicBezTo>
                          <a:cubicBezTo>
                            <a:pt x="141970" y="64294"/>
                            <a:pt x="142922" y="60484"/>
                            <a:pt x="141017" y="54769"/>
                          </a:cubicBezTo>
                          <a:cubicBezTo>
                            <a:pt x="139112" y="49054"/>
                            <a:pt x="134350" y="41434"/>
                            <a:pt x="122920" y="37624"/>
                          </a:cubicBezTo>
                          <a:cubicBezTo>
                            <a:pt x="103870" y="30956"/>
                            <a:pt x="89582" y="25241"/>
                            <a:pt x="78152" y="21431"/>
                          </a:cubicBezTo>
                          <a:cubicBezTo>
                            <a:pt x="55292" y="12859"/>
                            <a:pt x="46720" y="9049"/>
                            <a:pt x="38147" y="10001"/>
                          </a:cubicBezTo>
                          <a:cubicBezTo>
                            <a:pt x="34337" y="10001"/>
                            <a:pt x="30527" y="13811"/>
                            <a:pt x="26717" y="20479"/>
                          </a:cubicBezTo>
                          <a:cubicBezTo>
                            <a:pt x="16240" y="36671"/>
                            <a:pt x="10525" y="60484"/>
                            <a:pt x="10525" y="68104"/>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sp>
                <p:nvSpPr>
                  <p:cNvPr id="406" name="Freeform: Shape 405">
                    <a:extLst>
                      <a:ext uri="{FF2B5EF4-FFF2-40B4-BE49-F238E27FC236}">
                        <a16:creationId xmlns:a16="http://schemas.microsoft.com/office/drawing/2014/main" id="{FD1C3CAA-E9D8-5858-8AD9-A35F37B6D1F9}"/>
                      </a:ext>
                    </a:extLst>
                  </p:cNvPr>
                  <p:cNvSpPr/>
                  <p:nvPr/>
                </p:nvSpPr>
                <p:spPr>
                  <a:xfrm>
                    <a:off x="5160350" y="754350"/>
                    <a:ext cx="63159" cy="29250"/>
                  </a:xfrm>
                  <a:custGeom>
                    <a:avLst/>
                    <a:gdLst>
                      <a:gd name="connsiteX0" fmla="*/ 26012 w 63159"/>
                      <a:gd name="connsiteY0" fmla="*/ 29 h 29250"/>
                      <a:gd name="connsiteX1" fmla="*/ 7915 w 63159"/>
                      <a:gd name="connsiteY1" fmla="*/ 26699 h 29250"/>
                      <a:gd name="connsiteX2" fmla="*/ 63160 w 63159"/>
                      <a:gd name="connsiteY2" fmla="*/ 20984 h 29250"/>
                      <a:gd name="connsiteX3" fmla="*/ 26012 w 63159"/>
                      <a:gd name="connsiteY3" fmla="*/ 29 h 29250"/>
                    </a:gdLst>
                    <a:ahLst/>
                    <a:cxnLst>
                      <a:cxn ang="0">
                        <a:pos x="connsiteX0" y="connsiteY0"/>
                      </a:cxn>
                      <a:cxn ang="0">
                        <a:pos x="connsiteX1" y="connsiteY1"/>
                      </a:cxn>
                      <a:cxn ang="0">
                        <a:pos x="connsiteX2" y="connsiteY2"/>
                      </a:cxn>
                      <a:cxn ang="0">
                        <a:pos x="connsiteX3" y="connsiteY3"/>
                      </a:cxn>
                    </a:cxnLst>
                    <a:rect l="l" t="t" r="r" b="b"/>
                    <a:pathLst>
                      <a:path w="63159" h="29250">
                        <a:moveTo>
                          <a:pt x="26012" y="29"/>
                        </a:moveTo>
                        <a:cubicBezTo>
                          <a:pt x="7915" y="-924"/>
                          <a:pt x="-11135" y="21936"/>
                          <a:pt x="7915" y="26699"/>
                        </a:cubicBezTo>
                        <a:cubicBezTo>
                          <a:pt x="26965" y="31461"/>
                          <a:pt x="63160" y="29556"/>
                          <a:pt x="63160" y="20984"/>
                        </a:cubicBezTo>
                        <a:cubicBezTo>
                          <a:pt x="63160" y="11459"/>
                          <a:pt x="47920" y="981"/>
                          <a:pt x="26012" y="29"/>
                        </a:cubicBezTo>
                        <a:close/>
                      </a:path>
                    </a:pathLst>
                  </a:custGeom>
                  <a:solidFill>
                    <a:srgbClr val="FF4B3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407" name="Freeform: Shape 406">
                    <a:extLst>
                      <a:ext uri="{FF2B5EF4-FFF2-40B4-BE49-F238E27FC236}">
                        <a16:creationId xmlns:a16="http://schemas.microsoft.com/office/drawing/2014/main" id="{FE93C0AB-CE16-7B4A-DD6B-56163B348E66}"/>
                      </a:ext>
                    </a:extLst>
                  </p:cNvPr>
                  <p:cNvSpPr/>
                  <p:nvPr/>
                </p:nvSpPr>
                <p:spPr>
                  <a:xfrm rot="1345239">
                    <a:off x="5195939" y="762112"/>
                    <a:ext cx="17144" cy="13334"/>
                  </a:xfrm>
                  <a:custGeom>
                    <a:avLst/>
                    <a:gdLst>
                      <a:gd name="connsiteX0" fmla="*/ 17145 w 17144"/>
                      <a:gd name="connsiteY0" fmla="*/ 6667 h 13334"/>
                      <a:gd name="connsiteX1" fmla="*/ 8573 w 17144"/>
                      <a:gd name="connsiteY1" fmla="*/ 13335 h 13334"/>
                      <a:gd name="connsiteX2" fmla="*/ 0 w 17144"/>
                      <a:gd name="connsiteY2" fmla="*/ 6667 h 13334"/>
                      <a:gd name="connsiteX3" fmla="*/ 8573 w 17144"/>
                      <a:gd name="connsiteY3" fmla="*/ 0 h 13334"/>
                      <a:gd name="connsiteX4" fmla="*/ 17145 w 17144"/>
                      <a:gd name="connsiteY4" fmla="*/ 6667 h 133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44" h="13334">
                        <a:moveTo>
                          <a:pt x="17145" y="6667"/>
                        </a:moveTo>
                        <a:cubicBezTo>
                          <a:pt x="17145" y="10350"/>
                          <a:pt x="13307" y="13335"/>
                          <a:pt x="8573" y="13335"/>
                        </a:cubicBezTo>
                        <a:cubicBezTo>
                          <a:pt x="3838" y="13335"/>
                          <a:pt x="0" y="10350"/>
                          <a:pt x="0" y="6667"/>
                        </a:cubicBezTo>
                        <a:cubicBezTo>
                          <a:pt x="0" y="2985"/>
                          <a:pt x="3838" y="0"/>
                          <a:pt x="8573" y="0"/>
                        </a:cubicBezTo>
                        <a:cubicBezTo>
                          <a:pt x="13307" y="0"/>
                          <a:pt x="17145" y="2985"/>
                          <a:pt x="17145" y="6667"/>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grpSp>
              <p:nvGrpSpPr>
                <p:cNvPr id="385" name="Graphic 3">
                  <a:extLst>
                    <a:ext uri="{FF2B5EF4-FFF2-40B4-BE49-F238E27FC236}">
                      <a16:creationId xmlns:a16="http://schemas.microsoft.com/office/drawing/2014/main" id="{D6D72869-3C28-C1E6-F883-DA4E76DB899C}"/>
                    </a:ext>
                  </a:extLst>
                </p:cNvPr>
                <p:cNvGrpSpPr/>
                <p:nvPr/>
              </p:nvGrpSpPr>
              <p:grpSpPr>
                <a:xfrm>
                  <a:off x="3954571" y="977018"/>
                  <a:ext cx="4555225" cy="3666943"/>
                  <a:chOff x="4774335" y="213359"/>
                  <a:chExt cx="515890" cy="415290"/>
                </a:xfrm>
              </p:grpSpPr>
              <p:grpSp>
                <p:nvGrpSpPr>
                  <p:cNvPr id="386" name="Graphic 3">
                    <a:extLst>
                      <a:ext uri="{FF2B5EF4-FFF2-40B4-BE49-F238E27FC236}">
                        <a16:creationId xmlns:a16="http://schemas.microsoft.com/office/drawing/2014/main" id="{E6C14CC4-FDED-3592-8B89-7295086F00AB}"/>
                      </a:ext>
                    </a:extLst>
                  </p:cNvPr>
                  <p:cNvGrpSpPr/>
                  <p:nvPr/>
                </p:nvGrpSpPr>
                <p:grpSpPr>
                  <a:xfrm>
                    <a:off x="4774335" y="213359"/>
                    <a:ext cx="515890" cy="415290"/>
                    <a:chOff x="4774335" y="213359"/>
                    <a:chExt cx="515890" cy="415290"/>
                  </a:xfrm>
                </p:grpSpPr>
                <p:sp>
                  <p:nvSpPr>
                    <p:cNvPr id="403" name="Freeform: Shape 402">
                      <a:extLst>
                        <a:ext uri="{FF2B5EF4-FFF2-40B4-BE49-F238E27FC236}">
                          <a16:creationId xmlns:a16="http://schemas.microsoft.com/office/drawing/2014/main" id="{B95659A1-0C20-20D6-75B5-2A2F9878A890}"/>
                        </a:ext>
                      </a:extLst>
                    </p:cNvPr>
                    <p:cNvSpPr/>
                    <p:nvPr/>
                  </p:nvSpPr>
                  <p:spPr>
                    <a:xfrm>
                      <a:off x="4780917" y="220671"/>
                      <a:ext cx="502325" cy="401641"/>
                    </a:xfrm>
                    <a:custGeom>
                      <a:avLst/>
                      <a:gdLst>
                        <a:gd name="connsiteX0" fmla="*/ 263523 w 502325"/>
                        <a:gd name="connsiteY0" fmla="*/ 32693 h 401641"/>
                        <a:gd name="connsiteX1" fmla="*/ 33970 w 502325"/>
                        <a:gd name="connsiteY1" fmla="*/ 48886 h 401641"/>
                        <a:gd name="connsiteX2" fmla="*/ 34923 w 502325"/>
                        <a:gd name="connsiteY2" fmla="*/ 289868 h 401641"/>
                        <a:gd name="connsiteX3" fmla="*/ 271143 w 502325"/>
                        <a:gd name="connsiteY3" fmla="*/ 377498 h 401641"/>
                        <a:gd name="connsiteX4" fmla="*/ 473073 w 502325"/>
                        <a:gd name="connsiteY4" fmla="*/ 273676 h 401641"/>
                        <a:gd name="connsiteX5" fmla="*/ 434020 w 502325"/>
                        <a:gd name="connsiteY5" fmla="*/ 15548 h 401641"/>
                        <a:gd name="connsiteX6" fmla="*/ 263523 w 502325"/>
                        <a:gd name="connsiteY6" fmla="*/ 32693 h 401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2325" h="401641">
                          <a:moveTo>
                            <a:pt x="263523" y="32693"/>
                          </a:moveTo>
                          <a:cubicBezTo>
                            <a:pt x="213040" y="-1597"/>
                            <a:pt x="94930" y="-20647"/>
                            <a:pt x="33970" y="48886"/>
                          </a:cubicBezTo>
                          <a:cubicBezTo>
                            <a:pt x="-26989" y="118418"/>
                            <a:pt x="7300" y="238433"/>
                            <a:pt x="34923" y="289868"/>
                          </a:cubicBezTo>
                          <a:cubicBezTo>
                            <a:pt x="62545" y="341303"/>
                            <a:pt x="124458" y="449888"/>
                            <a:pt x="271143" y="377498"/>
                          </a:cubicBezTo>
                          <a:cubicBezTo>
                            <a:pt x="315911" y="404168"/>
                            <a:pt x="401636" y="439411"/>
                            <a:pt x="473073" y="273676"/>
                          </a:cubicBezTo>
                          <a:cubicBezTo>
                            <a:pt x="536891" y="126038"/>
                            <a:pt x="483550" y="43171"/>
                            <a:pt x="434020" y="15548"/>
                          </a:cubicBezTo>
                          <a:cubicBezTo>
                            <a:pt x="391158" y="-8264"/>
                            <a:pt x="320673" y="-6359"/>
                            <a:pt x="263523" y="32693"/>
                          </a:cubicBezTo>
                          <a:close/>
                        </a:path>
                      </a:pathLst>
                    </a:custGeom>
                    <a:solidFill>
                      <a:srgbClr val="D9161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404" name="Freeform: Shape 403">
                      <a:extLst>
                        <a:ext uri="{FF2B5EF4-FFF2-40B4-BE49-F238E27FC236}">
                          <a16:creationId xmlns:a16="http://schemas.microsoft.com/office/drawing/2014/main" id="{191250C7-2E5C-2A8A-D4A7-DD18DAB1C75B}"/>
                        </a:ext>
                      </a:extLst>
                    </p:cNvPr>
                    <p:cNvSpPr/>
                    <p:nvPr/>
                  </p:nvSpPr>
                  <p:spPr>
                    <a:xfrm>
                      <a:off x="4774335" y="213359"/>
                      <a:ext cx="515890" cy="415290"/>
                    </a:xfrm>
                    <a:custGeom>
                      <a:avLst/>
                      <a:gdLst>
                        <a:gd name="connsiteX0" fmla="*/ 187237 w 515890"/>
                        <a:gd name="connsiteY0" fmla="*/ 415290 h 415290"/>
                        <a:gd name="connsiteX1" fmla="*/ 35790 w 515890"/>
                        <a:gd name="connsiteY1" fmla="*/ 300038 h 415290"/>
                        <a:gd name="connsiteX2" fmla="*/ 35790 w 515890"/>
                        <a:gd name="connsiteY2" fmla="*/ 51435 h 415290"/>
                        <a:gd name="connsiteX3" fmla="*/ 158662 w 515890"/>
                        <a:gd name="connsiteY3" fmla="*/ 1905 h 415290"/>
                        <a:gd name="connsiteX4" fmla="*/ 271057 w 515890"/>
                        <a:gd name="connsiteY4" fmla="*/ 31433 h 415290"/>
                        <a:gd name="connsiteX5" fmla="*/ 374880 w 515890"/>
                        <a:gd name="connsiteY5" fmla="*/ 0 h 415290"/>
                        <a:gd name="connsiteX6" fmla="*/ 444412 w 515890"/>
                        <a:gd name="connsiteY6" fmla="*/ 17145 h 415290"/>
                        <a:gd name="connsiteX7" fmla="*/ 486322 w 515890"/>
                        <a:gd name="connsiteY7" fmla="*/ 283845 h 415290"/>
                        <a:gd name="connsiteX8" fmla="*/ 348210 w 515890"/>
                        <a:gd name="connsiteY8" fmla="*/ 414338 h 415290"/>
                        <a:gd name="connsiteX9" fmla="*/ 348210 w 515890"/>
                        <a:gd name="connsiteY9" fmla="*/ 414338 h 415290"/>
                        <a:gd name="connsiteX10" fmla="*/ 277724 w 515890"/>
                        <a:gd name="connsiteY10" fmla="*/ 392430 h 415290"/>
                        <a:gd name="connsiteX11" fmla="*/ 187237 w 515890"/>
                        <a:gd name="connsiteY11" fmla="*/ 415290 h 415290"/>
                        <a:gd name="connsiteX12" fmla="*/ 157710 w 515890"/>
                        <a:gd name="connsiteY12" fmla="*/ 16193 h 415290"/>
                        <a:gd name="connsiteX13" fmla="*/ 45315 w 515890"/>
                        <a:gd name="connsiteY13" fmla="*/ 60960 h 415290"/>
                        <a:gd name="connsiteX14" fmla="*/ 47220 w 515890"/>
                        <a:gd name="connsiteY14" fmla="*/ 294323 h 415290"/>
                        <a:gd name="connsiteX15" fmla="*/ 187237 w 515890"/>
                        <a:gd name="connsiteY15" fmla="*/ 402908 h 415290"/>
                        <a:gd name="connsiteX16" fmla="*/ 274867 w 515890"/>
                        <a:gd name="connsiteY16" fmla="*/ 379095 h 415290"/>
                        <a:gd name="connsiteX17" fmla="*/ 281535 w 515890"/>
                        <a:gd name="connsiteY17" fmla="*/ 379095 h 415290"/>
                        <a:gd name="connsiteX18" fmla="*/ 348210 w 515890"/>
                        <a:gd name="connsiteY18" fmla="*/ 401003 h 415290"/>
                        <a:gd name="connsiteX19" fmla="*/ 473940 w 515890"/>
                        <a:gd name="connsiteY19" fmla="*/ 279083 h 415290"/>
                        <a:gd name="connsiteX20" fmla="*/ 438697 w 515890"/>
                        <a:gd name="connsiteY20" fmla="*/ 30480 h 415290"/>
                        <a:gd name="connsiteX21" fmla="*/ 375832 w 515890"/>
                        <a:gd name="connsiteY21" fmla="*/ 15240 h 415290"/>
                        <a:gd name="connsiteX22" fmla="*/ 275820 w 515890"/>
                        <a:gd name="connsiteY22" fmla="*/ 46673 h 415290"/>
                        <a:gd name="connsiteX23" fmla="*/ 268199 w 515890"/>
                        <a:gd name="connsiteY23" fmla="*/ 46673 h 415290"/>
                        <a:gd name="connsiteX24" fmla="*/ 157710 w 515890"/>
                        <a:gd name="connsiteY24" fmla="*/ 16193 h 415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15890" h="415290">
                          <a:moveTo>
                            <a:pt x="187237" y="415290"/>
                          </a:moveTo>
                          <a:cubicBezTo>
                            <a:pt x="97702" y="415290"/>
                            <a:pt x="53887" y="334328"/>
                            <a:pt x="35790" y="300038"/>
                          </a:cubicBezTo>
                          <a:cubicBezTo>
                            <a:pt x="3405" y="240030"/>
                            <a:pt x="-25170" y="120015"/>
                            <a:pt x="35790" y="51435"/>
                          </a:cubicBezTo>
                          <a:cubicBezTo>
                            <a:pt x="71985" y="10478"/>
                            <a:pt x="122467" y="1905"/>
                            <a:pt x="158662" y="1905"/>
                          </a:cubicBezTo>
                          <a:cubicBezTo>
                            <a:pt x="198667" y="1905"/>
                            <a:pt x="242482" y="13335"/>
                            <a:pt x="271057" y="31433"/>
                          </a:cubicBezTo>
                          <a:cubicBezTo>
                            <a:pt x="302490" y="11430"/>
                            <a:pt x="338685" y="0"/>
                            <a:pt x="374880" y="0"/>
                          </a:cubicBezTo>
                          <a:cubicBezTo>
                            <a:pt x="400597" y="0"/>
                            <a:pt x="425362" y="5715"/>
                            <a:pt x="444412" y="17145"/>
                          </a:cubicBezTo>
                          <a:cubicBezTo>
                            <a:pt x="502515" y="49530"/>
                            <a:pt x="548235" y="139065"/>
                            <a:pt x="486322" y="283845"/>
                          </a:cubicBezTo>
                          <a:cubicBezTo>
                            <a:pt x="449174" y="370523"/>
                            <a:pt x="402502" y="414338"/>
                            <a:pt x="348210" y="414338"/>
                          </a:cubicBezTo>
                          <a:cubicBezTo>
                            <a:pt x="348210" y="414338"/>
                            <a:pt x="348210" y="414338"/>
                            <a:pt x="348210" y="414338"/>
                          </a:cubicBezTo>
                          <a:cubicBezTo>
                            <a:pt x="320587" y="414338"/>
                            <a:pt x="294870" y="402908"/>
                            <a:pt x="277724" y="392430"/>
                          </a:cubicBezTo>
                          <a:cubicBezTo>
                            <a:pt x="245340" y="407670"/>
                            <a:pt x="214860" y="415290"/>
                            <a:pt x="187237" y="415290"/>
                          </a:cubicBezTo>
                          <a:close/>
                          <a:moveTo>
                            <a:pt x="157710" y="16193"/>
                          </a:moveTo>
                          <a:cubicBezTo>
                            <a:pt x="124372" y="16193"/>
                            <a:pt x="77699" y="23813"/>
                            <a:pt x="45315" y="60960"/>
                          </a:cubicBezTo>
                          <a:cubicBezTo>
                            <a:pt x="-10883" y="124778"/>
                            <a:pt x="16740" y="238125"/>
                            <a:pt x="47220" y="294323"/>
                          </a:cubicBezTo>
                          <a:cubicBezTo>
                            <a:pt x="66270" y="329565"/>
                            <a:pt x="105322" y="402908"/>
                            <a:pt x="187237" y="402908"/>
                          </a:cubicBezTo>
                          <a:cubicBezTo>
                            <a:pt x="213907" y="402908"/>
                            <a:pt x="243435" y="395288"/>
                            <a:pt x="274867" y="379095"/>
                          </a:cubicBezTo>
                          <a:cubicBezTo>
                            <a:pt x="276772" y="378143"/>
                            <a:pt x="279630" y="378143"/>
                            <a:pt x="281535" y="379095"/>
                          </a:cubicBezTo>
                          <a:cubicBezTo>
                            <a:pt x="297727" y="388620"/>
                            <a:pt x="321540" y="401003"/>
                            <a:pt x="348210" y="401003"/>
                          </a:cubicBezTo>
                          <a:cubicBezTo>
                            <a:pt x="396787" y="401003"/>
                            <a:pt x="438697" y="360045"/>
                            <a:pt x="473940" y="279083"/>
                          </a:cubicBezTo>
                          <a:cubicBezTo>
                            <a:pt x="532995" y="142875"/>
                            <a:pt x="492037" y="60008"/>
                            <a:pt x="438697" y="30480"/>
                          </a:cubicBezTo>
                          <a:cubicBezTo>
                            <a:pt x="421552" y="20955"/>
                            <a:pt x="399645" y="15240"/>
                            <a:pt x="375832" y="15240"/>
                          </a:cubicBezTo>
                          <a:cubicBezTo>
                            <a:pt x="341542" y="15240"/>
                            <a:pt x="305347" y="26670"/>
                            <a:pt x="275820" y="46673"/>
                          </a:cubicBezTo>
                          <a:cubicBezTo>
                            <a:pt x="273915" y="48578"/>
                            <a:pt x="270105" y="48578"/>
                            <a:pt x="268199" y="46673"/>
                          </a:cubicBezTo>
                          <a:cubicBezTo>
                            <a:pt x="240577" y="27623"/>
                            <a:pt x="197715" y="16193"/>
                            <a:pt x="157710" y="16193"/>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sp>
                <p:nvSpPr>
                  <p:cNvPr id="387" name="Freeform: Shape 386">
                    <a:extLst>
                      <a:ext uri="{FF2B5EF4-FFF2-40B4-BE49-F238E27FC236}">
                        <a16:creationId xmlns:a16="http://schemas.microsoft.com/office/drawing/2014/main" id="{FB501641-B5A7-B1B2-1CC1-1A1160BF4401}"/>
                      </a:ext>
                    </a:extLst>
                  </p:cNvPr>
                  <p:cNvSpPr/>
                  <p:nvPr/>
                </p:nvSpPr>
                <p:spPr>
                  <a:xfrm>
                    <a:off x="4848174" y="245147"/>
                    <a:ext cx="412803" cy="322770"/>
                  </a:xfrm>
                  <a:custGeom>
                    <a:avLst/>
                    <a:gdLst>
                      <a:gd name="connsiteX0" fmla="*/ 157213 w 412803"/>
                      <a:gd name="connsiteY0" fmla="*/ 12979 h 322770"/>
                      <a:gd name="connsiteX1" fmla="*/ 23863 w 412803"/>
                      <a:gd name="connsiteY1" fmla="*/ 32029 h 322770"/>
                      <a:gd name="connsiteX2" fmla="*/ 112446 w 412803"/>
                      <a:gd name="connsiteY2" fmla="*/ 315874 h 322770"/>
                      <a:gd name="connsiteX3" fmla="*/ 212458 w 412803"/>
                      <a:gd name="connsiteY3" fmla="*/ 313017 h 322770"/>
                      <a:gd name="connsiteX4" fmla="*/ 305804 w 412803"/>
                      <a:gd name="connsiteY4" fmla="*/ 315874 h 322770"/>
                      <a:gd name="connsiteX5" fmla="*/ 394386 w 412803"/>
                      <a:gd name="connsiteY5" fmla="*/ 211099 h 322770"/>
                      <a:gd name="connsiteX6" fmla="*/ 341046 w 412803"/>
                      <a:gd name="connsiteY6" fmla="*/ 7264 h 322770"/>
                      <a:gd name="connsiteX7" fmla="*/ 262941 w 412803"/>
                      <a:gd name="connsiteY7" fmla="*/ 28219 h 322770"/>
                      <a:gd name="connsiteX8" fmla="*/ 157213 w 412803"/>
                      <a:gd name="connsiteY8" fmla="*/ 12979 h 322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2803" h="322770">
                        <a:moveTo>
                          <a:pt x="157213" y="12979"/>
                        </a:moveTo>
                        <a:cubicBezTo>
                          <a:pt x="137211" y="1549"/>
                          <a:pt x="66726" y="-16548"/>
                          <a:pt x="23863" y="32029"/>
                        </a:cubicBezTo>
                        <a:cubicBezTo>
                          <a:pt x="-18999" y="80607"/>
                          <a:pt x="-12332" y="268249"/>
                          <a:pt x="112446" y="315874"/>
                        </a:cubicBezTo>
                        <a:cubicBezTo>
                          <a:pt x="158166" y="333019"/>
                          <a:pt x="185788" y="311112"/>
                          <a:pt x="212458" y="313017"/>
                        </a:cubicBezTo>
                        <a:cubicBezTo>
                          <a:pt x="240081" y="314922"/>
                          <a:pt x="268656" y="332067"/>
                          <a:pt x="305804" y="315874"/>
                        </a:cubicBezTo>
                        <a:cubicBezTo>
                          <a:pt x="345808" y="297777"/>
                          <a:pt x="368668" y="269202"/>
                          <a:pt x="394386" y="211099"/>
                        </a:cubicBezTo>
                        <a:cubicBezTo>
                          <a:pt x="440106" y="109182"/>
                          <a:pt x="392481" y="19647"/>
                          <a:pt x="341046" y="7264"/>
                        </a:cubicBezTo>
                        <a:cubicBezTo>
                          <a:pt x="305804" y="-1308"/>
                          <a:pt x="285801" y="19647"/>
                          <a:pt x="262941" y="28219"/>
                        </a:cubicBezTo>
                        <a:cubicBezTo>
                          <a:pt x="240081" y="37744"/>
                          <a:pt x="203886" y="38697"/>
                          <a:pt x="157213" y="12979"/>
                        </a:cubicBezTo>
                        <a:close/>
                      </a:path>
                    </a:pathLst>
                  </a:custGeom>
                  <a:solidFill>
                    <a:srgbClr val="FF262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88" name="Freeform: Shape 387">
                    <a:extLst>
                      <a:ext uri="{FF2B5EF4-FFF2-40B4-BE49-F238E27FC236}">
                        <a16:creationId xmlns:a16="http://schemas.microsoft.com/office/drawing/2014/main" id="{4644B1F3-C231-B3B7-A51B-1DD112EDA461}"/>
                      </a:ext>
                    </a:extLst>
                  </p:cNvPr>
                  <p:cNvSpPr/>
                  <p:nvPr/>
                </p:nvSpPr>
                <p:spPr>
                  <a:xfrm>
                    <a:off x="4941570" y="380999"/>
                    <a:ext cx="49529" cy="66675"/>
                  </a:xfrm>
                  <a:custGeom>
                    <a:avLst/>
                    <a:gdLst>
                      <a:gd name="connsiteX0" fmla="*/ 49530 w 49529"/>
                      <a:gd name="connsiteY0" fmla="*/ 33338 h 66675"/>
                      <a:gd name="connsiteX1" fmla="*/ 24765 w 49529"/>
                      <a:gd name="connsiteY1" fmla="*/ 66675 h 66675"/>
                      <a:gd name="connsiteX2" fmla="*/ 0 w 49529"/>
                      <a:gd name="connsiteY2" fmla="*/ 33338 h 66675"/>
                      <a:gd name="connsiteX3" fmla="*/ 24765 w 49529"/>
                      <a:gd name="connsiteY3" fmla="*/ 0 h 66675"/>
                      <a:gd name="connsiteX4" fmla="*/ 49530 w 49529"/>
                      <a:gd name="connsiteY4" fmla="*/ 33338 h 66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529" h="66675">
                        <a:moveTo>
                          <a:pt x="49530" y="33338"/>
                        </a:moveTo>
                        <a:cubicBezTo>
                          <a:pt x="49530" y="51749"/>
                          <a:pt x="38442" y="66675"/>
                          <a:pt x="24765" y="66675"/>
                        </a:cubicBezTo>
                        <a:cubicBezTo>
                          <a:pt x="11088" y="66675"/>
                          <a:pt x="0" y="51749"/>
                          <a:pt x="0" y="33338"/>
                        </a:cubicBezTo>
                        <a:cubicBezTo>
                          <a:pt x="0" y="14926"/>
                          <a:pt x="11088" y="0"/>
                          <a:pt x="24765" y="0"/>
                        </a:cubicBezTo>
                        <a:cubicBezTo>
                          <a:pt x="38442" y="0"/>
                          <a:pt x="49530" y="14926"/>
                          <a:pt x="49530" y="33338"/>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89" name="Freeform: Shape 388">
                    <a:extLst>
                      <a:ext uri="{FF2B5EF4-FFF2-40B4-BE49-F238E27FC236}">
                        <a16:creationId xmlns:a16="http://schemas.microsoft.com/office/drawing/2014/main" id="{78493CA6-D8CA-0BBE-94A2-706B97D8C819}"/>
                      </a:ext>
                    </a:extLst>
                  </p:cNvPr>
                  <p:cNvSpPr/>
                  <p:nvPr/>
                </p:nvSpPr>
                <p:spPr>
                  <a:xfrm rot="1185681">
                    <a:off x="4951946" y="386913"/>
                    <a:ext cx="20954" cy="30479"/>
                  </a:xfrm>
                  <a:custGeom>
                    <a:avLst/>
                    <a:gdLst>
                      <a:gd name="connsiteX0" fmla="*/ 20955 w 20954"/>
                      <a:gd name="connsiteY0" fmla="*/ 15240 h 30479"/>
                      <a:gd name="connsiteX1" fmla="*/ 10477 w 20954"/>
                      <a:gd name="connsiteY1" fmla="*/ 30480 h 30479"/>
                      <a:gd name="connsiteX2" fmla="*/ 0 w 20954"/>
                      <a:gd name="connsiteY2" fmla="*/ 15240 h 30479"/>
                      <a:gd name="connsiteX3" fmla="*/ 10477 w 20954"/>
                      <a:gd name="connsiteY3" fmla="*/ 0 h 30479"/>
                      <a:gd name="connsiteX4" fmla="*/ 20955 w 20954"/>
                      <a:gd name="connsiteY4" fmla="*/ 15240 h 30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54" h="30479">
                        <a:moveTo>
                          <a:pt x="20955" y="15240"/>
                        </a:moveTo>
                        <a:cubicBezTo>
                          <a:pt x="20955" y="23657"/>
                          <a:pt x="16264" y="30480"/>
                          <a:pt x="10477" y="30480"/>
                        </a:cubicBezTo>
                        <a:cubicBezTo>
                          <a:pt x="4691" y="30480"/>
                          <a:pt x="0" y="23657"/>
                          <a:pt x="0" y="15240"/>
                        </a:cubicBezTo>
                        <a:cubicBezTo>
                          <a:pt x="0" y="6823"/>
                          <a:pt x="4691" y="0"/>
                          <a:pt x="10477" y="0"/>
                        </a:cubicBezTo>
                        <a:cubicBezTo>
                          <a:pt x="16264" y="0"/>
                          <a:pt x="20955" y="6823"/>
                          <a:pt x="20955" y="15240"/>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90" name="Freeform: Shape 389">
                    <a:extLst>
                      <a:ext uri="{FF2B5EF4-FFF2-40B4-BE49-F238E27FC236}">
                        <a16:creationId xmlns:a16="http://schemas.microsoft.com/office/drawing/2014/main" id="{676879D5-A763-1159-803D-BAA880088412}"/>
                      </a:ext>
                    </a:extLst>
                  </p:cNvPr>
                  <p:cNvSpPr/>
                  <p:nvPr/>
                </p:nvSpPr>
                <p:spPr>
                  <a:xfrm>
                    <a:off x="4928234" y="434640"/>
                    <a:ext cx="52387" cy="26369"/>
                  </a:xfrm>
                  <a:custGeom>
                    <a:avLst/>
                    <a:gdLst>
                      <a:gd name="connsiteX0" fmla="*/ 0 w 52387"/>
                      <a:gd name="connsiteY0" fmla="*/ 6367 h 26369"/>
                      <a:gd name="connsiteX1" fmla="*/ 52388 w 52387"/>
                      <a:gd name="connsiteY1" fmla="*/ 26369 h 26369"/>
                      <a:gd name="connsiteX2" fmla="*/ 0 w 52387"/>
                      <a:gd name="connsiteY2" fmla="*/ 6367 h 26369"/>
                    </a:gdLst>
                    <a:ahLst/>
                    <a:cxnLst>
                      <a:cxn ang="0">
                        <a:pos x="connsiteX0" y="connsiteY0"/>
                      </a:cxn>
                      <a:cxn ang="0">
                        <a:pos x="connsiteX1" y="connsiteY1"/>
                      </a:cxn>
                      <a:cxn ang="0">
                        <a:pos x="connsiteX2" y="connsiteY2"/>
                      </a:cxn>
                    </a:cxnLst>
                    <a:rect l="l" t="t" r="r" b="b"/>
                    <a:pathLst>
                      <a:path w="52387" h="26369">
                        <a:moveTo>
                          <a:pt x="0" y="6367"/>
                        </a:moveTo>
                        <a:cubicBezTo>
                          <a:pt x="15240" y="5414"/>
                          <a:pt x="39053" y="13034"/>
                          <a:pt x="52388" y="26369"/>
                        </a:cubicBezTo>
                        <a:cubicBezTo>
                          <a:pt x="48578" y="5414"/>
                          <a:pt x="18098" y="-8873"/>
                          <a:pt x="0" y="6367"/>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91" name="Freeform: Shape 390">
                    <a:extLst>
                      <a:ext uri="{FF2B5EF4-FFF2-40B4-BE49-F238E27FC236}">
                        <a16:creationId xmlns:a16="http://schemas.microsoft.com/office/drawing/2014/main" id="{2AE6535B-FD6E-FDF1-F2F5-CA2BE8088DD0}"/>
                      </a:ext>
                    </a:extLst>
                  </p:cNvPr>
                  <p:cNvSpPr/>
                  <p:nvPr/>
                </p:nvSpPr>
                <p:spPr>
                  <a:xfrm>
                    <a:off x="5135880" y="373379"/>
                    <a:ext cx="43815" cy="66675"/>
                  </a:xfrm>
                  <a:custGeom>
                    <a:avLst/>
                    <a:gdLst>
                      <a:gd name="connsiteX0" fmla="*/ 43815 w 43815"/>
                      <a:gd name="connsiteY0" fmla="*/ 33338 h 66675"/>
                      <a:gd name="connsiteX1" fmla="*/ 21908 w 43815"/>
                      <a:gd name="connsiteY1" fmla="*/ 66675 h 66675"/>
                      <a:gd name="connsiteX2" fmla="*/ 0 w 43815"/>
                      <a:gd name="connsiteY2" fmla="*/ 33338 h 66675"/>
                      <a:gd name="connsiteX3" fmla="*/ 21908 w 43815"/>
                      <a:gd name="connsiteY3" fmla="*/ 0 h 66675"/>
                      <a:gd name="connsiteX4" fmla="*/ 43815 w 43815"/>
                      <a:gd name="connsiteY4" fmla="*/ 33338 h 66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15" h="66675">
                        <a:moveTo>
                          <a:pt x="43815" y="33338"/>
                        </a:moveTo>
                        <a:cubicBezTo>
                          <a:pt x="43815" y="51749"/>
                          <a:pt x="34007" y="66675"/>
                          <a:pt x="21908" y="66675"/>
                        </a:cubicBezTo>
                        <a:cubicBezTo>
                          <a:pt x="9808" y="66675"/>
                          <a:pt x="0" y="51749"/>
                          <a:pt x="0" y="33338"/>
                        </a:cubicBezTo>
                        <a:cubicBezTo>
                          <a:pt x="0" y="14926"/>
                          <a:pt x="9808" y="0"/>
                          <a:pt x="21908" y="0"/>
                        </a:cubicBezTo>
                        <a:cubicBezTo>
                          <a:pt x="34007" y="0"/>
                          <a:pt x="43815" y="14926"/>
                          <a:pt x="43815" y="33338"/>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92" name="Freeform: Shape 391">
                    <a:extLst>
                      <a:ext uri="{FF2B5EF4-FFF2-40B4-BE49-F238E27FC236}">
                        <a16:creationId xmlns:a16="http://schemas.microsoft.com/office/drawing/2014/main" id="{5394358E-B014-765A-7C4C-C2C35944CED2}"/>
                      </a:ext>
                    </a:extLst>
                  </p:cNvPr>
                  <p:cNvSpPr/>
                  <p:nvPr/>
                </p:nvSpPr>
                <p:spPr>
                  <a:xfrm rot="-10046296">
                    <a:off x="5143463" y="381554"/>
                    <a:ext cx="19050" cy="28576"/>
                  </a:xfrm>
                  <a:custGeom>
                    <a:avLst/>
                    <a:gdLst>
                      <a:gd name="connsiteX0" fmla="*/ 19051 w 19050"/>
                      <a:gd name="connsiteY0" fmla="*/ 14288 h 28576"/>
                      <a:gd name="connsiteX1" fmla="*/ 9525 w 19050"/>
                      <a:gd name="connsiteY1" fmla="*/ 28576 h 28576"/>
                      <a:gd name="connsiteX2" fmla="*/ 0 w 19050"/>
                      <a:gd name="connsiteY2" fmla="*/ 14288 h 28576"/>
                      <a:gd name="connsiteX3" fmla="*/ 9525 w 19050"/>
                      <a:gd name="connsiteY3" fmla="*/ 0 h 28576"/>
                      <a:gd name="connsiteX4" fmla="*/ 19051 w 19050"/>
                      <a:gd name="connsiteY4" fmla="*/ 14288 h 285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 h="28576">
                        <a:moveTo>
                          <a:pt x="19051" y="14288"/>
                        </a:moveTo>
                        <a:cubicBezTo>
                          <a:pt x="19051" y="22179"/>
                          <a:pt x="14786" y="28576"/>
                          <a:pt x="9525" y="28576"/>
                        </a:cubicBezTo>
                        <a:cubicBezTo>
                          <a:pt x="4265" y="28576"/>
                          <a:pt x="0" y="22179"/>
                          <a:pt x="0" y="14288"/>
                        </a:cubicBezTo>
                        <a:cubicBezTo>
                          <a:pt x="0" y="6397"/>
                          <a:pt x="4265" y="0"/>
                          <a:pt x="9525" y="0"/>
                        </a:cubicBezTo>
                        <a:cubicBezTo>
                          <a:pt x="14786" y="0"/>
                          <a:pt x="19051" y="6397"/>
                          <a:pt x="19051" y="14288"/>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93" name="Freeform: Shape 392">
                    <a:extLst>
                      <a:ext uri="{FF2B5EF4-FFF2-40B4-BE49-F238E27FC236}">
                        <a16:creationId xmlns:a16="http://schemas.microsoft.com/office/drawing/2014/main" id="{DD92D243-421F-1E16-7F3E-D85C5F2C9526}"/>
                      </a:ext>
                    </a:extLst>
                  </p:cNvPr>
                  <p:cNvSpPr/>
                  <p:nvPr/>
                </p:nvSpPr>
                <p:spPr>
                  <a:xfrm>
                    <a:off x="5145404" y="428176"/>
                    <a:ext cx="43815" cy="25213"/>
                  </a:xfrm>
                  <a:custGeom>
                    <a:avLst/>
                    <a:gdLst>
                      <a:gd name="connsiteX0" fmla="*/ 43815 w 43815"/>
                      <a:gd name="connsiteY0" fmla="*/ 5211 h 25213"/>
                      <a:gd name="connsiteX1" fmla="*/ 0 w 43815"/>
                      <a:gd name="connsiteY1" fmla="*/ 25213 h 25213"/>
                      <a:gd name="connsiteX2" fmla="*/ 43815 w 43815"/>
                      <a:gd name="connsiteY2" fmla="*/ 5211 h 25213"/>
                    </a:gdLst>
                    <a:ahLst/>
                    <a:cxnLst>
                      <a:cxn ang="0">
                        <a:pos x="connsiteX0" y="connsiteY0"/>
                      </a:cxn>
                      <a:cxn ang="0">
                        <a:pos x="connsiteX1" y="connsiteY1"/>
                      </a:cxn>
                      <a:cxn ang="0">
                        <a:pos x="connsiteX2" y="connsiteY2"/>
                      </a:cxn>
                    </a:cxnLst>
                    <a:rect l="l" t="t" r="r" b="b"/>
                    <a:pathLst>
                      <a:path w="43815" h="25213">
                        <a:moveTo>
                          <a:pt x="43815" y="5211"/>
                        </a:moveTo>
                        <a:cubicBezTo>
                          <a:pt x="32385" y="5211"/>
                          <a:pt x="12383" y="12831"/>
                          <a:pt x="0" y="25213"/>
                        </a:cubicBezTo>
                        <a:cubicBezTo>
                          <a:pt x="1905" y="6163"/>
                          <a:pt x="28575" y="-8124"/>
                          <a:pt x="43815" y="5211"/>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94" name="Freeform: Shape 393">
                    <a:extLst>
                      <a:ext uri="{FF2B5EF4-FFF2-40B4-BE49-F238E27FC236}">
                        <a16:creationId xmlns:a16="http://schemas.microsoft.com/office/drawing/2014/main" id="{FA9DE79B-6933-9485-A84A-5F5AB8140005}"/>
                      </a:ext>
                    </a:extLst>
                  </p:cNvPr>
                  <p:cNvSpPr/>
                  <p:nvPr/>
                </p:nvSpPr>
                <p:spPr>
                  <a:xfrm rot="403494">
                    <a:off x="4929165" y="448707"/>
                    <a:ext cx="15239" cy="11429"/>
                  </a:xfrm>
                  <a:custGeom>
                    <a:avLst/>
                    <a:gdLst>
                      <a:gd name="connsiteX0" fmla="*/ 15240 w 15239"/>
                      <a:gd name="connsiteY0" fmla="*/ 5715 h 11429"/>
                      <a:gd name="connsiteX1" fmla="*/ 7620 w 15239"/>
                      <a:gd name="connsiteY1" fmla="*/ 11430 h 11429"/>
                      <a:gd name="connsiteX2" fmla="*/ 0 w 15239"/>
                      <a:gd name="connsiteY2" fmla="*/ 5715 h 11429"/>
                      <a:gd name="connsiteX3" fmla="*/ 7620 w 15239"/>
                      <a:gd name="connsiteY3" fmla="*/ 0 h 11429"/>
                      <a:gd name="connsiteX4" fmla="*/ 15240 w 15239"/>
                      <a:gd name="connsiteY4" fmla="*/ 5715 h 114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39" h="11429">
                        <a:moveTo>
                          <a:pt x="15240" y="5715"/>
                        </a:moveTo>
                        <a:cubicBezTo>
                          <a:pt x="15240" y="8871"/>
                          <a:pt x="11828" y="11430"/>
                          <a:pt x="7620" y="11430"/>
                        </a:cubicBezTo>
                        <a:cubicBezTo>
                          <a:pt x="3411" y="11430"/>
                          <a:pt x="0" y="8871"/>
                          <a:pt x="0" y="5715"/>
                        </a:cubicBezTo>
                        <a:cubicBezTo>
                          <a:pt x="0" y="2559"/>
                          <a:pt x="3411" y="0"/>
                          <a:pt x="7620" y="0"/>
                        </a:cubicBezTo>
                        <a:cubicBezTo>
                          <a:pt x="11828" y="0"/>
                          <a:pt x="15240" y="2559"/>
                          <a:pt x="15240" y="5715"/>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95" name="Freeform: Shape 394">
                    <a:extLst>
                      <a:ext uri="{FF2B5EF4-FFF2-40B4-BE49-F238E27FC236}">
                        <a16:creationId xmlns:a16="http://schemas.microsoft.com/office/drawing/2014/main" id="{00997C17-6FAD-0539-6350-5ED013B11C4A}"/>
                      </a:ext>
                    </a:extLst>
                  </p:cNvPr>
                  <p:cNvSpPr/>
                  <p:nvPr/>
                </p:nvSpPr>
                <p:spPr>
                  <a:xfrm rot="-847344">
                    <a:off x="5176910" y="441961"/>
                    <a:ext cx="15240" cy="9525"/>
                  </a:xfrm>
                  <a:custGeom>
                    <a:avLst/>
                    <a:gdLst>
                      <a:gd name="connsiteX0" fmla="*/ 15240 w 15240"/>
                      <a:gd name="connsiteY0" fmla="*/ 4763 h 9525"/>
                      <a:gd name="connsiteX1" fmla="*/ 7620 w 15240"/>
                      <a:gd name="connsiteY1" fmla="*/ 9525 h 9525"/>
                      <a:gd name="connsiteX2" fmla="*/ 0 w 15240"/>
                      <a:gd name="connsiteY2" fmla="*/ 4763 h 9525"/>
                      <a:gd name="connsiteX3" fmla="*/ 7620 w 15240"/>
                      <a:gd name="connsiteY3" fmla="*/ 0 h 9525"/>
                      <a:gd name="connsiteX4" fmla="*/ 15240 w 15240"/>
                      <a:gd name="connsiteY4" fmla="*/ 4763 h 9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40" h="9525">
                        <a:moveTo>
                          <a:pt x="15240" y="4763"/>
                        </a:moveTo>
                        <a:cubicBezTo>
                          <a:pt x="15240" y="7393"/>
                          <a:pt x="11829" y="9525"/>
                          <a:pt x="7620" y="9525"/>
                        </a:cubicBezTo>
                        <a:cubicBezTo>
                          <a:pt x="3412" y="9525"/>
                          <a:pt x="0" y="7393"/>
                          <a:pt x="0" y="4763"/>
                        </a:cubicBezTo>
                        <a:cubicBezTo>
                          <a:pt x="0" y="2132"/>
                          <a:pt x="3412" y="0"/>
                          <a:pt x="7620" y="0"/>
                        </a:cubicBezTo>
                        <a:cubicBezTo>
                          <a:pt x="11829" y="0"/>
                          <a:pt x="15240" y="2132"/>
                          <a:pt x="15240" y="4763"/>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96" name="Freeform: Shape 395">
                    <a:extLst>
                      <a:ext uri="{FF2B5EF4-FFF2-40B4-BE49-F238E27FC236}">
                        <a16:creationId xmlns:a16="http://schemas.microsoft.com/office/drawing/2014/main" id="{E65D2900-FB00-6169-3A32-18E59B0055E8}"/>
                      </a:ext>
                    </a:extLst>
                  </p:cNvPr>
                  <p:cNvSpPr/>
                  <p:nvPr/>
                </p:nvSpPr>
                <p:spPr>
                  <a:xfrm>
                    <a:off x="4990846" y="479806"/>
                    <a:ext cx="124554" cy="38353"/>
                  </a:xfrm>
                  <a:custGeom>
                    <a:avLst/>
                    <a:gdLst>
                      <a:gd name="connsiteX0" fmla="*/ 67881 w 124554"/>
                      <a:gd name="connsiteY0" fmla="*/ 38353 h 38353"/>
                      <a:gd name="connsiteX1" fmla="*/ 37401 w 124554"/>
                      <a:gd name="connsiteY1" fmla="*/ 34543 h 38353"/>
                      <a:gd name="connsiteX2" fmla="*/ 253 w 124554"/>
                      <a:gd name="connsiteY2" fmla="*/ 5016 h 38353"/>
                      <a:gd name="connsiteX3" fmla="*/ 3111 w 124554"/>
                      <a:gd name="connsiteY3" fmla="*/ 253 h 38353"/>
                      <a:gd name="connsiteX4" fmla="*/ 7873 w 124554"/>
                      <a:gd name="connsiteY4" fmla="*/ 3111 h 38353"/>
                      <a:gd name="connsiteX5" fmla="*/ 39306 w 124554"/>
                      <a:gd name="connsiteY5" fmla="*/ 25971 h 38353"/>
                      <a:gd name="connsiteX6" fmla="*/ 117411 w 124554"/>
                      <a:gd name="connsiteY6" fmla="*/ 12636 h 38353"/>
                      <a:gd name="connsiteX7" fmla="*/ 123126 w 124554"/>
                      <a:gd name="connsiteY7" fmla="*/ 12636 h 38353"/>
                      <a:gd name="connsiteX8" fmla="*/ 123126 w 124554"/>
                      <a:gd name="connsiteY8" fmla="*/ 18351 h 38353"/>
                      <a:gd name="connsiteX9" fmla="*/ 67881 w 124554"/>
                      <a:gd name="connsiteY9" fmla="*/ 38353 h 38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4554" h="38353">
                        <a:moveTo>
                          <a:pt x="67881" y="38353"/>
                        </a:moveTo>
                        <a:cubicBezTo>
                          <a:pt x="57403" y="38353"/>
                          <a:pt x="46926" y="36448"/>
                          <a:pt x="37401" y="34543"/>
                        </a:cubicBezTo>
                        <a:cubicBezTo>
                          <a:pt x="17398" y="28828"/>
                          <a:pt x="3111" y="18351"/>
                          <a:pt x="253" y="5016"/>
                        </a:cubicBezTo>
                        <a:cubicBezTo>
                          <a:pt x="-699" y="3111"/>
                          <a:pt x="1206" y="253"/>
                          <a:pt x="3111" y="253"/>
                        </a:cubicBezTo>
                        <a:cubicBezTo>
                          <a:pt x="5016" y="-699"/>
                          <a:pt x="7873" y="1206"/>
                          <a:pt x="7873" y="3111"/>
                        </a:cubicBezTo>
                        <a:cubicBezTo>
                          <a:pt x="9778" y="12636"/>
                          <a:pt x="22161" y="21208"/>
                          <a:pt x="39306" y="25971"/>
                        </a:cubicBezTo>
                        <a:cubicBezTo>
                          <a:pt x="64071" y="32638"/>
                          <a:pt x="99313" y="30733"/>
                          <a:pt x="117411" y="12636"/>
                        </a:cubicBezTo>
                        <a:cubicBezTo>
                          <a:pt x="119316" y="10731"/>
                          <a:pt x="121221" y="10731"/>
                          <a:pt x="123126" y="12636"/>
                        </a:cubicBezTo>
                        <a:cubicBezTo>
                          <a:pt x="125031" y="14541"/>
                          <a:pt x="125031" y="16446"/>
                          <a:pt x="123126" y="18351"/>
                        </a:cubicBezTo>
                        <a:cubicBezTo>
                          <a:pt x="109791" y="32638"/>
                          <a:pt x="88836" y="38353"/>
                          <a:pt x="67881" y="38353"/>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97" name="Freeform: Shape 396">
                    <a:extLst>
                      <a:ext uri="{FF2B5EF4-FFF2-40B4-BE49-F238E27FC236}">
                        <a16:creationId xmlns:a16="http://schemas.microsoft.com/office/drawing/2014/main" id="{BD266CA6-0E04-DB21-2FA1-52477BD5FE36}"/>
                      </a:ext>
                    </a:extLst>
                  </p:cNvPr>
                  <p:cNvSpPr/>
                  <p:nvPr/>
                </p:nvSpPr>
                <p:spPr>
                  <a:xfrm>
                    <a:off x="4933950" y="327239"/>
                    <a:ext cx="71437" cy="27090"/>
                  </a:xfrm>
                  <a:custGeom>
                    <a:avLst/>
                    <a:gdLst>
                      <a:gd name="connsiteX0" fmla="*/ 0 w 71437"/>
                      <a:gd name="connsiteY0" fmla="*/ 14708 h 27090"/>
                      <a:gd name="connsiteX1" fmla="*/ 71438 w 71437"/>
                      <a:gd name="connsiteY1" fmla="*/ 27090 h 27090"/>
                      <a:gd name="connsiteX2" fmla="*/ 0 w 71437"/>
                      <a:gd name="connsiteY2" fmla="*/ 14708 h 27090"/>
                    </a:gdLst>
                    <a:ahLst/>
                    <a:cxnLst>
                      <a:cxn ang="0">
                        <a:pos x="connsiteX0" y="connsiteY0"/>
                      </a:cxn>
                      <a:cxn ang="0">
                        <a:pos x="connsiteX1" y="connsiteY1"/>
                      </a:cxn>
                      <a:cxn ang="0">
                        <a:pos x="connsiteX2" y="connsiteY2"/>
                      </a:cxn>
                    </a:cxnLst>
                    <a:rect l="l" t="t" r="r" b="b"/>
                    <a:pathLst>
                      <a:path w="71437" h="27090">
                        <a:moveTo>
                          <a:pt x="0" y="14708"/>
                        </a:moveTo>
                        <a:cubicBezTo>
                          <a:pt x="12383" y="10898"/>
                          <a:pt x="51435" y="8993"/>
                          <a:pt x="71438" y="27090"/>
                        </a:cubicBezTo>
                        <a:cubicBezTo>
                          <a:pt x="67628" y="-532"/>
                          <a:pt x="28575" y="-11010"/>
                          <a:pt x="0" y="14708"/>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98" name="Freeform: Shape 397">
                    <a:extLst>
                      <a:ext uri="{FF2B5EF4-FFF2-40B4-BE49-F238E27FC236}">
                        <a16:creationId xmlns:a16="http://schemas.microsoft.com/office/drawing/2014/main" id="{D06DCEE1-B40C-666E-C425-A4441255A56F}"/>
                      </a:ext>
                    </a:extLst>
                  </p:cNvPr>
                  <p:cNvSpPr/>
                  <p:nvPr/>
                </p:nvSpPr>
                <p:spPr>
                  <a:xfrm>
                    <a:off x="5125402" y="328474"/>
                    <a:ext cx="62864" cy="25855"/>
                  </a:xfrm>
                  <a:custGeom>
                    <a:avLst/>
                    <a:gdLst>
                      <a:gd name="connsiteX0" fmla="*/ 62865 w 62864"/>
                      <a:gd name="connsiteY0" fmla="*/ 13473 h 25855"/>
                      <a:gd name="connsiteX1" fmla="*/ 0 w 62864"/>
                      <a:gd name="connsiteY1" fmla="*/ 25855 h 25855"/>
                      <a:gd name="connsiteX2" fmla="*/ 62865 w 62864"/>
                      <a:gd name="connsiteY2" fmla="*/ 13473 h 25855"/>
                    </a:gdLst>
                    <a:ahLst/>
                    <a:cxnLst>
                      <a:cxn ang="0">
                        <a:pos x="connsiteX0" y="connsiteY0"/>
                      </a:cxn>
                      <a:cxn ang="0">
                        <a:pos x="connsiteX1" y="connsiteY1"/>
                      </a:cxn>
                      <a:cxn ang="0">
                        <a:pos x="connsiteX2" y="connsiteY2"/>
                      </a:cxn>
                    </a:cxnLst>
                    <a:rect l="l" t="t" r="r" b="b"/>
                    <a:pathLst>
                      <a:path w="62864" h="25855">
                        <a:moveTo>
                          <a:pt x="62865" y="13473"/>
                        </a:moveTo>
                        <a:cubicBezTo>
                          <a:pt x="52388" y="9663"/>
                          <a:pt x="18097" y="7758"/>
                          <a:pt x="0" y="25855"/>
                        </a:cubicBezTo>
                        <a:cubicBezTo>
                          <a:pt x="2857" y="-1767"/>
                          <a:pt x="40957" y="-9387"/>
                          <a:pt x="62865" y="13473"/>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99" name="Freeform: Shape 398">
                    <a:extLst>
                      <a:ext uri="{FF2B5EF4-FFF2-40B4-BE49-F238E27FC236}">
                        <a16:creationId xmlns:a16="http://schemas.microsoft.com/office/drawing/2014/main" id="{2CF9E631-3D37-A40A-4769-A77B854BA70E}"/>
                      </a:ext>
                    </a:extLst>
                  </p:cNvPr>
                  <p:cNvSpPr/>
                  <p:nvPr/>
                </p:nvSpPr>
                <p:spPr>
                  <a:xfrm>
                    <a:off x="5036462" y="247292"/>
                    <a:ext cx="50839" cy="18454"/>
                  </a:xfrm>
                  <a:custGeom>
                    <a:avLst/>
                    <a:gdLst>
                      <a:gd name="connsiteX0" fmla="*/ 10835 w 50839"/>
                      <a:gd name="connsiteY0" fmla="*/ 1310 h 18454"/>
                      <a:gd name="connsiteX1" fmla="*/ 16550 w 50839"/>
                      <a:gd name="connsiteY1" fmla="*/ 5120 h 18454"/>
                      <a:gd name="connsiteX2" fmla="*/ 19407 w 50839"/>
                      <a:gd name="connsiteY2" fmla="*/ 7025 h 18454"/>
                      <a:gd name="connsiteX3" fmla="*/ 22265 w 50839"/>
                      <a:gd name="connsiteY3" fmla="*/ 8930 h 18454"/>
                      <a:gd name="connsiteX4" fmla="*/ 26075 w 50839"/>
                      <a:gd name="connsiteY4" fmla="*/ 10835 h 18454"/>
                      <a:gd name="connsiteX5" fmla="*/ 29885 w 50839"/>
                      <a:gd name="connsiteY5" fmla="*/ 12740 h 18454"/>
                      <a:gd name="connsiteX6" fmla="*/ 33695 w 50839"/>
                      <a:gd name="connsiteY6" fmla="*/ 13692 h 18454"/>
                      <a:gd name="connsiteX7" fmla="*/ 37505 w 50839"/>
                      <a:gd name="connsiteY7" fmla="*/ 13692 h 18454"/>
                      <a:gd name="connsiteX8" fmla="*/ 44172 w 50839"/>
                      <a:gd name="connsiteY8" fmla="*/ 13692 h 18454"/>
                      <a:gd name="connsiteX9" fmla="*/ 50840 w 50839"/>
                      <a:gd name="connsiteY9" fmla="*/ 12740 h 18454"/>
                      <a:gd name="connsiteX10" fmla="*/ 44172 w 50839"/>
                      <a:gd name="connsiteY10" fmla="*/ 15597 h 18454"/>
                      <a:gd name="connsiteX11" fmla="*/ 36552 w 50839"/>
                      <a:gd name="connsiteY11" fmla="*/ 17502 h 18454"/>
                      <a:gd name="connsiteX12" fmla="*/ 31790 w 50839"/>
                      <a:gd name="connsiteY12" fmla="*/ 18455 h 18454"/>
                      <a:gd name="connsiteX13" fmla="*/ 27027 w 50839"/>
                      <a:gd name="connsiteY13" fmla="*/ 18455 h 18454"/>
                      <a:gd name="connsiteX14" fmla="*/ 22265 w 50839"/>
                      <a:gd name="connsiteY14" fmla="*/ 17502 h 18454"/>
                      <a:gd name="connsiteX15" fmla="*/ 17502 w 50839"/>
                      <a:gd name="connsiteY15" fmla="*/ 16550 h 18454"/>
                      <a:gd name="connsiteX16" fmla="*/ 9882 w 50839"/>
                      <a:gd name="connsiteY16" fmla="*/ 13692 h 18454"/>
                      <a:gd name="connsiteX17" fmla="*/ 3215 w 50839"/>
                      <a:gd name="connsiteY17" fmla="*/ 10835 h 18454"/>
                      <a:gd name="connsiteX18" fmla="*/ 3215 w 50839"/>
                      <a:gd name="connsiteY18" fmla="*/ 10835 h 18454"/>
                      <a:gd name="connsiteX19" fmla="*/ 357 w 50839"/>
                      <a:gd name="connsiteY19" fmla="*/ 3215 h 18454"/>
                      <a:gd name="connsiteX20" fmla="*/ 7977 w 50839"/>
                      <a:gd name="connsiteY20" fmla="*/ 357 h 18454"/>
                      <a:gd name="connsiteX21" fmla="*/ 10835 w 50839"/>
                      <a:gd name="connsiteY21" fmla="*/ 1310 h 18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0839" h="18454">
                        <a:moveTo>
                          <a:pt x="10835" y="1310"/>
                        </a:moveTo>
                        <a:cubicBezTo>
                          <a:pt x="10835" y="1310"/>
                          <a:pt x="12740" y="3215"/>
                          <a:pt x="16550" y="5120"/>
                        </a:cubicBezTo>
                        <a:cubicBezTo>
                          <a:pt x="17502" y="6072"/>
                          <a:pt x="18455" y="6072"/>
                          <a:pt x="19407" y="7025"/>
                        </a:cubicBezTo>
                        <a:cubicBezTo>
                          <a:pt x="20360" y="7977"/>
                          <a:pt x="21312" y="7977"/>
                          <a:pt x="22265" y="8930"/>
                        </a:cubicBezTo>
                        <a:cubicBezTo>
                          <a:pt x="23217" y="9882"/>
                          <a:pt x="24170" y="9882"/>
                          <a:pt x="26075" y="10835"/>
                        </a:cubicBezTo>
                        <a:cubicBezTo>
                          <a:pt x="27027" y="11787"/>
                          <a:pt x="28932" y="11787"/>
                          <a:pt x="29885" y="12740"/>
                        </a:cubicBezTo>
                        <a:cubicBezTo>
                          <a:pt x="30837" y="12740"/>
                          <a:pt x="32742" y="13692"/>
                          <a:pt x="33695" y="13692"/>
                        </a:cubicBezTo>
                        <a:cubicBezTo>
                          <a:pt x="34647" y="13692"/>
                          <a:pt x="36552" y="13692"/>
                          <a:pt x="37505" y="13692"/>
                        </a:cubicBezTo>
                        <a:cubicBezTo>
                          <a:pt x="40362" y="13692"/>
                          <a:pt x="42267" y="13692"/>
                          <a:pt x="44172" y="13692"/>
                        </a:cubicBezTo>
                        <a:cubicBezTo>
                          <a:pt x="47982" y="13692"/>
                          <a:pt x="50840" y="12740"/>
                          <a:pt x="50840" y="12740"/>
                        </a:cubicBezTo>
                        <a:cubicBezTo>
                          <a:pt x="50840" y="12740"/>
                          <a:pt x="47982" y="13692"/>
                          <a:pt x="44172" y="15597"/>
                        </a:cubicBezTo>
                        <a:cubicBezTo>
                          <a:pt x="42267" y="16550"/>
                          <a:pt x="39410" y="17502"/>
                          <a:pt x="36552" y="17502"/>
                        </a:cubicBezTo>
                        <a:cubicBezTo>
                          <a:pt x="35600" y="17502"/>
                          <a:pt x="33695" y="18455"/>
                          <a:pt x="31790" y="18455"/>
                        </a:cubicBezTo>
                        <a:cubicBezTo>
                          <a:pt x="29885" y="18455"/>
                          <a:pt x="28932" y="18455"/>
                          <a:pt x="27027" y="18455"/>
                        </a:cubicBezTo>
                        <a:cubicBezTo>
                          <a:pt x="25122" y="18455"/>
                          <a:pt x="24170" y="18455"/>
                          <a:pt x="22265" y="17502"/>
                        </a:cubicBezTo>
                        <a:cubicBezTo>
                          <a:pt x="20360" y="17502"/>
                          <a:pt x="19407" y="16550"/>
                          <a:pt x="17502" y="16550"/>
                        </a:cubicBezTo>
                        <a:cubicBezTo>
                          <a:pt x="14645" y="15597"/>
                          <a:pt x="11787" y="14645"/>
                          <a:pt x="9882" y="13692"/>
                        </a:cubicBezTo>
                        <a:cubicBezTo>
                          <a:pt x="6072" y="11787"/>
                          <a:pt x="3215" y="10835"/>
                          <a:pt x="3215" y="10835"/>
                        </a:cubicBezTo>
                        <a:lnTo>
                          <a:pt x="3215" y="10835"/>
                        </a:lnTo>
                        <a:cubicBezTo>
                          <a:pt x="357" y="9882"/>
                          <a:pt x="-595" y="6072"/>
                          <a:pt x="357" y="3215"/>
                        </a:cubicBezTo>
                        <a:cubicBezTo>
                          <a:pt x="1310" y="357"/>
                          <a:pt x="5120" y="-595"/>
                          <a:pt x="7977" y="357"/>
                        </a:cubicBezTo>
                        <a:cubicBezTo>
                          <a:pt x="10835" y="357"/>
                          <a:pt x="10835" y="357"/>
                          <a:pt x="10835" y="1310"/>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400" name="Freeform: Shape 399">
                    <a:extLst>
                      <a:ext uri="{FF2B5EF4-FFF2-40B4-BE49-F238E27FC236}">
                        <a16:creationId xmlns:a16="http://schemas.microsoft.com/office/drawing/2014/main" id="{DBDF58B6-0AD6-9607-ED09-7C29ED17DA36}"/>
                      </a:ext>
                    </a:extLst>
                  </p:cNvPr>
                  <p:cNvSpPr/>
                  <p:nvPr/>
                </p:nvSpPr>
                <p:spPr>
                  <a:xfrm rot="-751617">
                    <a:off x="4900687" y="260102"/>
                    <a:ext cx="83820" cy="47625"/>
                  </a:xfrm>
                  <a:custGeom>
                    <a:avLst/>
                    <a:gdLst>
                      <a:gd name="connsiteX0" fmla="*/ 83821 w 83820"/>
                      <a:gd name="connsiteY0" fmla="*/ 23813 h 47625"/>
                      <a:gd name="connsiteX1" fmla="*/ 41910 w 83820"/>
                      <a:gd name="connsiteY1" fmla="*/ 47625 h 47625"/>
                      <a:gd name="connsiteX2" fmla="*/ 0 w 83820"/>
                      <a:gd name="connsiteY2" fmla="*/ 23813 h 47625"/>
                      <a:gd name="connsiteX3" fmla="*/ 41910 w 83820"/>
                      <a:gd name="connsiteY3" fmla="*/ 0 h 47625"/>
                      <a:gd name="connsiteX4" fmla="*/ 83821 w 83820"/>
                      <a:gd name="connsiteY4" fmla="*/ 23813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820" h="47625">
                        <a:moveTo>
                          <a:pt x="83821" y="23813"/>
                        </a:moveTo>
                        <a:cubicBezTo>
                          <a:pt x="83821" y="36964"/>
                          <a:pt x="65057" y="47625"/>
                          <a:pt x="41910" y="47625"/>
                        </a:cubicBezTo>
                        <a:cubicBezTo>
                          <a:pt x="18764" y="47625"/>
                          <a:pt x="0" y="36964"/>
                          <a:pt x="0" y="23813"/>
                        </a:cubicBezTo>
                        <a:cubicBezTo>
                          <a:pt x="0" y="10661"/>
                          <a:pt x="18764" y="0"/>
                          <a:pt x="41910" y="0"/>
                        </a:cubicBezTo>
                        <a:cubicBezTo>
                          <a:pt x="65057" y="0"/>
                          <a:pt x="83821" y="10661"/>
                          <a:pt x="83821" y="23813"/>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401" name="Freeform: Shape 400">
                    <a:extLst>
                      <a:ext uri="{FF2B5EF4-FFF2-40B4-BE49-F238E27FC236}">
                        <a16:creationId xmlns:a16="http://schemas.microsoft.com/office/drawing/2014/main" id="{DE4A1228-A1C2-A7AA-5CAF-50D0D4098BFF}"/>
                      </a:ext>
                    </a:extLst>
                  </p:cNvPr>
                  <p:cNvSpPr/>
                  <p:nvPr/>
                </p:nvSpPr>
                <p:spPr>
                  <a:xfrm>
                    <a:off x="4994910" y="285749"/>
                    <a:ext cx="34290" cy="22859"/>
                  </a:xfrm>
                  <a:custGeom>
                    <a:avLst/>
                    <a:gdLst>
                      <a:gd name="connsiteX0" fmla="*/ 34290 w 34290"/>
                      <a:gd name="connsiteY0" fmla="*/ 11430 h 22859"/>
                      <a:gd name="connsiteX1" fmla="*/ 17145 w 34290"/>
                      <a:gd name="connsiteY1" fmla="*/ 22860 h 22859"/>
                      <a:gd name="connsiteX2" fmla="*/ 0 w 34290"/>
                      <a:gd name="connsiteY2" fmla="*/ 11430 h 22859"/>
                      <a:gd name="connsiteX3" fmla="*/ 17145 w 34290"/>
                      <a:gd name="connsiteY3" fmla="*/ 0 h 22859"/>
                      <a:gd name="connsiteX4" fmla="*/ 34290 w 34290"/>
                      <a:gd name="connsiteY4" fmla="*/ 11430 h 228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90" h="22859">
                        <a:moveTo>
                          <a:pt x="34290" y="11430"/>
                        </a:moveTo>
                        <a:cubicBezTo>
                          <a:pt x="34290" y="17743"/>
                          <a:pt x="26614" y="22860"/>
                          <a:pt x="17145" y="22860"/>
                        </a:cubicBezTo>
                        <a:cubicBezTo>
                          <a:pt x="7676" y="22860"/>
                          <a:pt x="0" y="17743"/>
                          <a:pt x="0" y="11430"/>
                        </a:cubicBezTo>
                        <a:cubicBezTo>
                          <a:pt x="0" y="5117"/>
                          <a:pt x="7676" y="0"/>
                          <a:pt x="17145" y="0"/>
                        </a:cubicBezTo>
                        <a:cubicBezTo>
                          <a:pt x="26614" y="0"/>
                          <a:pt x="34290" y="5117"/>
                          <a:pt x="34290" y="11430"/>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402" name="Freeform: Shape 401">
                    <a:extLst>
                      <a:ext uri="{FF2B5EF4-FFF2-40B4-BE49-F238E27FC236}">
                        <a16:creationId xmlns:a16="http://schemas.microsoft.com/office/drawing/2014/main" id="{A6ADAB44-D4A9-7296-3F82-7080729A7535}"/>
                      </a:ext>
                    </a:extLst>
                  </p:cNvPr>
                  <p:cNvSpPr/>
                  <p:nvPr/>
                </p:nvSpPr>
                <p:spPr>
                  <a:xfrm>
                    <a:off x="5045859" y="263127"/>
                    <a:ext cx="158114" cy="53266"/>
                  </a:xfrm>
                  <a:custGeom>
                    <a:avLst/>
                    <a:gdLst>
                      <a:gd name="connsiteX0" fmla="*/ 150981 w 158114"/>
                      <a:gd name="connsiteY0" fmla="*/ 8334 h 53266"/>
                      <a:gd name="connsiteX1" fmla="*/ 96688 w 158114"/>
                      <a:gd name="connsiteY1" fmla="*/ 10239 h 53266"/>
                      <a:gd name="connsiteX2" fmla="*/ 486 w 158114"/>
                      <a:gd name="connsiteY2" fmla="*/ 35957 h 53266"/>
                      <a:gd name="connsiteX3" fmla="*/ 76686 w 158114"/>
                      <a:gd name="connsiteY3" fmla="*/ 53102 h 53266"/>
                      <a:gd name="connsiteX4" fmla="*/ 150981 w 158114"/>
                      <a:gd name="connsiteY4" fmla="*/ 8334 h 532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114" h="53266">
                        <a:moveTo>
                          <a:pt x="150981" y="8334"/>
                        </a:moveTo>
                        <a:cubicBezTo>
                          <a:pt x="140503" y="-2143"/>
                          <a:pt x="117644" y="-4048"/>
                          <a:pt x="96688" y="10239"/>
                        </a:cubicBezTo>
                        <a:cubicBezTo>
                          <a:pt x="50969" y="42624"/>
                          <a:pt x="8106" y="21669"/>
                          <a:pt x="486" y="35957"/>
                        </a:cubicBezTo>
                        <a:cubicBezTo>
                          <a:pt x="-6181" y="51197"/>
                          <a:pt x="57636" y="54054"/>
                          <a:pt x="76686" y="53102"/>
                        </a:cubicBezTo>
                        <a:cubicBezTo>
                          <a:pt x="106213" y="53102"/>
                          <a:pt x="181461" y="38814"/>
                          <a:pt x="150981" y="8334"/>
                        </a:cubicBezTo>
                        <a:close/>
                      </a:path>
                    </a:pathLst>
                  </a:custGeom>
                  <a:solidFill>
                    <a:srgbClr val="FF774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grpSp>
        </p:grpSp>
        <p:sp>
          <p:nvSpPr>
            <p:cNvPr id="372" name="Rectangle 371">
              <a:extLst>
                <a:ext uri="{FF2B5EF4-FFF2-40B4-BE49-F238E27FC236}">
                  <a16:creationId xmlns:a16="http://schemas.microsoft.com/office/drawing/2014/main" id="{B731D49E-1B77-FF9D-8284-CE766F31FFD8}"/>
                </a:ext>
              </a:extLst>
            </p:cNvPr>
            <p:cNvSpPr/>
            <p:nvPr/>
          </p:nvSpPr>
          <p:spPr>
            <a:xfrm>
              <a:off x="5579197" y="5083894"/>
              <a:ext cx="728438" cy="322114"/>
            </a:xfrm>
            <a:prstGeom prst="rect">
              <a:avLst/>
            </a:prstGeom>
            <a:solidFill>
              <a:srgbClr val="FF26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nvGrpSpPr>
            <p:cNvPr id="373" name="Group 372">
              <a:extLst>
                <a:ext uri="{FF2B5EF4-FFF2-40B4-BE49-F238E27FC236}">
                  <a16:creationId xmlns:a16="http://schemas.microsoft.com/office/drawing/2014/main" id="{ED130428-0F2F-4493-0892-BB24CCC1F3B1}"/>
                </a:ext>
              </a:extLst>
            </p:cNvPr>
            <p:cNvGrpSpPr/>
            <p:nvPr/>
          </p:nvGrpSpPr>
          <p:grpSpPr>
            <a:xfrm rot="20223954">
              <a:off x="5728008" y="4964416"/>
              <a:ext cx="462890" cy="475249"/>
              <a:chOff x="13474835" y="-944466"/>
              <a:chExt cx="125555" cy="88582"/>
            </a:xfrm>
          </p:grpSpPr>
          <p:grpSp>
            <p:nvGrpSpPr>
              <p:cNvPr id="374" name="Graphic 23">
                <a:extLst>
                  <a:ext uri="{FF2B5EF4-FFF2-40B4-BE49-F238E27FC236}">
                    <a16:creationId xmlns:a16="http://schemas.microsoft.com/office/drawing/2014/main" id="{AB57F95E-B5F6-7CA1-4FF0-83D931B6A7C6}"/>
                  </a:ext>
                </a:extLst>
              </p:cNvPr>
              <p:cNvGrpSpPr/>
              <p:nvPr/>
            </p:nvGrpSpPr>
            <p:grpSpPr>
              <a:xfrm>
                <a:off x="13479520" y="-939703"/>
                <a:ext cx="117059" cy="79683"/>
                <a:chOff x="13131262" y="-840224"/>
                <a:chExt cx="117059" cy="79683"/>
              </a:xfrm>
            </p:grpSpPr>
            <p:sp>
              <p:nvSpPr>
                <p:cNvPr id="376" name="Freeform: Shape 375">
                  <a:extLst>
                    <a:ext uri="{FF2B5EF4-FFF2-40B4-BE49-F238E27FC236}">
                      <a16:creationId xmlns:a16="http://schemas.microsoft.com/office/drawing/2014/main" id="{2105F7E5-BBDE-8D4B-7D8D-D596EDD92AF7}"/>
                    </a:ext>
                  </a:extLst>
                </p:cNvPr>
                <p:cNvSpPr/>
                <p:nvPr/>
              </p:nvSpPr>
              <p:spPr>
                <a:xfrm>
                  <a:off x="13131262" y="-810697"/>
                  <a:ext cx="55147" cy="50155"/>
                </a:xfrm>
                <a:custGeom>
                  <a:avLst/>
                  <a:gdLst>
                    <a:gd name="connsiteX0" fmla="*/ 55147 w 55147"/>
                    <a:gd name="connsiteY0" fmla="*/ 48578 h 50155"/>
                    <a:gd name="connsiteX1" fmla="*/ 32287 w 55147"/>
                    <a:gd name="connsiteY1" fmla="*/ 49530 h 50155"/>
                    <a:gd name="connsiteX2" fmla="*/ 3712 w 55147"/>
                    <a:gd name="connsiteY2" fmla="*/ 0 h 50155"/>
                    <a:gd name="connsiteX3" fmla="*/ 55147 w 55147"/>
                    <a:gd name="connsiteY3" fmla="*/ 48578 h 50155"/>
                  </a:gdLst>
                  <a:ahLst/>
                  <a:cxnLst>
                    <a:cxn ang="0">
                      <a:pos x="connsiteX0" y="connsiteY0"/>
                    </a:cxn>
                    <a:cxn ang="0">
                      <a:pos x="connsiteX1" y="connsiteY1"/>
                    </a:cxn>
                    <a:cxn ang="0">
                      <a:pos x="connsiteX2" y="connsiteY2"/>
                    </a:cxn>
                    <a:cxn ang="0">
                      <a:pos x="connsiteX3" y="connsiteY3"/>
                    </a:cxn>
                  </a:cxnLst>
                  <a:rect l="l" t="t" r="r" b="b"/>
                  <a:pathLst>
                    <a:path w="55147" h="50155">
                      <a:moveTo>
                        <a:pt x="55147" y="48578"/>
                      </a:moveTo>
                      <a:cubicBezTo>
                        <a:pt x="46575" y="50482"/>
                        <a:pt x="38955" y="50482"/>
                        <a:pt x="32287" y="49530"/>
                      </a:cubicBezTo>
                      <a:cubicBezTo>
                        <a:pt x="5617" y="44768"/>
                        <a:pt x="-6765" y="24765"/>
                        <a:pt x="3712" y="0"/>
                      </a:cubicBezTo>
                      <a:cubicBezTo>
                        <a:pt x="21810" y="4763"/>
                        <a:pt x="52290" y="20003"/>
                        <a:pt x="55147" y="48578"/>
                      </a:cubicBezTo>
                      <a:close/>
                    </a:path>
                  </a:pathLst>
                </a:custGeom>
                <a:solidFill>
                  <a:srgbClr val="FF774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77" name="Freeform: Shape 376">
                  <a:extLst>
                    <a:ext uri="{FF2B5EF4-FFF2-40B4-BE49-F238E27FC236}">
                      <a16:creationId xmlns:a16="http://schemas.microsoft.com/office/drawing/2014/main" id="{578CD55E-1756-FE79-8BC2-8601049A72CC}"/>
                    </a:ext>
                  </a:extLst>
                </p:cNvPr>
                <p:cNvSpPr/>
                <p:nvPr/>
              </p:nvSpPr>
              <p:spPr>
                <a:xfrm>
                  <a:off x="13143547" y="-840224"/>
                  <a:ext cx="104775" cy="45530"/>
                </a:xfrm>
                <a:custGeom>
                  <a:avLst/>
                  <a:gdLst>
                    <a:gd name="connsiteX0" fmla="*/ 104775 w 104775"/>
                    <a:gd name="connsiteY0" fmla="*/ 24765 h 45530"/>
                    <a:gd name="connsiteX1" fmla="*/ 92393 w 104775"/>
                    <a:gd name="connsiteY1" fmla="*/ 43815 h 45530"/>
                    <a:gd name="connsiteX2" fmla="*/ 0 w 104775"/>
                    <a:gd name="connsiteY2" fmla="*/ 14288 h 45530"/>
                    <a:gd name="connsiteX3" fmla="*/ 12383 w 104775"/>
                    <a:gd name="connsiteY3" fmla="*/ 0 h 45530"/>
                    <a:gd name="connsiteX4" fmla="*/ 104775 w 104775"/>
                    <a:gd name="connsiteY4" fmla="*/ 24765 h 455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45530">
                      <a:moveTo>
                        <a:pt x="104775" y="24765"/>
                      </a:moveTo>
                      <a:cubicBezTo>
                        <a:pt x="100965" y="31432"/>
                        <a:pt x="97155" y="38100"/>
                        <a:pt x="92393" y="43815"/>
                      </a:cubicBezTo>
                      <a:cubicBezTo>
                        <a:pt x="56198" y="52388"/>
                        <a:pt x="7620" y="26670"/>
                        <a:pt x="0" y="14288"/>
                      </a:cubicBezTo>
                      <a:cubicBezTo>
                        <a:pt x="2858" y="9525"/>
                        <a:pt x="7620" y="4763"/>
                        <a:pt x="12383" y="0"/>
                      </a:cubicBezTo>
                      <a:cubicBezTo>
                        <a:pt x="30480" y="18097"/>
                        <a:pt x="79058" y="33338"/>
                        <a:pt x="104775" y="24765"/>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78" name="Freeform: Shape 377">
                  <a:extLst>
                    <a:ext uri="{FF2B5EF4-FFF2-40B4-BE49-F238E27FC236}">
                      <a16:creationId xmlns:a16="http://schemas.microsoft.com/office/drawing/2014/main" id="{4A5AA22E-DB8A-18D9-A333-D81B62106974}"/>
                    </a:ext>
                  </a:extLst>
                </p:cNvPr>
                <p:cNvSpPr/>
                <p:nvPr/>
              </p:nvSpPr>
              <p:spPr>
                <a:xfrm>
                  <a:off x="13134975" y="-826890"/>
                  <a:ext cx="100965" cy="63817"/>
                </a:xfrm>
                <a:custGeom>
                  <a:avLst/>
                  <a:gdLst>
                    <a:gd name="connsiteX0" fmla="*/ 8572 w 100965"/>
                    <a:gd name="connsiteY0" fmla="*/ 0 h 63817"/>
                    <a:gd name="connsiteX1" fmla="*/ 100965 w 100965"/>
                    <a:gd name="connsiteY1" fmla="*/ 29528 h 63817"/>
                    <a:gd name="connsiteX2" fmla="*/ 51435 w 100965"/>
                    <a:gd name="connsiteY2" fmla="*/ 63818 h 63817"/>
                    <a:gd name="connsiteX3" fmla="*/ 0 w 100965"/>
                    <a:gd name="connsiteY3" fmla="*/ 15240 h 63817"/>
                    <a:gd name="connsiteX4" fmla="*/ 8572 w 100965"/>
                    <a:gd name="connsiteY4" fmla="*/ 0 h 638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965" h="63817">
                      <a:moveTo>
                        <a:pt x="8572" y="0"/>
                      </a:moveTo>
                      <a:cubicBezTo>
                        <a:pt x="16192" y="12383"/>
                        <a:pt x="64770" y="39053"/>
                        <a:pt x="100965" y="29528"/>
                      </a:cubicBezTo>
                      <a:cubicBezTo>
                        <a:pt x="85725" y="49530"/>
                        <a:pt x="66675" y="60008"/>
                        <a:pt x="51435" y="63818"/>
                      </a:cubicBezTo>
                      <a:cubicBezTo>
                        <a:pt x="49530" y="35243"/>
                        <a:pt x="18097" y="20003"/>
                        <a:pt x="0" y="15240"/>
                      </a:cubicBezTo>
                      <a:cubicBezTo>
                        <a:pt x="1905" y="10478"/>
                        <a:pt x="4763" y="5715"/>
                        <a:pt x="8572" y="0"/>
                      </a:cubicBezTo>
                      <a:close/>
                    </a:path>
                  </a:pathLst>
                </a:custGeom>
                <a:solidFill>
                  <a:srgbClr val="A6101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sp>
            <p:nvSpPr>
              <p:cNvPr id="375" name="Freeform: Shape 374">
                <a:extLst>
                  <a:ext uri="{FF2B5EF4-FFF2-40B4-BE49-F238E27FC236}">
                    <a16:creationId xmlns:a16="http://schemas.microsoft.com/office/drawing/2014/main" id="{1649F7A9-F695-0FC4-7A58-175F677D20BC}"/>
                  </a:ext>
                </a:extLst>
              </p:cNvPr>
              <p:cNvSpPr/>
              <p:nvPr/>
            </p:nvSpPr>
            <p:spPr>
              <a:xfrm>
                <a:off x="13474835" y="-944466"/>
                <a:ext cx="125555" cy="88582"/>
              </a:xfrm>
              <a:custGeom>
                <a:avLst/>
                <a:gdLst>
                  <a:gd name="connsiteX0" fmla="*/ 44593 w 125555"/>
                  <a:gd name="connsiteY0" fmla="*/ 88582 h 88582"/>
                  <a:gd name="connsiteX1" fmla="*/ 36020 w 125555"/>
                  <a:gd name="connsiteY1" fmla="*/ 87630 h 88582"/>
                  <a:gd name="connsiteX2" fmla="*/ 1730 w 125555"/>
                  <a:gd name="connsiteY2" fmla="*/ 61913 h 88582"/>
                  <a:gd name="connsiteX3" fmla="*/ 25543 w 125555"/>
                  <a:gd name="connsiteY3" fmla="*/ 952 h 88582"/>
                  <a:gd name="connsiteX4" fmla="*/ 28400 w 125555"/>
                  <a:gd name="connsiteY4" fmla="*/ 0 h 88582"/>
                  <a:gd name="connsiteX5" fmla="*/ 28400 w 125555"/>
                  <a:gd name="connsiteY5" fmla="*/ 0 h 88582"/>
                  <a:gd name="connsiteX6" fmla="*/ 31257 w 125555"/>
                  <a:gd name="connsiteY6" fmla="*/ 952 h 88582"/>
                  <a:gd name="connsiteX7" fmla="*/ 102695 w 125555"/>
                  <a:gd name="connsiteY7" fmla="*/ 27622 h 88582"/>
                  <a:gd name="connsiteX8" fmla="*/ 119840 w 125555"/>
                  <a:gd name="connsiteY8" fmla="*/ 24765 h 88582"/>
                  <a:gd name="connsiteX9" fmla="*/ 124603 w 125555"/>
                  <a:gd name="connsiteY9" fmla="*/ 25718 h 88582"/>
                  <a:gd name="connsiteX10" fmla="*/ 125555 w 125555"/>
                  <a:gd name="connsiteY10" fmla="*/ 30480 h 88582"/>
                  <a:gd name="connsiteX11" fmla="*/ 44593 w 125555"/>
                  <a:gd name="connsiteY11" fmla="*/ 88582 h 88582"/>
                  <a:gd name="connsiteX12" fmla="*/ 29353 w 125555"/>
                  <a:gd name="connsiteY12" fmla="*/ 10477 h 88582"/>
                  <a:gd name="connsiteX13" fmla="*/ 10303 w 125555"/>
                  <a:gd name="connsiteY13" fmla="*/ 60007 h 88582"/>
                  <a:gd name="connsiteX14" fmla="*/ 37925 w 125555"/>
                  <a:gd name="connsiteY14" fmla="*/ 80010 h 88582"/>
                  <a:gd name="connsiteX15" fmla="*/ 113173 w 125555"/>
                  <a:gd name="connsiteY15" fmla="*/ 36195 h 88582"/>
                  <a:gd name="connsiteX16" fmla="*/ 103648 w 125555"/>
                  <a:gd name="connsiteY16" fmla="*/ 37147 h 88582"/>
                  <a:gd name="connsiteX17" fmla="*/ 29353 w 125555"/>
                  <a:gd name="connsiteY17" fmla="*/ 10477 h 8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5555" h="88582">
                    <a:moveTo>
                      <a:pt x="44593" y="88582"/>
                    </a:moveTo>
                    <a:cubicBezTo>
                      <a:pt x="41735" y="88582"/>
                      <a:pt x="38878" y="88582"/>
                      <a:pt x="36020" y="87630"/>
                    </a:cubicBezTo>
                    <a:cubicBezTo>
                      <a:pt x="18875" y="84772"/>
                      <a:pt x="6493" y="75247"/>
                      <a:pt x="1730" y="61913"/>
                    </a:cubicBezTo>
                    <a:cubicBezTo>
                      <a:pt x="-3985" y="43815"/>
                      <a:pt x="4588" y="21907"/>
                      <a:pt x="25543" y="952"/>
                    </a:cubicBezTo>
                    <a:cubicBezTo>
                      <a:pt x="26495" y="0"/>
                      <a:pt x="27448" y="0"/>
                      <a:pt x="28400" y="0"/>
                    </a:cubicBezTo>
                    <a:lnTo>
                      <a:pt x="28400" y="0"/>
                    </a:lnTo>
                    <a:cubicBezTo>
                      <a:pt x="29353" y="0"/>
                      <a:pt x="30305" y="0"/>
                      <a:pt x="31257" y="952"/>
                    </a:cubicBezTo>
                    <a:cubicBezTo>
                      <a:pt x="45545" y="15240"/>
                      <a:pt x="77930" y="27622"/>
                      <a:pt x="102695" y="27622"/>
                    </a:cubicBezTo>
                    <a:cubicBezTo>
                      <a:pt x="109363" y="27622"/>
                      <a:pt x="115078" y="26670"/>
                      <a:pt x="119840" y="24765"/>
                    </a:cubicBezTo>
                    <a:cubicBezTo>
                      <a:pt x="121745" y="23813"/>
                      <a:pt x="123650" y="24765"/>
                      <a:pt x="124603" y="25718"/>
                    </a:cubicBezTo>
                    <a:cubicBezTo>
                      <a:pt x="125555" y="26670"/>
                      <a:pt x="125555" y="28575"/>
                      <a:pt x="125555" y="30480"/>
                    </a:cubicBezTo>
                    <a:cubicBezTo>
                      <a:pt x="102695" y="73343"/>
                      <a:pt x="69357" y="88582"/>
                      <a:pt x="44593" y="88582"/>
                    </a:cubicBezTo>
                    <a:close/>
                    <a:moveTo>
                      <a:pt x="29353" y="10477"/>
                    </a:moveTo>
                    <a:cubicBezTo>
                      <a:pt x="12207" y="28575"/>
                      <a:pt x="5540" y="45720"/>
                      <a:pt x="10303" y="60007"/>
                    </a:cubicBezTo>
                    <a:cubicBezTo>
                      <a:pt x="14113" y="70485"/>
                      <a:pt x="23638" y="77152"/>
                      <a:pt x="37925" y="80010"/>
                    </a:cubicBezTo>
                    <a:cubicBezTo>
                      <a:pt x="57928" y="83820"/>
                      <a:pt x="90313" y="72390"/>
                      <a:pt x="113173" y="36195"/>
                    </a:cubicBezTo>
                    <a:cubicBezTo>
                      <a:pt x="110315" y="36195"/>
                      <a:pt x="106505" y="37147"/>
                      <a:pt x="103648" y="37147"/>
                    </a:cubicBezTo>
                    <a:cubicBezTo>
                      <a:pt x="77930" y="36195"/>
                      <a:pt x="46498" y="24765"/>
                      <a:pt x="29353" y="10477"/>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grpSp>
      <p:pic>
        <p:nvPicPr>
          <p:cNvPr id="8" name="Tieng-yeah-tre-con-www_tiengdong_com">
            <a:hlinkClick r:id="" action="ppaction://media"/>
            <a:extLst>
              <a:ext uri="{FF2B5EF4-FFF2-40B4-BE49-F238E27FC236}">
                <a16:creationId xmlns:a16="http://schemas.microsoft.com/office/drawing/2014/main" id="{A44958CD-B586-ACA9-4B48-EE8441E78A56}"/>
              </a:ext>
            </a:extLst>
          </p:cNvPr>
          <p:cNvPicPr>
            <a:picLocks noChangeAspect="1"/>
          </p:cNvPicPr>
          <p:nvPr>
            <a:audioFile r:link="rId1"/>
            <p:extLst>
              <p:ext uri="{DAA4B4D4-6D71-4841-9C94-3DE7FCFB9230}">
                <p14:media xmlns:p14="http://schemas.microsoft.com/office/powerpoint/2010/main" r:embed="rId2">
                  <p14:trim st="271" end="510.6938"/>
                </p14:media>
              </p:ext>
            </p:extLst>
          </p:nvPr>
        </p:nvPicPr>
        <p:blipFill>
          <a:blip r:embed="rId6"/>
          <a:stretch>
            <a:fillRect/>
          </a:stretch>
        </p:blipFill>
        <p:spPr>
          <a:xfrm>
            <a:off x="-3451225" y="134938"/>
            <a:ext cx="406400" cy="406400"/>
          </a:xfrm>
          <a:prstGeom prst="rect">
            <a:avLst/>
          </a:prstGeom>
        </p:spPr>
      </p:pic>
    </p:spTree>
    <p:extLst>
      <p:ext uri="{BB962C8B-B14F-4D97-AF65-F5344CB8AC3E}">
        <p14:creationId xmlns:p14="http://schemas.microsoft.com/office/powerpoint/2010/main" val="3631446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50" fill="hold">
                                          <p:stCondLst>
                                            <p:cond delay="0"/>
                                          </p:stCondLst>
                                        </p:cTn>
                                        <p:tgtEl>
                                          <p:spTgt spid="370"/>
                                        </p:tgtEl>
                                        <p:attrNameLst>
                                          <p:attrName>r</p:attrName>
                                        </p:attrNameLst>
                                      </p:cBhvr>
                                    </p:animRot>
                                    <p:animRot by="-240000">
                                      <p:cBhvr>
                                        <p:cTn id="7" dur="300" fill="hold">
                                          <p:stCondLst>
                                            <p:cond delay="300"/>
                                          </p:stCondLst>
                                        </p:cTn>
                                        <p:tgtEl>
                                          <p:spTgt spid="370"/>
                                        </p:tgtEl>
                                        <p:attrNameLst>
                                          <p:attrName>r</p:attrName>
                                        </p:attrNameLst>
                                      </p:cBhvr>
                                    </p:animRot>
                                    <p:animRot by="240000">
                                      <p:cBhvr>
                                        <p:cTn id="8" dur="300" fill="hold">
                                          <p:stCondLst>
                                            <p:cond delay="600"/>
                                          </p:stCondLst>
                                        </p:cTn>
                                        <p:tgtEl>
                                          <p:spTgt spid="370"/>
                                        </p:tgtEl>
                                        <p:attrNameLst>
                                          <p:attrName>r</p:attrName>
                                        </p:attrNameLst>
                                      </p:cBhvr>
                                    </p:animRot>
                                    <p:animRot by="-240000">
                                      <p:cBhvr>
                                        <p:cTn id="9" dur="300" fill="hold">
                                          <p:stCondLst>
                                            <p:cond delay="900"/>
                                          </p:stCondLst>
                                        </p:cTn>
                                        <p:tgtEl>
                                          <p:spTgt spid="370"/>
                                        </p:tgtEl>
                                        <p:attrNameLst>
                                          <p:attrName>r</p:attrName>
                                        </p:attrNameLst>
                                      </p:cBhvr>
                                    </p:animRot>
                                    <p:animRot by="120000">
                                      <p:cBhvr>
                                        <p:cTn id="10" dur="300" fill="hold">
                                          <p:stCondLst>
                                            <p:cond delay="1200"/>
                                          </p:stCondLst>
                                        </p:cTn>
                                        <p:tgtEl>
                                          <p:spTgt spid="370"/>
                                        </p:tgtEl>
                                        <p:attrNameLst>
                                          <p:attrName>r</p:attrName>
                                        </p:attrNameLst>
                                      </p:cBhvr>
                                    </p:animRot>
                                  </p:childTnLst>
                                </p:cTn>
                              </p:par>
                              <p:par>
                                <p:cTn id="11" presetID="8" presetClass="emph" presetSubtype="0" repeatCount="indefinite" autoRev="1" fill="hold" nodeType="withEffect">
                                  <p:stCondLst>
                                    <p:cond delay="0"/>
                                  </p:stCondLst>
                                  <p:childTnLst>
                                    <p:animRot by="900000">
                                      <p:cBhvr>
                                        <p:cTn id="12" dur="500" fill="hold"/>
                                        <p:tgtEl>
                                          <p:spTgt spid="360"/>
                                        </p:tgtEl>
                                        <p:attrNameLst>
                                          <p:attrName>r</p:attrName>
                                        </p:attrNameLst>
                                      </p:cBhvr>
                                    </p:animRot>
                                  </p:childTnLst>
                                </p:cTn>
                              </p:par>
                              <p:par>
                                <p:cTn id="13" presetID="8" presetClass="emph" presetSubtype="0" repeatCount="indefinite" autoRev="1" fill="hold" nodeType="withEffect">
                                  <p:stCondLst>
                                    <p:cond delay="0"/>
                                  </p:stCondLst>
                                  <p:childTnLst>
                                    <p:animRot by="-900000">
                                      <p:cBhvr>
                                        <p:cTn id="14" dur="500" fill="hold"/>
                                        <p:tgtEl>
                                          <p:spTgt spid="350"/>
                                        </p:tgtEl>
                                        <p:attrNameLst>
                                          <p:attrName>r</p:attrName>
                                        </p:attrNameLst>
                                      </p:cBhvr>
                                    </p:animRot>
                                  </p:childTnLst>
                                </p:cTn>
                              </p:par>
                              <p:par>
                                <p:cTn id="15" presetID="23" presetClass="entr" presetSubtype="16" fill="hold" nodeType="withEffect">
                                  <p:stCondLst>
                                    <p:cond delay="10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childTnLst>
                                </p:cTn>
                              </p:par>
                              <p:par>
                                <p:cTn id="19" presetID="1" presetClass="mediacall" presetSubtype="0" fill="hold" nodeType="withEffect">
                                  <p:stCondLst>
                                    <p:cond delay="100"/>
                                  </p:stCondLst>
                                  <p:childTnLst>
                                    <p:cmd type="call" cmd="playFrom(0.0)">
                                      <p:cBhvr>
                                        <p:cTn id="20" dur="3633"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1" fill="hold" display="0">
                  <p:stCondLst>
                    <p:cond delay="indefinite"/>
                  </p:stCondLst>
                  <p:endCondLst>
                    <p:cond evt="onStopAudio" delay="0">
                      <p:tgtEl>
                        <p:sldTgt/>
                      </p:tgtEl>
                    </p:cond>
                  </p:endCondLst>
                </p:cTn>
                <p:tgtEl>
                  <p:spTgt spid="8"/>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2837683" y="2934260"/>
            <a:ext cx="6516634" cy="4344423"/>
          </a:xfrm>
          <a:prstGeom prst="rect">
            <a:avLst/>
          </a:prstGeom>
        </p:spPr>
      </p:pic>
      <p:pic>
        <p:nvPicPr>
          <p:cNvPr id="7" name="Picture 6"/>
          <p:cNvPicPr>
            <a:picLocks noChangeAspect="1"/>
          </p:cNvPicPr>
          <p:nvPr/>
        </p:nvPicPr>
        <p:blipFill>
          <a:blip r:embed="rId3"/>
          <a:stretch>
            <a:fillRect/>
          </a:stretch>
        </p:blipFill>
        <p:spPr>
          <a:xfrm>
            <a:off x="1346804" y="497552"/>
            <a:ext cx="9498391" cy="2371550"/>
          </a:xfrm>
          <a:prstGeom prst="rect">
            <a:avLst/>
          </a:prstGeom>
        </p:spPr>
      </p:pic>
    </p:spTree>
    <p:extLst>
      <p:ext uri="{BB962C8B-B14F-4D97-AF65-F5344CB8AC3E}">
        <p14:creationId xmlns:p14="http://schemas.microsoft.com/office/powerpoint/2010/main" val="89701456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2837683" y="2934260"/>
            <a:ext cx="6516634" cy="4344423"/>
          </a:xfrm>
          <a:prstGeom prst="rect">
            <a:avLst/>
          </a:prstGeom>
        </p:spPr>
      </p:pic>
      <p:pic>
        <p:nvPicPr>
          <p:cNvPr id="7" name="Picture 6"/>
          <p:cNvPicPr>
            <a:picLocks noChangeAspect="1"/>
          </p:cNvPicPr>
          <p:nvPr/>
        </p:nvPicPr>
        <p:blipFill>
          <a:blip r:embed="rId3"/>
          <a:stretch>
            <a:fillRect/>
          </a:stretch>
        </p:blipFill>
        <p:spPr>
          <a:xfrm>
            <a:off x="1365094" y="645425"/>
            <a:ext cx="9461812" cy="2389839"/>
          </a:xfrm>
          <a:prstGeom prst="rect">
            <a:avLst/>
          </a:prstGeom>
        </p:spPr>
      </p:pic>
    </p:spTree>
    <p:extLst>
      <p:ext uri="{BB962C8B-B14F-4D97-AF65-F5344CB8AC3E}">
        <p14:creationId xmlns:p14="http://schemas.microsoft.com/office/powerpoint/2010/main" val="128110258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ự tích dưa hấu">
            <a:extLst>
              <a:ext uri="{FF2B5EF4-FFF2-40B4-BE49-F238E27FC236}">
                <a16:creationId xmlns:a16="http://schemas.microsoft.com/office/drawing/2014/main" id="{D7AFF86E-E841-A130-DF0D-B7D29859D0E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0"/>
            <a:ext cx="12201155"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a:extLst>
              <a:ext uri="{FF2B5EF4-FFF2-40B4-BE49-F238E27FC236}">
                <a16:creationId xmlns:a16="http://schemas.microsoft.com/office/drawing/2014/main" id="{7A8693D4-080A-413E-F814-297937945654}"/>
              </a:ext>
            </a:extLst>
          </p:cNvPr>
          <p:cNvGrpSpPr/>
          <p:nvPr/>
        </p:nvGrpSpPr>
        <p:grpSpPr>
          <a:xfrm>
            <a:off x="323850" y="161925"/>
            <a:ext cx="6200775" cy="1107996"/>
            <a:chOff x="323850" y="161925"/>
            <a:chExt cx="6200775" cy="1107996"/>
          </a:xfrm>
        </p:grpSpPr>
        <p:sp>
          <p:nvSpPr>
            <p:cNvPr id="7" name="TextBox 6">
              <a:extLst>
                <a:ext uri="{FF2B5EF4-FFF2-40B4-BE49-F238E27FC236}">
                  <a16:creationId xmlns:a16="http://schemas.microsoft.com/office/drawing/2014/main" id="{ADB43B22-B1B2-1BA4-DBFF-DA0CEA96A529}"/>
                </a:ext>
              </a:extLst>
            </p:cNvPr>
            <p:cNvSpPr txBox="1"/>
            <p:nvPr/>
          </p:nvSpPr>
          <p:spPr>
            <a:xfrm>
              <a:off x="333375" y="161925"/>
              <a:ext cx="6191250"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w="190500">
                    <a:solidFill>
                      <a:prstClr val="white"/>
                    </a:solidFill>
                  </a:ln>
                  <a:solidFill>
                    <a:prstClr val="black"/>
                  </a:solidFill>
                  <a:effectLst/>
                  <a:uLnTx/>
                  <a:uFillTx/>
                  <a:latin typeface="UTM Showcard" panose="02040603050506020204" pitchFamily="18" charset="0"/>
                  <a:ea typeface="+mn-ea"/>
                  <a:cs typeface="+mn-cs"/>
                </a:rPr>
                <a:t>MAI AN TIÊM</a:t>
              </a:r>
            </a:p>
          </p:txBody>
        </p:sp>
        <p:sp>
          <p:nvSpPr>
            <p:cNvPr id="8" name="TextBox 7">
              <a:extLst>
                <a:ext uri="{FF2B5EF4-FFF2-40B4-BE49-F238E27FC236}">
                  <a16:creationId xmlns:a16="http://schemas.microsoft.com/office/drawing/2014/main" id="{249C8065-1FE1-B793-B100-E2B1B596F3DD}"/>
                </a:ext>
              </a:extLst>
            </p:cNvPr>
            <p:cNvSpPr txBox="1"/>
            <p:nvPr/>
          </p:nvSpPr>
          <p:spPr>
            <a:xfrm>
              <a:off x="323850" y="161925"/>
              <a:ext cx="6191250"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FF0000"/>
                  </a:solidFill>
                  <a:effectLst/>
                  <a:uLnTx/>
                  <a:uFillTx/>
                  <a:latin typeface="UTM Showcard" panose="02040603050506020204" pitchFamily="18" charset="0"/>
                  <a:ea typeface="+mn-ea"/>
                  <a:cs typeface="+mn-cs"/>
                </a:rPr>
                <a:t>MAI AN TIÊM</a:t>
              </a:r>
            </a:p>
          </p:txBody>
        </p:sp>
      </p:grpSp>
      <p:pic>
        <p:nvPicPr>
          <p:cNvPr id="10" name="5bfd36810f03f">
            <a:hlinkClick r:id="" action="ppaction://media"/>
            <a:extLst>
              <a:ext uri="{FF2B5EF4-FFF2-40B4-BE49-F238E27FC236}">
                <a16:creationId xmlns:a16="http://schemas.microsoft.com/office/drawing/2014/main" id="{59F196E4-354E-3FD2-90C6-9E0C8907BA2E}"/>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487363" y="637963"/>
            <a:ext cx="487363" cy="487362"/>
          </a:xfrm>
          <a:prstGeom prst="rect">
            <a:avLst/>
          </a:prstGeom>
        </p:spPr>
      </p:pic>
    </p:spTree>
    <p:custDataLst>
      <p:tags r:id="rId1"/>
    </p:custDataLst>
    <p:extLst>
      <p:ext uri="{BB962C8B-B14F-4D97-AF65-F5344CB8AC3E}">
        <p14:creationId xmlns:p14="http://schemas.microsoft.com/office/powerpoint/2010/main" val="3197313177"/>
      </p:ext>
    </p:extLst>
  </p:cSld>
  <p:clrMapOvr>
    <a:masterClrMapping/>
  </p:clrMapOvr>
  <mc:AlternateContent xmlns:mc="http://schemas.openxmlformats.org/markup-compatibility/2006" xmlns:p14="http://schemas.microsoft.com/office/powerpoint/2010/main">
    <mc:Choice Requires="p14">
      <p:transition spd="slow" p14:dur="2000" advTm="5390"/>
    </mc:Choice>
    <mc:Fallback xmlns="">
      <p:transition spd="slow" advTm="539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par>
                          <p:cTn id="8" fill="hold">
                            <p:stCondLst>
                              <p:cond delay="500"/>
                            </p:stCondLst>
                            <p:childTnLst>
                              <p:par>
                                <p:cTn id="9" presetID="1" presetClass="mediacall" presetSubtype="0" fill="hold" nodeType="afterEffect">
                                  <p:stCondLst>
                                    <p:cond delay="0"/>
                                  </p:stCondLst>
                                  <p:childTnLst>
                                    <p:cmd type="call" cmd="playFrom(0.0)">
                                      <p:cBhvr>
                                        <p:cTn id="10" dur="134736"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1" repeatCount="indefinite" fill="remove" display="0">
                  <p:stCondLst>
                    <p:cond delay="indefinite"/>
                  </p:stCondLst>
                  <p:endCondLst>
                    <p:cond evt="onStopAudio" delay="0">
                      <p:tgtEl>
                        <p:sldTgt/>
                      </p:tgtEl>
                    </p:cond>
                  </p:endCondLst>
                </p:cTn>
                <p:tgtEl>
                  <p:spTgt spid="10"/>
                </p:tgtEl>
              </p:cMediaNode>
            </p:audio>
          </p:childTnLst>
        </p:cTn>
      </p:par>
    </p:tnLst>
  </p:timing>
  <p:extLst>
    <p:ext uri="{E180D4A7-C9FB-4DFB-919C-405C955672EB}">
      <p14:showEvtLst xmlns:p14="http://schemas.microsoft.com/office/powerpoint/2010/main">
        <p14:playEvt time="2149" objId="10"/>
        <p14:stopEvt time="4986" objId="10"/>
      </p14:showEvtLst>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11">
            <a:extLst>
              <a:ext uri="{28A0092B-C50C-407E-A947-70E740481C1C}">
                <a14:useLocalDpi xmlns:a14="http://schemas.microsoft.com/office/drawing/2010/main" val="0"/>
              </a:ext>
            </a:extLst>
          </a:blip>
          <a:srcRect l="12334" r="12334"/>
          <a:stretch/>
        </p:blipFill>
        <p:spPr bwMode="auto">
          <a:xfrm>
            <a:off x="0" y="0"/>
            <a:ext cx="12192000" cy="6879771"/>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p:nvPicPr>
        <p:blipFill rotWithShape="1">
          <a:blip r:embed="rId12">
            <a:extLst>
              <a:ext uri="{BEBA8EAE-BF5A-486C-A8C5-ECC9F3942E4B}">
                <a14:imgProps xmlns:a14="http://schemas.microsoft.com/office/drawing/2010/main">
                  <a14:imgLayer r:embed="rId13">
                    <a14:imgEffect>
                      <a14:backgroundRemoval t="0" b="97412" l="51900" r="97500">
                        <a14:backgroundMark x1="89100" y1="42144" x2="89500" y2="45102"/>
                        <a14:backgroundMark x1="83000" y1="51571" x2="82400" y2="52865"/>
                      </a14:backgroundRemoval>
                    </a14:imgEffect>
                  </a14:imgLayer>
                </a14:imgProps>
              </a:ext>
              <a:ext uri="{28A0092B-C50C-407E-A947-70E740481C1C}">
                <a14:useLocalDpi xmlns:a14="http://schemas.microsoft.com/office/drawing/2010/main" val="0"/>
              </a:ext>
            </a:extLst>
          </a:blip>
          <a:srcRect l="52291"/>
          <a:stretch/>
        </p:blipFill>
        <p:spPr bwMode="auto">
          <a:xfrm>
            <a:off x="1032031" y="2044377"/>
            <a:ext cx="3822548" cy="433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2" name="Picture 51">
            <a:hlinkClick r:id="rId14" action="ppaction://hlinksldjump"/>
            <a:extLst>
              <a:ext uri="{FF2B5EF4-FFF2-40B4-BE49-F238E27FC236}">
                <a16:creationId xmlns:a16="http://schemas.microsoft.com/office/drawing/2014/main" id="{AE752379-2F4E-4DFE-BACA-7F74DE703CF6}"/>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2813" t="2113" r="66860" b="69191"/>
          <a:stretch/>
        </p:blipFill>
        <p:spPr>
          <a:xfrm>
            <a:off x="6199645" y="5069497"/>
            <a:ext cx="710201" cy="671933"/>
          </a:xfrm>
          <a:prstGeom prst="rect">
            <a:avLst/>
          </a:prstGeom>
        </p:spPr>
      </p:pic>
      <p:pic>
        <p:nvPicPr>
          <p:cNvPr id="53" name="Picture 52">
            <a:hlinkClick r:id="rId16" action="ppaction://hlinksldjump"/>
            <a:extLst>
              <a:ext uri="{FF2B5EF4-FFF2-40B4-BE49-F238E27FC236}">
                <a16:creationId xmlns:a16="http://schemas.microsoft.com/office/drawing/2014/main" id="{7CEA9600-B541-493B-9168-A64F834ED4A4}"/>
              </a:ext>
            </a:extLst>
          </p:cNvPr>
          <p:cNvPicPr>
            <a:picLocks noChangeAspect="1"/>
          </p:cNvPicPr>
          <p:nvPr/>
        </p:nvPicPr>
        <p:blipFill rotWithShape="1">
          <a:blip r:embed="rId17" cstate="print">
            <a:extLst>
              <a:ext uri="{28A0092B-C50C-407E-A947-70E740481C1C}">
                <a14:useLocalDpi xmlns:a14="http://schemas.microsoft.com/office/drawing/2010/main" val="0"/>
              </a:ext>
            </a:extLst>
          </a:blip>
          <a:srcRect l="34786" r="34233" b="69787"/>
          <a:stretch/>
        </p:blipFill>
        <p:spPr>
          <a:xfrm>
            <a:off x="7343480" y="5017508"/>
            <a:ext cx="669304" cy="692521"/>
          </a:xfrm>
          <a:prstGeom prst="rect">
            <a:avLst/>
          </a:prstGeom>
        </p:spPr>
      </p:pic>
      <p:pic>
        <p:nvPicPr>
          <p:cNvPr id="54" name="Picture 53">
            <a:hlinkClick r:id="rId18" action="ppaction://hlinksldjump"/>
            <a:extLst>
              <a:ext uri="{FF2B5EF4-FFF2-40B4-BE49-F238E27FC236}">
                <a16:creationId xmlns:a16="http://schemas.microsoft.com/office/drawing/2014/main" id="{7257AC56-4F8D-40CB-9602-D1B266029880}"/>
              </a:ext>
            </a:extLst>
          </p:cNvPr>
          <p:cNvPicPr>
            <a:picLocks noChangeAspect="1"/>
          </p:cNvPicPr>
          <p:nvPr/>
        </p:nvPicPr>
        <p:blipFill rotWithShape="1">
          <a:blip r:embed="rId19" cstate="print">
            <a:extLst>
              <a:ext uri="{28A0092B-C50C-407E-A947-70E740481C1C}">
                <a14:useLocalDpi xmlns:a14="http://schemas.microsoft.com/office/drawing/2010/main" val="0"/>
              </a:ext>
            </a:extLst>
          </a:blip>
          <a:srcRect l="65285" t="-216" r="3556" b="69191"/>
          <a:stretch/>
        </p:blipFill>
        <p:spPr>
          <a:xfrm>
            <a:off x="8400861" y="4971242"/>
            <a:ext cx="639444" cy="713627"/>
          </a:xfrm>
          <a:prstGeom prst="rect">
            <a:avLst/>
          </a:prstGeom>
        </p:spPr>
      </p:pic>
      <p:pic>
        <p:nvPicPr>
          <p:cNvPr id="55" name="Picture 54">
            <a:hlinkClick r:id="rId20" action="ppaction://hlinksldjump"/>
            <a:extLst>
              <a:ext uri="{FF2B5EF4-FFF2-40B4-BE49-F238E27FC236}">
                <a16:creationId xmlns:a16="http://schemas.microsoft.com/office/drawing/2014/main" id="{5CFCC060-718A-4862-8403-7AF355A7BB16}"/>
              </a:ext>
            </a:extLst>
          </p:cNvPr>
          <p:cNvPicPr>
            <a:picLocks noChangeAspect="1"/>
          </p:cNvPicPr>
          <p:nvPr/>
        </p:nvPicPr>
        <p:blipFill rotWithShape="1">
          <a:blip r:embed="rId21" cstate="print">
            <a:extLst>
              <a:ext uri="{28A0092B-C50C-407E-A947-70E740481C1C}">
                <a14:useLocalDpi xmlns:a14="http://schemas.microsoft.com/office/drawing/2010/main" val="0"/>
              </a:ext>
            </a:extLst>
          </a:blip>
          <a:srcRect l="4499" t="32100" r="66860" b="39409"/>
          <a:stretch/>
        </p:blipFill>
        <p:spPr>
          <a:xfrm>
            <a:off x="9522219" y="4979483"/>
            <a:ext cx="687010" cy="671935"/>
          </a:xfrm>
          <a:prstGeom prst="rect">
            <a:avLst/>
          </a:prstGeom>
        </p:spPr>
      </p:pic>
      <p:pic>
        <p:nvPicPr>
          <p:cNvPr id="7" name="Tieng-song-bien-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2"/>
          <a:stretch>
            <a:fillRect/>
          </a:stretch>
        </p:blipFill>
        <p:spPr>
          <a:xfrm>
            <a:off x="-833284" y="2509986"/>
            <a:ext cx="609600" cy="609600"/>
          </a:xfrm>
          <a:prstGeom prst="rect">
            <a:avLst/>
          </a:prstGeom>
        </p:spPr>
      </p:pic>
      <p:pic>
        <p:nvPicPr>
          <p:cNvPr id="57" name="Tiếng yeah của trẻ con mp3.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23"/>
          <a:stretch>
            <a:fillRect/>
          </a:stretch>
        </p:blipFill>
        <p:spPr>
          <a:xfrm>
            <a:off x="-1011865" y="1244009"/>
            <a:ext cx="304800" cy="304800"/>
          </a:xfrm>
          <a:prstGeom prst="rect">
            <a:avLst/>
          </a:prstGeom>
        </p:spPr>
      </p:pic>
      <p:pic>
        <p:nvPicPr>
          <p:cNvPr id="58" name="Tiếng yeah của trẻ con mp3.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23"/>
          <a:stretch>
            <a:fillRect/>
          </a:stretch>
        </p:blipFill>
        <p:spPr>
          <a:xfrm>
            <a:off x="-859465" y="1396409"/>
            <a:ext cx="304800" cy="304800"/>
          </a:xfrm>
          <a:prstGeom prst="rect">
            <a:avLst/>
          </a:prstGeom>
        </p:spPr>
      </p:pic>
      <p:pic>
        <p:nvPicPr>
          <p:cNvPr id="59" name="Tiếng yeah của trẻ con mp3.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23"/>
          <a:stretch>
            <a:fillRect/>
          </a:stretch>
        </p:blipFill>
        <p:spPr>
          <a:xfrm>
            <a:off x="-707065" y="1548809"/>
            <a:ext cx="304800" cy="304800"/>
          </a:xfrm>
          <a:prstGeom prst="rect">
            <a:avLst/>
          </a:prstGeom>
        </p:spPr>
      </p:pic>
      <p:pic>
        <p:nvPicPr>
          <p:cNvPr id="60" name="Tiếng yeah của trẻ con mp3.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23"/>
          <a:stretch>
            <a:fillRect/>
          </a:stretch>
        </p:blipFill>
        <p:spPr>
          <a:xfrm>
            <a:off x="-554665" y="1701209"/>
            <a:ext cx="304800" cy="304800"/>
          </a:xfrm>
          <a:prstGeom prst="rect">
            <a:avLst/>
          </a:prstGeom>
        </p:spPr>
      </p:pic>
      <p:pic>
        <p:nvPicPr>
          <p:cNvPr id="2" name="Text to Speech - FPT.AI.mp3">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24"/>
          <a:stretch>
            <a:fillRect/>
          </a:stretch>
        </p:blipFill>
        <p:spPr>
          <a:xfrm>
            <a:off x="-609600" y="367368"/>
            <a:ext cx="609600" cy="609600"/>
          </a:xfrm>
          <a:prstGeom prst="rect">
            <a:avLst/>
          </a:prstGeom>
        </p:spPr>
      </p:pic>
      <p:pic>
        <p:nvPicPr>
          <p:cNvPr id="16" name="Picture 15" descr="A boat in the water&#10;&#10;Description automatically generated">
            <a:extLst>
              <a:ext uri="{FF2B5EF4-FFF2-40B4-BE49-F238E27FC236}">
                <a16:creationId xmlns:a16="http://schemas.microsoft.com/office/drawing/2014/main" id="{76214D8C-AF55-46FE-32C7-A7DAD9404D42}"/>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4731121" y="2011773"/>
            <a:ext cx="6247823" cy="2943686"/>
          </a:xfrm>
          <a:prstGeom prst="rect">
            <a:avLst/>
          </a:prstGeom>
        </p:spPr>
      </p:pic>
      <p:pic>
        <p:nvPicPr>
          <p:cNvPr id="22" name="Picture 21" descr="Watermelons growing on a vine&#10;&#10;Description automatically generated">
            <a:extLst>
              <a:ext uri="{FF2B5EF4-FFF2-40B4-BE49-F238E27FC236}">
                <a16:creationId xmlns:a16="http://schemas.microsoft.com/office/drawing/2014/main" id="{73E365DA-1344-502B-91B0-2A5622F783D0}"/>
              </a:ext>
            </a:extLst>
          </p:cNvPr>
          <p:cNvPicPr>
            <a:picLocks noChangeAspect="1"/>
          </p:cNvPicPr>
          <p:nvPr/>
        </p:nvPicPr>
        <p:blipFill>
          <a:blip r:embed="rId26">
            <a:extLst>
              <a:ext uri="{BEBA8EAE-BF5A-486C-A8C5-ECC9F3942E4B}">
                <a14:imgProps xmlns:a14="http://schemas.microsoft.com/office/drawing/2010/main">
                  <a14:imgLayer r:embed="rId27">
                    <a14:imgEffect>
                      <a14:backgroundRemoval t="3387" b="97683" l="3158" r="95940">
                        <a14:foregroundMark x1="26165" y1="6595" x2="32632" y2="22995"/>
                        <a14:foregroundMark x1="37744" y1="6061" x2="46541" y2="7487"/>
                        <a14:foregroundMark x1="27970" y1="3565" x2="30602" y2="8200"/>
                        <a14:foregroundMark x1="10602" y1="50089" x2="7970" y2="63102"/>
                        <a14:foregroundMark x1="3383" y1="55080" x2="6767" y2="60963"/>
                        <a14:foregroundMark x1="89850" y1="48128" x2="95338" y2="59002"/>
                        <a14:foregroundMark x1="95338" y1="59002" x2="96015" y2="62210"/>
                        <a14:foregroundMark x1="30526" y1="91266" x2="34962" y2="94831"/>
                        <a14:foregroundMark x1="25038" y1="90553" x2="24737" y2="97683"/>
                      </a14:backgroundRemoval>
                    </a14:imgEffect>
                  </a14:imgLayer>
                </a14:imgProps>
              </a:ext>
              <a:ext uri="{28A0092B-C50C-407E-A947-70E740481C1C}">
                <a14:useLocalDpi xmlns:a14="http://schemas.microsoft.com/office/drawing/2010/main" val="0"/>
              </a:ext>
            </a:extLst>
          </a:blip>
          <a:stretch>
            <a:fillRect/>
          </a:stretch>
        </p:blipFill>
        <p:spPr>
          <a:xfrm>
            <a:off x="-299515" y="5175315"/>
            <a:ext cx="6027629" cy="2363372"/>
          </a:xfrm>
          <a:prstGeom prst="rect">
            <a:avLst/>
          </a:prstGeom>
        </p:spPr>
      </p:pic>
      <p:grpSp>
        <p:nvGrpSpPr>
          <p:cNvPr id="23" name="Group 22">
            <a:extLst>
              <a:ext uri="{FF2B5EF4-FFF2-40B4-BE49-F238E27FC236}">
                <a16:creationId xmlns:a16="http://schemas.microsoft.com/office/drawing/2014/main" id="{EFC0C731-4B21-1DAF-8662-762887873E27}"/>
              </a:ext>
            </a:extLst>
          </p:cNvPr>
          <p:cNvGrpSpPr/>
          <p:nvPr/>
        </p:nvGrpSpPr>
        <p:grpSpPr>
          <a:xfrm>
            <a:off x="6240182" y="5891187"/>
            <a:ext cx="1077087" cy="863373"/>
            <a:chOff x="4654986" y="5600030"/>
            <a:chExt cx="1414030" cy="1024043"/>
          </a:xfrm>
        </p:grpSpPr>
        <p:pic>
          <p:nvPicPr>
            <p:cNvPr id="24" name="Picture 6">
              <a:extLst>
                <a:ext uri="{FF2B5EF4-FFF2-40B4-BE49-F238E27FC236}">
                  <a16:creationId xmlns:a16="http://schemas.microsoft.com/office/drawing/2014/main" id="{8498B642-52DF-6B95-CB6B-441D00D720F1}"/>
                </a:ext>
              </a:extLst>
            </p:cNvPr>
            <p:cNvPicPr>
              <a:picLocks noChangeAspect="1" noChangeArrowheads="1"/>
            </p:cNvPicPr>
            <p:nvPr/>
          </p:nvPicPr>
          <p:blipFill>
            <a:blip r:embed="rId28" cstate="print">
              <a:extLst>
                <a:ext uri="{BEBA8EAE-BF5A-486C-A8C5-ECC9F3942E4B}">
                  <a14:imgProps xmlns:a14="http://schemas.microsoft.com/office/drawing/2010/main">
                    <a14:imgLayer r:embed="rId29">
                      <a14:imgEffect>
                        <a14:backgroundRemoval t="0" b="99268" l="1000" r="100000">
                          <a14:foregroundMark x1="83111" y1="27805" x2="89222" y2="55732"/>
                        </a14:backgroundRemoval>
                      </a14:imgEffect>
                    </a14:imgLayer>
                  </a14:imgProps>
                </a:ext>
                <a:ext uri="{28A0092B-C50C-407E-A947-70E740481C1C}">
                  <a14:useLocalDpi xmlns:a14="http://schemas.microsoft.com/office/drawing/2010/main" val="0"/>
                </a:ext>
              </a:extLst>
            </a:blip>
            <a:srcRect/>
            <a:stretch>
              <a:fillRect/>
            </a:stretch>
          </p:blipFill>
          <p:spPr bwMode="auto">
            <a:xfrm>
              <a:off x="4654986" y="5600030"/>
              <a:ext cx="1123950" cy="10240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 name="TextBox 24">
              <a:extLst>
                <a:ext uri="{FF2B5EF4-FFF2-40B4-BE49-F238E27FC236}">
                  <a16:creationId xmlns:a16="http://schemas.microsoft.com/office/drawing/2014/main" id="{C1BF8383-6915-6FB7-97D3-ACD946E8760F}"/>
                </a:ext>
              </a:extLst>
            </p:cNvPr>
            <p:cNvSpPr txBox="1"/>
            <p:nvPr/>
          </p:nvSpPr>
          <p:spPr>
            <a:xfrm>
              <a:off x="4697417" y="5917392"/>
              <a:ext cx="1371599" cy="29204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grpSp>
      <p:grpSp>
        <p:nvGrpSpPr>
          <p:cNvPr id="26" name="Group 25">
            <a:extLst>
              <a:ext uri="{FF2B5EF4-FFF2-40B4-BE49-F238E27FC236}">
                <a16:creationId xmlns:a16="http://schemas.microsoft.com/office/drawing/2014/main" id="{DBE3A9EA-03DD-190E-5FF3-14616D8CD273}"/>
              </a:ext>
            </a:extLst>
          </p:cNvPr>
          <p:cNvGrpSpPr/>
          <p:nvPr/>
        </p:nvGrpSpPr>
        <p:grpSpPr>
          <a:xfrm>
            <a:off x="7284949" y="5905211"/>
            <a:ext cx="1077087" cy="863373"/>
            <a:chOff x="4654986" y="5600030"/>
            <a:chExt cx="1414030" cy="1024043"/>
          </a:xfrm>
        </p:grpSpPr>
        <p:pic>
          <p:nvPicPr>
            <p:cNvPr id="27" name="Picture 6">
              <a:extLst>
                <a:ext uri="{FF2B5EF4-FFF2-40B4-BE49-F238E27FC236}">
                  <a16:creationId xmlns:a16="http://schemas.microsoft.com/office/drawing/2014/main" id="{D319470C-28B8-7E90-A677-FC49EB95C611}"/>
                </a:ext>
              </a:extLst>
            </p:cNvPr>
            <p:cNvPicPr>
              <a:picLocks noChangeAspect="1" noChangeArrowheads="1"/>
            </p:cNvPicPr>
            <p:nvPr/>
          </p:nvPicPr>
          <p:blipFill>
            <a:blip r:embed="rId28" cstate="print">
              <a:extLst>
                <a:ext uri="{BEBA8EAE-BF5A-486C-A8C5-ECC9F3942E4B}">
                  <a14:imgProps xmlns:a14="http://schemas.microsoft.com/office/drawing/2010/main">
                    <a14:imgLayer r:embed="rId29">
                      <a14:imgEffect>
                        <a14:backgroundRemoval t="0" b="99268" l="1000" r="100000">
                          <a14:foregroundMark x1="83111" y1="27805" x2="89222" y2="55732"/>
                        </a14:backgroundRemoval>
                      </a14:imgEffect>
                    </a14:imgLayer>
                  </a14:imgProps>
                </a:ext>
                <a:ext uri="{28A0092B-C50C-407E-A947-70E740481C1C}">
                  <a14:useLocalDpi xmlns:a14="http://schemas.microsoft.com/office/drawing/2010/main" val="0"/>
                </a:ext>
              </a:extLst>
            </a:blip>
            <a:srcRect/>
            <a:stretch>
              <a:fillRect/>
            </a:stretch>
          </p:blipFill>
          <p:spPr bwMode="auto">
            <a:xfrm>
              <a:off x="4654986" y="5600030"/>
              <a:ext cx="1123950" cy="10240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9" name="TextBox 28">
              <a:extLst>
                <a:ext uri="{FF2B5EF4-FFF2-40B4-BE49-F238E27FC236}">
                  <a16:creationId xmlns:a16="http://schemas.microsoft.com/office/drawing/2014/main" id="{EAB2B58F-962E-5E25-F769-75CC05A13991}"/>
                </a:ext>
              </a:extLst>
            </p:cNvPr>
            <p:cNvSpPr txBox="1"/>
            <p:nvPr/>
          </p:nvSpPr>
          <p:spPr>
            <a:xfrm>
              <a:off x="4697417" y="5917392"/>
              <a:ext cx="1371599" cy="29204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grpSp>
      <p:grpSp>
        <p:nvGrpSpPr>
          <p:cNvPr id="30" name="Group 29">
            <a:extLst>
              <a:ext uri="{FF2B5EF4-FFF2-40B4-BE49-F238E27FC236}">
                <a16:creationId xmlns:a16="http://schemas.microsoft.com/office/drawing/2014/main" id="{E55AD287-D81F-3A8D-0305-1ADC69C0B720}"/>
              </a:ext>
            </a:extLst>
          </p:cNvPr>
          <p:cNvGrpSpPr/>
          <p:nvPr/>
        </p:nvGrpSpPr>
        <p:grpSpPr>
          <a:xfrm>
            <a:off x="9455282" y="5903624"/>
            <a:ext cx="1077087" cy="863373"/>
            <a:chOff x="4654986" y="5600030"/>
            <a:chExt cx="1414030" cy="1024043"/>
          </a:xfrm>
        </p:grpSpPr>
        <p:pic>
          <p:nvPicPr>
            <p:cNvPr id="31" name="Picture 6">
              <a:extLst>
                <a:ext uri="{FF2B5EF4-FFF2-40B4-BE49-F238E27FC236}">
                  <a16:creationId xmlns:a16="http://schemas.microsoft.com/office/drawing/2014/main" id="{4E2E9FBA-3B86-E0E1-EFBA-28E3CEEA3BB1}"/>
                </a:ext>
              </a:extLst>
            </p:cNvPr>
            <p:cNvPicPr>
              <a:picLocks noChangeAspect="1" noChangeArrowheads="1"/>
            </p:cNvPicPr>
            <p:nvPr/>
          </p:nvPicPr>
          <p:blipFill>
            <a:blip r:embed="rId28" cstate="print">
              <a:extLst>
                <a:ext uri="{BEBA8EAE-BF5A-486C-A8C5-ECC9F3942E4B}">
                  <a14:imgProps xmlns:a14="http://schemas.microsoft.com/office/drawing/2010/main">
                    <a14:imgLayer r:embed="rId29">
                      <a14:imgEffect>
                        <a14:backgroundRemoval t="0" b="99268" l="1000" r="100000">
                          <a14:foregroundMark x1="83111" y1="27805" x2="89222" y2="55732"/>
                        </a14:backgroundRemoval>
                      </a14:imgEffect>
                    </a14:imgLayer>
                  </a14:imgProps>
                </a:ext>
                <a:ext uri="{28A0092B-C50C-407E-A947-70E740481C1C}">
                  <a14:useLocalDpi xmlns:a14="http://schemas.microsoft.com/office/drawing/2010/main" val="0"/>
                </a:ext>
              </a:extLst>
            </a:blip>
            <a:srcRect/>
            <a:stretch>
              <a:fillRect/>
            </a:stretch>
          </p:blipFill>
          <p:spPr bwMode="auto">
            <a:xfrm>
              <a:off x="4654986" y="5600030"/>
              <a:ext cx="1123950" cy="10240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2" name="TextBox 31">
              <a:extLst>
                <a:ext uri="{FF2B5EF4-FFF2-40B4-BE49-F238E27FC236}">
                  <a16:creationId xmlns:a16="http://schemas.microsoft.com/office/drawing/2014/main" id="{0A9F46F9-BA25-5A76-C76B-199239EBE45D}"/>
                </a:ext>
              </a:extLst>
            </p:cNvPr>
            <p:cNvSpPr txBox="1"/>
            <p:nvPr/>
          </p:nvSpPr>
          <p:spPr>
            <a:xfrm>
              <a:off x="4697417" y="5917392"/>
              <a:ext cx="1371599" cy="29204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grpSp>
      <p:grpSp>
        <p:nvGrpSpPr>
          <p:cNvPr id="33" name="Group 32">
            <a:extLst>
              <a:ext uri="{FF2B5EF4-FFF2-40B4-BE49-F238E27FC236}">
                <a16:creationId xmlns:a16="http://schemas.microsoft.com/office/drawing/2014/main" id="{FC9605DC-FAEF-E0BC-35AE-EC67DA9FD587}"/>
              </a:ext>
            </a:extLst>
          </p:cNvPr>
          <p:cNvGrpSpPr/>
          <p:nvPr/>
        </p:nvGrpSpPr>
        <p:grpSpPr>
          <a:xfrm>
            <a:off x="8345255" y="5843706"/>
            <a:ext cx="1077087" cy="863373"/>
            <a:chOff x="4654986" y="5600030"/>
            <a:chExt cx="1414030" cy="1024043"/>
          </a:xfrm>
        </p:grpSpPr>
        <p:pic>
          <p:nvPicPr>
            <p:cNvPr id="34" name="Picture 6">
              <a:extLst>
                <a:ext uri="{FF2B5EF4-FFF2-40B4-BE49-F238E27FC236}">
                  <a16:creationId xmlns:a16="http://schemas.microsoft.com/office/drawing/2014/main" id="{E510DCA8-1107-50AA-BFBE-ADC5ABA8BF0D}"/>
                </a:ext>
              </a:extLst>
            </p:cNvPr>
            <p:cNvPicPr>
              <a:picLocks noChangeAspect="1" noChangeArrowheads="1"/>
            </p:cNvPicPr>
            <p:nvPr/>
          </p:nvPicPr>
          <p:blipFill>
            <a:blip r:embed="rId28" cstate="print">
              <a:extLst>
                <a:ext uri="{BEBA8EAE-BF5A-486C-A8C5-ECC9F3942E4B}">
                  <a14:imgProps xmlns:a14="http://schemas.microsoft.com/office/drawing/2010/main">
                    <a14:imgLayer r:embed="rId29">
                      <a14:imgEffect>
                        <a14:backgroundRemoval t="0" b="99268" l="1000" r="100000">
                          <a14:foregroundMark x1="83111" y1="27805" x2="89222" y2="55732"/>
                        </a14:backgroundRemoval>
                      </a14:imgEffect>
                    </a14:imgLayer>
                  </a14:imgProps>
                </a:ext>
                <a:ext uri="{28A0092B-C50C-407E-A947-70E740481C1C}">
                  <a14:useLocalDpi xmlns:a14="http://schemas.microsoft.com/office/drawing/2010/main" val="0"/>
                </a:ext>
              </a:extLst>
            </a:blip>
            <a:srcRect/>
            <a:stretch>
              <a:fillRect/>
            </a:stretch>
          </p:blipFill>
          <p:spPr bwMode="auto">
            <a:xfrm>
              <a:off x="4654986" y="5600030"/>
              <a:ext cx="1123950" cy="10240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5" name="TextBox 34">
              <a:extLst>
                <a:ext uri="{FF2B5EF4-FFF2-40B4-BE49-F238E27FC236}">
                  <a16:creationId xmlns:a16="http://schemas.microsoft.com/office/drawing/2014/main" id="{74D4EC13-B5E9-AC53-51CC-BB562D22F919}"/>
                </a:ext>
              </a:extLst>
            </p:cNvPr>
            <p:cNvSpPr txBox="1"/>
            <p:nvPr/>
          </p:nvSpPr>
          <p:spPr>
            <a:xfrm>
              <a:off x="4697417" y="5917392"/>
              <a:ext cx="1371599" cy="29204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grpSp>
      <p:pic>
        <p:nvPicPr>
          <p:cNvPr id="56" name="1">
            <a:hlinkClick r:id="" action="ppaction://media"/>
            <a:extLst>
              <a:ext uri="{FF2B5EF4-FFF2-40B4-BE49-F238E27FC236}">
                <a16:creationId xmlns:a16="http://schemas.microsoft.com/office/drawing/2014/main" id="{26676FAB-70FF-B4B6-659B-22B91054938C}"/>
              </a:ext>
            </a:extLst>
          </p:cNvPr>
          <p:cNvPicPr>
            <a:picLocks noChangeAspect="1"/>
          </p:cNvPicPr>
          <p:nvPr>
            <a:audioFile r:link="rId8"/>
            <p:extLst>
              <p:ext uri="{DAA4B4D4-6D71-4841-9C94-3DE7FCFB9230}">
                <p14:media xmlns:p14="http://schemas.microsoft.com/office/powerpoint/2010/main" r:embed="rId7"/>
              </p:ext>
            </p:extLst>
          </p:nvPr>
        </p:nvPicPr>
        <p:blipFill>
          <a:blip r:embed="rId30"/>
          <a:stretch>
            <a:fillRect/>
          </a:stretch>
        </p:blipFill>
        <p:spPr>
          <a:xfrm>
            <a:off x="-517427" y="2028596"/>
            <a:ext cx="406400" cy="406400"/>
          </a:xfrm>
          <a:prstGeom prst="rect">
            <a:avLst/>
          </a:prstGeom>
        </p:spPr>
      </p:pic>
      <p:pic>
        <p:nvPicPr>
          <p:cNvPr id="61" name="Picture 60">
            <a:hlinkClick r:id="rId31" action="ppaction://hlinksldjump"/>
            <a:extLst>
              <a:ext uri="{FF2B5EF4-FFF2-40B4-BE49-F238E27FC236}">
                <a16:creationId xmlns:a16="http://schemas.microsoft.com/office/drawing/2014/main" id="{F474F7B4-2CBF-4C71-6288-FDD638C8DFD6}"/>
              </a:ext>
            </a:extLst>
          </p:cNvPr>
          <p:cNvPicPr>
            <a:picLocks noChangeAspect="1"/>
          </p:cNvPicPr>
          <p:nvPr/>
        </p:nvPicPr>
        <p:blipFill>
          <a:blip r:embed="rId32"/>
          <a:stretch>
            <a:fillRect/>
          </a:stretch>
        </p:blipFill>
        <p:spPr>
          <a:xfrm>
            <a:off x="10487131" y="4912835"/>
            <a:ext cx="701101" cy="859611"/>
          </a:xfrm>
          <a:prstGeom prst="rect">
            <a:avLst/>
          </a:prstGeom>
        </p:spPr>
      </p:pic>
      <p:grpSp>
        <p:nvGrpSpPr>
          <p:cNvPr id="3" name="Group 2">
            <a:extLst>
              <a:ext uri="{FF2B5EF4-FFF2-40B4-BE49-F238E27FC236}">
                <a16:creationId xmlns:a16="http://schemas.microsoft.com/office/drawing/2014/main" id="{2B906F7B-E562-D67F-B72F-8CEC7AD189DA}"/>
              </a:ext>
            </a:extLst>
          </p:cNvPr>
          <p:cNvGrpSpPr/>
          <p:nvPr/>
        </p:nvGrpSpPr>
        <p:grpSpPr>
          <a:xfrm>
            <a:off x="10463950" y="5913051"/>
            <a:ext cx="1077087" cy="863373"/>
            <a:chOff x="4654986" y="5600030"/>
            <a:chExt cx="1414030" cy="1024043"/>
          </a:xfrm>
        </p:grpSpPr>
        <p:pic>
          <p:nvPicPr>
            <p:cNvPr id="4" name="Picture 6">
              <a:extLst>
                <a:ext uri="{FF2B5EF4-FFF2-40B4-BE49-F238E27FC236}">
                  <a16:creationId xmlns:a16="http://schemas.microsoft.com/office/drawing/2014/main" id="{33F9B122-984A-2CBD-DED5-AF7940DF499A}"/>
                </a:ext>
              </a:extLst>
            </p:cNvPr>
            <p:cNvPicPr>
              <a:picLocks noChangeAspect="1" noChangeArrowheads="1"/>
            </p:cNvPicPr>
            <p:nvPr/>
          </p:nvPicPr>
          <p:blipFill>
            <a:blip r:embed="rId28" cstate="print">
              <a:extLst>
                <a:ext uri="{BEBA8EAE-BF5A-486C-A8C5-ECC9F3942E4B}">
                  <a14:imgProps xmlns:a14="http://schemas.microsoft.com/office/drawing/2010/main">
                    <a14:imgLayer r:embed="rId29">
                      <a14:imgEffect>
                        <a14:backgroundRemoval t="0" b="99268" l="1000" r="100000">
                          <a14:foregroundMark x1="83111" y1="27805" x2="89222" y2="55732"/>
                        </a14:backgroundRemoval>
                      </a14:imgEffect>
                    </a14:imgLayer>
                  </a14:imgProps>
                </a:ext>
                <a:ext uri="{28A0092B-C50C-407E-A947-70E740481C1C}">
                  <a14:useLocalDpi xmlns:a14="http://schemas.microsoft.com/office/drawing/2010/main" val="0"/>
                </a:ext>
              </a:extLst>
            </a:blip>
            <a:srcRect/>
            <a:stretch>
              <a:fillRect/>
            </a:stretch>
          </p:blipFill>
          <p:spPr bwMode="auto">
            <a:xfrm>
              <a:off x="4654986" y="5600030"/>
              <a:ext cx="1123950" cy="10240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a:extLst>
                <a:ext uri="{FF2B5EF4-FFF2-40B4-BE49-F238E27FC236}">
                  <a16:creationId xmlns:a16="http://schemas.microsoft.com/office/drawing/2014/main" id="{0DEB6D2B-116C-DA22-FA4B-391A9F2DE018}"/>
                </a:ext>
              </a:extLst>
            </p:cNvPr>
            <p:cNvSpPr txBox="1"/>
            <p:nvPr/>
          </p:nvSpPr>
          <p:spPr>
            <a:xfrm>
              <a:off x="4697417" y="5917392"/>
              <a:ext cx="1371599" cy="29204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grpSp>
    </p:spTree>
    <p:extLst>
      <p:ext uri="{BB962C8B-B14F-4D97-AF65-F5344CB8AC3E}">
        <p14:creationId xmlns:p14="http://schemas.microsoft.com/office/powerpoint/2010/main" val="85336263"/>
      </p:ext>
    </p:extLst>
  </p:cSld>
  <p:clrMapOvr>
    <a:masterClrMapping/>
  </p:clrMapOvr>
  <mc:AlternateContent xmlns:mc="http://schemas.openxmlformats.org/markup-compatibility/2006" xmlns:p14="http://schemas.microsoft.com/office/powerpoint/2010/main">
    <mc:Choice Requires="p14">
      <p:transition spd="slow" p14:dur="2000" advTm="10059"/>
    </mc:Choice>
    <mc:Fallback xmlns="">
      <p:transition spd="slow" advTm="100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275" fill="hold">
                                          <p:stCondLst>
                                            <p:cond delay="0"/>
                                          </p:stCondLst>
                                        </p:cTn>
                                        <p:tgtEl>
                                          <p:spTgt spid="1026"/>
                                        </p:tgtEl>
                                        <p:attrNameLst>
                                          <p:attrName>r</p:attrName>
                                        </p:attrNameLst>
                                      </p:cBhvr>
                                    </p:animRot>
                                    <p:animRot by="-240000">
                                      <p:cBhvr>
                                        <p:cTn id="7" dur="550" fill="hold">
                                          <p:stCondLst>
                                            <p:cond delay="550"/>
                                          </p:stCondLst>
                                        </p:cTn>
                                        <p:tgtEl>
                                          <p:spTgt spid="1026"/>
                                        </p:tgtEl>
                                        <p:attrNameLst>
                                          <p:attrName>r</p:attrName>
                                        </p:attrNameLst>
                                      </p:cBhvr>
                                    </p:animRot>
                                    <p:animRot by="240000">
                                      <p:cBhvr>
                                        <p:cTn id="8" dur="550" fill="hold">
                                          <p:stCondLst>
                                            <p:cond delay="1100"/>
                                          </p:stCondLst>
                                        </p:cTn>
                                        <p:tgtEl>
                                          <p:spTgt spid="1026"/>
                                        </p:tgtEl>
                                        <p:attrNameLst>
                                          <p:attrName>r</p:attrName>
                                        </p:attrNameLst>
                                      </p:cBhvr>
                                    </p:animRot>
                                    <p:animRot by="-240000">
                                      <p:cBhvr>
                                        <p:cTn id="9" dur="550" fill="hold">
                                          <p:stCondLst>
                                            <p:cond delay="1650"/>
                                          </p:stCondLst>
                                        </p:cTn>
                                        <p:tgtEl>
                                          <p:spTgt spid="1026"/>
                                        </p:tgtEl>
                                        <p:attrNameLst>
                                          <p:attrName>r</p:attrName>
                                        </p:attrNameLst>
                                      </p:cBhvr>
                                    </p:animRot>
                                    <p:animRot by="120000">
                                      <p:cBhvr>
                                        <p:cTn id="10" dur="550" fill="hold">
                                          <p:stCondLst>
                                            <p:cond delay="2200"/>
                                          </p:stCondLst>
                                        </p:cTn>
                                        <p:tgtEl>
                                          <p:spTgt spid="1026"/>
                                        </p:tgtEl>
                                        <p:attrNameLst>
                                          <p:attrName>r</p:attrName>
                                        </p:attrNameLst>
                                      </p:cBhvr>
                                    </p:animRot>
                                  </p:childTnLst>
                                </p:cTn>
                              </p:par>
                              <p:par>
                                <p:cTn id="11" presetID="1" presetClass="mediacall" presetSubtype="0" fill="hold" nodeType="withEffect">
                                  <p:stCondLst>
                                    <p:cond delay="0"/>
                                  </p:stCondLst>
                                  <p:childTnLst>
                                    <p:cmd type="call" cmd="playFrom(0.0)">
                                      <p:cBhvr>
                                        <p:cTn id="12" dur="27924" fill="hold"/>
                                        <p:tgtEl>
                                          <p:spTgt spid="7"/>
                                        </p:tgtEl>
                                      </p:cBhvr>
                                    </p:cmd>
                                  </p:childTnLst>
                                </p:cTn>
                              </p:par>
                              <p:par>
                                <p:cTn id="13" presetID="1" presetClass="mediacall" presetSubtype="0" fill="hold" nodeType="withEffect">
                                  <p:stCondLst>
                                    <p:cond delay="0"/>
                                  </p:stCondLst>
                                  <p:childTnLst>
                                    <p:cmd type="call" cmd="playFrom(0.0)">
                                      <p:cBhvr>
                                        <p:cTn id="14" dur="6504" fill="hold"/>
                                        <p:tgtEl>
                                          <p:spTgt spid="5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52"/>
                    </p:tgtEl>
                  </p:cond>
                </p:stCondLst>
                <p:endSync evt="end" delay="0">
                  <p:rtn val="all"/>
                </p:endSync>
                <p:childTnLst>
                  <p:par>
                    <p:cTn id="16" fill="hold">
                      <p:stCondLst>
                        <p:cond delay="0"/>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52"/>
                                        </p:tgtEl>
                                      </p:cBhvr>
                                    </p:animEffect>
                                    <p:set>
                                      <p:cBhvr>
                                        <p:cTn id="20" dur="1" fill="hold">
                                          <p:stCondLst>
                                            <p:cond delay="499"/>
                                          </p:stCondLst>
                                        </p:cTn>
                                        <p:tgtEl>
                                          <p:spTgt spid="52"/>
                                        </p:tgtEl>
                                        <p:attrNameLst>
                                          <p:attrName>style.visibility</p:attrName>
                                        </p:attrNameLst>
                                      </p:cBhvr>
                                      <p:to>
                                        <p:strVal val="hidden"/>
                                      </p:to>
                                    </p:set>
                                  </p:childTnLst>
                                </p:cTn>
                              </p:par>
                            </p:childTnLst>
                          </p:cTn>
                        </p:par>
                      </p:childTnLst>
                    </p:cTn>
                  </p:par>
                </p:childTnLst>
              </p:cTn>
              <p:nextCondLst>
                <p:cond evt="onClick" delay="0">
                  <p:tgtEl>
                    <p:spTgt spid="52"/>
                  </p:tgtEl>
                </p:cond>
              </p:nextCondLst>
            </p:seq>
            <p:seq concurrent="1" nextAc="seek">
              <p:cTn id="21" restart="whenNotActive" fill="hold" evtFilter="cancelBubble" nodeType="interactiveSeq">
                <p:stCondLst>
                  <p:cond evt="onClick" delay="0">
                    <p:tgtEl>
                      <p:spTgt spid="53"/>
                    </p:tgtEl>
                  </p:cond>
                </p:stCondLst>
                <p:endSync evt="end" delay="0">
                  <p:rtn val="all"/>
                </p:endSync>
                <p:childTnLst>
                  <p:par>
                    <p:cTn id="22" fill="hold">
                      <p:stCondLst>
                        <p:cond delay="0"/>
                      </p:stCondLst>
                      <p:childTnLst>
                        <p:par>
                          <p:cTn id="23" fill="hold">
                            <p:stCondLst>
                              <p:cond delay="0"/>
                            </p:stCondLst>
                            <p:childTnLst>
                              <p:par>
                                <p:cTn id="24" presetID="10" presetClass="exit" presetSubtype="0" fill="hold" nodeType="clickEffect">
                                  <p:stCondLst>
                                    <p:cond delay="0"/>
                                  </p:stCondLst>
                                  <p:childTnLst>
                                    <p:animEffect transition="out" filter="fade">
                                      <p:cBhvr>
                                        <p:cTn id="25" dur="500"/>
                                        <p:tgtEl>
                                          <p:spTgt spid="53"/>
                                        </p:tgtEl>
                                      </p:cBhvr>
                                    </p:animEffect>
                                    <p:set>
                                      <p:cBhvr>
                                        <p:cTn id="26" dur="1" fill="hold">
                                          <p:stCondLst>
                                            <p:cond delay="499"/>
                                          </p:stCondLst>
                                        </p:cTn>
                                        <p:tgtEl>
                                          <p:spTgt spid="53"/>
                                        </p:tgtEl>
                                        <p:attrNameLst>
                                          <p:attrName>style.visibility</p:attrName>
                                        </p:attrNameLst>
                                      </p:cBhvr>
                                      <p:to>
                                        <p:strVal val="hidden"/>
                                      </p:to>
                                    </p:set>
                                  </p:childTnLst>
                                </p:cTn>
                              </p:par>
                            </p:childTnLst>
                          </p:cTn>
                        </p:par>
                      </p:childTnLst>
                    </p:cTn>
                  </p:par>
                </p:childTnLst>
              </p:cTn>
              <p:nextCondLst>
                <p:cond evt="onClick" delay="0">
                  <p:tgtEl>
                    <p:spTgt spid="53"/>
                  </p:tgtEl>
                </p:cond>
              </p:nextCondLst>
            </p:seq>
            <p:seq concurrent="1" nextAc="seek">
              <p:cTn id="27" restart="whenNotActive" fill="hold" evtFilter="cancelBubble" nodeType="interactiveSeq">
                <p:stCondLst>
                  <p:cond evt="onClick" delay="0">
                    <p:tgtEl>
                      <p:spTgt spid="54"/>
                    </p:tgtEl>
                  </p:cond>
                </p:stCondLst>
                <p:endSync evt="end" delay="0">
                  <p:rtn val="all"/>
                </p:endSync>
                <p:childTnLst>
                  <p:par>
                    <p:cTn id="28" fill="hold">
                      <p:stCondLst>
                        <p:cond delay="0"/>
                      </p:stCondLst>
                      <p:childTnLst>
                        <p:par>
                          <p:cTn id="29" fill="hold">
                            <p:stCondLst>
                              <p:cond delay="0"/>
                            </p:stCondLst>
                            <p:childTnLst>
                              <p:par>
                                <p:cTn id="30" presetID="10" presetClass="exit" presetSubtype="0" fill="hold" nodeType="clickEffect">
                                  <p:stCondLst>
                                    <p:cond delay="0"/>
                                  </p:stCondLst>
                                  <p:childTnLst>
                                    <p:animEffect transition="out" filter="fade">
                                      <p:cBhvr>
                                        <p:cTn id="31" dur="500"/>
                                        <p:tgtEl>
                                          <p:spTgt spid="54"/>
                                        </p:tgtEl>
                                      </p:cBhvr>
                                    </p:animEffect>
                                    <p:set>
                                      <p:cBhvr>
                                        <p:cTn id="32" dur="1" fill="hold">
                                          <p:stCondLst>
                                            <p:cond delay="499"/>
                                          </p:stCondLst>
                                        </p:cTn>
                                        <p:tgtEl>
                                          <p:spTgt spid="54"/>
                                        </p:tgtEl>
                                        <p:attrNameLst>
                                          <p:attrName>style.visibility</p:attrName>
                                        </p:attrNameLst>
                                      </p:cBhvr>
                                      <p:to>
                                        <p:strVal val="hidden"/>
                                      </p:to>
                                    </p:set>
                                  </p:childTnLst>
                                </p:cTn>
                              </p:par>
                            </p:childTnLst>
                          </p:cTn>
                        </p:par>
                      </p:childTnLst>
                    </p:cTn>
                  </p:par>
                </p:childTnLst>
              </p:cTn>
              <p:nextCondLst>
                <p:cond evt="onClick" delay="0">
                  <p:tgtEl>
                    <p:spTgt spid="54"/>
                  </p:tgtEl>
                </p:cond>
              </p:nextCondLst>
            </p:seq>
            <p:seq concurrent="1" nextAc="seek">
              <p:cTn id="33" restart="whenNotActive" fill="hold" evtFilter="cancelBubble" nodeType="interactiveSeq">
                <p:stCondLst>
                  <p:cond evt="onClick" delay="0">
                    <p:tgtEl>
                      <p:spTgt spid="55"/>
                    </p:tgtEl>
                  </p:cond>
                </p:stCondLst>
                <p:endSync evt="end" delay="0">
                  <p:rtn val="all"/>
                </p:endSync>
                <p:childTnLst>
                  <p:par>
                    <p:cTn id="34" fill="hold">
                      <p:stCondLst>
                        <p:cond delay="0"/>
                      </p:stCondLst>
                      <p:childTnLst>
                        <p:par>
                          <p:cTn id="35" fill="hold">
                            <p:stCondLst>
                              <p:cond delay="0"/>
                            </p:stCondLst>
                            <p:childTnLst>
                              <p:par>
                                <p:cTn id="36" presetID="10" presetClass="exit" presetSubtype="0" fill="hold" nodeType="clickEffect">
                                  <p:stCondLst>
                                    <p:cond delay="0"/>
                                  </p:stCondLst>
                                  <p:childTnLst>
                                    <p:animEffect transition="out" filter="fade">
                                      <p:cBhvr>
                                        <p:cTn id="37" dur="500"/>
                                        <p:tgtEl>
                                          <p:spTgt spid="55"/>
                                        </p:tgtEl>
                                      </p:cBhvr>
                                    </p:animEffect>
                                    <p:set>
                                      <p:cBhvr>
                                        <p:cTn id="38" dur="1" fill="hold">
                                          <p:stCondLst>
                                            <p:cond delay="499"/>
                                          </p:stCondLst>
                                        </p:cTn>
                                        <p:tgtEl>
                                          <p:spTgt spid="55"/>
                                        </p:tgtEl>
                                        <p:attrNameLst>
                                          <p:attrName>style.visibility</p:attrName>
                                        </p:attrNameLst>
                                      </p:cBhvr>
                                      <p:to>
                                        <p:strVal val="hidden"/>
                                      </p:to>
                                    </p:set>
                                  </p:childTnLst>
                                </p:cTn>
                              </p:par>
                            </p:childTnLst>
                          </p:cTn>
                        </p:par>
                      </p:childTnLst>
                    </p:cTn>
                  </p:par>
                </p:childTnLst>
              </p:cTn>
              <p:nextCondLst>
                <p:cond evt="onClick" delay="0">
                  <p:tgtEl>
                    <p:spTgt spid="55"/>
                  </p:tgtEl>
                </p:cond>
              </p:nextCondLst>
            </p:seq>
            <p:audio>
              <p:cMediaNode vol="20000">
                <p:cTn id="39" repeatCount="indefinite" fill="hold" display="0">
                  <p:stCondLst>
                    <p:cond delay="indefinite"/>
                  </p:stCondLst>
                  <p:endCondLst>
                    <p:cond evt="onStopAudio" delay="0">
                      <p:tgtEl>
                        <p:sldTgt/>
                      </p:tgtEl>
                    </p:cond>
                  </p:endCondLst>
                </p:cTn>
                <p:tgtEl>
                  <p:spTgt spid="7"/>
                </p:tgtEl>
              </p:cMediaNode>
            </p:audio>
            <p:audio>
              <p:cMediaNode vol="80000">
                <p:cTn id="40" fill="hold" display="0">
                  <p:stCondLst>
                    <p:cond delay="indefinite"/>
                  </p:stCondLst>
                  <p:endCondLst>
                    <p:cond evt="onStopAudio" delay="0">
                      <p:tgtEl>
                        <p:sldTgt/>
                      </p:tgtEl>
                    </p:cond>
                  </p:endCondLst>
                </p:cTn>
                <p:tgtEl>
                  <p:spTgt spid="57"/>
                </p:tgtEl>
              </p:cMediaNode>
            </p:audio>
            <p:audio>
              <p:cMediaNode vol="80000">
                <p:cTn id="41" fill="hold" display="0">
                  <p:stCondLst>
                    <p:cond delay="indefinite"/>
                  </p:stCondLst>
                  <p:endCondLst>
                    <p:cond evt="onStopAudio" delay="0">
                      <p:tgtEl>
                        <p:sldTgt/>
                      </p:tgtEl>
                    </p:cond>
                  </p:endCondLst>
                </p:cTn>
                <p:tgtEl>
                  <p:spTgt spid="58"/>
                </p:tgtEl>
              </p:cMediaNode>
            </p:audio>
            <p:audio>
              <p:cMediaNode vol="80000">
                <p:cTn id="42" fill="hold" display="0">
                  <p:stCondLst>
                    <p:cond delay="indefinite"/>
                  </p:stCondLst>
                  <p:endCondLst>
                    <p:cond evt="onStopAudio" delay="0">
                      <p:tgtEl>
                        <p:sldTgt/>
                      </p:tgtEl>
                    </p:cond>
                  </p:endCondLst>
                </p:cTn>
                <p:tgtEl>
                  <p:spTgt spid="59"/>
                </p:tgtEl>
              </p:cMediaNode>
            </p:audio>
            <p:audio>
              <p:cMediaNode vol="80000">
                <p:cTn id="43" fill="hold" display="0">
                  <p:stCondLst>
                    <p:cond delay="indefinite"/>
                  </p:stCondLst>
                  <p:endCondLst>
                    <p:cond evt="onStopAudio" delay="0">
                      <p:tgtEl>
                        <p:sldTgt/>
                      </p:tgtEl>
                    </p:cond>
                  </p:endCondLst>
                </p:cTn>
                <p:tgtEl>
                  <p:spTgt spid="60"/>
                </p:tgtEl>
              </p:cMediaNode>
            </p:audio>
            <p:audio>
              <p:cMediaNode vol="80000">
                <p:cTn id="44" fill="hold" display="0">
                  <p:stCondLst>
                    <p:cond delay="indefinite"/>
                  </p:stCondLst>
                  <p:endCondLst>
                    <p:cond evt="onStopAudio" delay="0">
                      <p:tgtEl>
                        <p:sldTgt/>
                      </p:tgtEl>
                    </p:cond>
                  </p:endCondLst>
                </p:cTn>
                <p:tgtEl>
                  <p:spTgt spid="2"/>
                </p:tgtEl>
              </p:cMediaNode>
            </p:audio>
            <p:seq concurrent="1" nextAc="seek">
              <p:cTn id="45" restart="whenNotActive" fill="hold" evtFilter="cancelBubble" nodeType="interactiveSeq">
                <p:stCondLst>
                  <p:cond evt="onClick" delay="0">
                    <p:tgtEl>
                      <p:spTgt spid="23"/>
                    </p:tgtEl>
                  </p:cond>
                </p:stCondLst>
                <p:endSync evt="end" delay="0">
                  <p:rtn val="all"/>
                </p:endSync>
                <p:childTnLst>
                  <p:par>
                    <p:cTn id="46" fill="hold">
                      <p:stCondLst>
                        <p:cond delay="0"/>
                      </p:stCondLst>
                      <p:childTnLst>
                        <p:par>
                          <p:cTn id="47" fill="hold">
                            <p:stCondLst>
                              <p:cond delay="0"/>
                            </p:stCondLst>
                            <p:childTnLst>
                              <p:par>
                                <p:cTn id="48" presetID="0" presetClass="path" presetSubtype="0" accel="50000" decel="50000" fill="hold" nodeType="withEffect">
                                  <p:stCondLst>
                                    <p:cond delay="0"/>
                                  </p:stCondLst>
                                  <p:childTnLst>
                                    <p:animMotion origin="layout" path="M 4.16667E-7 -7.40741E-7 C -0.00065 -0.01134 -0.00026 0.00116 -0.00039 -0.07245 C -0.00039 -0.09907 -0.00078 -0.12106 -0.00091 -0.14468 C -0.00117 -0.1787 -0.0013 -0.21898 -0.00208 -0.23194 C -0.00221 -0.23704 -0.00247 -0.23958 -0.0026 -0.24699 C -0.0026 -0.25093 -0.0026 -0.25532 -0.00273 -0.25833 C -0.00313 -0.27893 -0.00273 -0.25417 -0.00313 -0.27384 C -0.00313 -0.27731 -0.00313 -0.28194 -0.00326 -0.28518 C -0.00339 -0.29699 -0.00378 -0.31042 -0.00404 -0.31944 C -0.00469 -0.33796 -0.00404 -0.32569 -0.00456 -0.33449 C -0.00482 -0.35162 -0.00521 -0.35093 -0.0056 -0.36111 C -0.00612 -0.37454 -0.00664 -0.37315 -0.00716 -0.37616 C -0.00755 -0.37847 -0.00807 -0.38148 -0.00846 -0.3838 C -0.00885 -0.39074 -0.00925 -0.39606 -0.00977 -0.39907 C -0.0099 -0.40255 -0.01042 -0.40741 -0.01068 -0.41435 C -0.01107 -0.43171 -0.01094 -0.42639 -0.01133 -0.4331 C -0.01159 -0.44977 -0.01237 -0.45579 -0.01276 -0.45972 C -0.01367 -0.4743 -0.01276 -0.45972 -0.01497 -0.46736 C -0.0151 -0.46805 -0.01563 -0.47731 -0.01563 -0.47893 C -0.01615 -0.48796 -0.01667 -0.4963 -0.01719 -0.50532 C -0.01758 -0.51088 -0.01771 -0.52639 -0.0181 -0.53218 C -0.01823 -0.54051 -0.01823 -0.53958 -0.01836 -0.53958 L -0.01862 -0.52824 " pathEditMode="relative" rAng="0" ptsTypes="AAAAAAAAAAAAAAAAAAAAAAA">
                                      <p:cBhvr>
                                        <p:cTn id="49" dur="2500" fill="hold"/>
                                        <p:tgtEl>
                                          <p:spTgt spid="23"/>
                                        </p:tgtEl>
                                        <p:attrNameLst>
                                          <p:attrName>ppt_x</p:attrName>
                                          <p:attrName>ppt_y</p:attrName>
                                        </p:attrNameLst>
                                      </p:cBhvr>
                                      <p:rCtr x="-938" y="-26991"/>
                                    </p:animMotion>
                                  </p:childTnLst>
                                  <p:subTnLst>
                                    <p:audio>
                                      <p:cMediaNode>
                                        <p:cTn display="0" masterRel="sameClick">
                                          <p:stCondLst>
                                            <p:cond evt="begin" delay="0">
                                              <p:tn val="48"/>
                                            </p:cond>
                                          </p:stCondLst>
                                          <p:endCondLst>
                                            <p:cond evt="onStopAudio" delay="0">
                                              <p:tgtEl>
                                                <p:sldTgt/>
                                              </p:tgtEl>
                                            </p:cond>
                                          </p:endCondLst>
                                        </p:cTn>
                                        <p:tgtEl>
                                          <p:sndTgt r:embed="rId10" name="click.wav"/>
                                        </p:tgtEl>
                                      </p:cMediaNode>
                                    </p:audio>
                                  </p:subTnLst>
                                </p:cTn>
                              </p:par>
                            </p:childTnLst>
                          </p:cTn>
                        </p:par>
                      </p:childTnLst>
                    </p:cTn>
                  </p:par>
                </p:childTnLst>
              </p:cTn>
              <p:nextCondLst>
                <p:cond evt="onClick" delay="0">
                  <p:tgtEl>
                    <p:spTgt spid="23"/>
                  </p:tgtEl>
                </p:cond>
              </p:nextCondLst>
            </p:seq>
            <p:seq concurrent="1" nextAc="seek">
              <p:cTn id="50" restart="whenNotActive" fill="hold" evtFilter="cancelBubble" nodeType="interactiveSeq">
                <p:stCondLst>
                  <p:cond evt="onClick" delay="0">
                    <p:tgtEl>
                      <p:spTgt spid="26"/>
                    </p:tgtEl>
                  </p:cond>
                </p:stCondLst>
                <p:endSync evt="end" delay="0">
                  <p:rtn val="all"/>
                </p:endSync>
                <p:childTnLst>
                  <p:par>
                    <p:cTn id="51" fill="hold">
                      <p:stCondLst>
                        <p:cond delay="0"/>
                      </p:stCondLst>
                      <p:childTnLst>
                        <p:par>
                          <p:cTn id="52" fill="hold">
                            <p:stCondLst>
                              <p:cond delay="0"/>
                            </p:stCondLst>
                            <p:childTnLst>
                              <p:par>
                                <p:cTn id="53" presetID="0" presetClass="path" presetSubtype="0" accel="50000" decel="50000" fill="hold" nodeType="withEffect">
                                  <p:stCondLst>
                                    <p:cond delay="0"/>
                                  </p:stCondLst>
                                  <p:childTnLst>
                                    <p:animMotion origin="layout" path="M 3.33333E-6 -4.07407E-6 C -0.00026 -0.00138 -0.00065 -4.07407E-6 -0.00078 -0.00439 C -0.00131 -0.02893 -0.00104 -0.05625 -0.00118 -0.08194 C -0.00144 -0.13773 -0.00144 -0.16157 -0.00209 -0.2118 C -0.00222 -0.21551 -0.00248 -0.2375 -0.00261 -0.24213 C -0.00287 -0.25115 -0.00352 -0.26782 -0.00352 -0.26759 C -0.00404 -0.29328 -0.00339 -0.27013 -0.00443 -0.28981 C -0.00469 -0.29328 -0.00469 -0.2993 -0.00495 -0.30254 C -0.00534 -0.30949 -0.00625 -0.31967 -0.00625 -0.31944 C -0.00677 -0.33263 -0.00743 -0.34583 -0.00821 -0.35439 C -0.00834 -0.35717 -0.0086 -0.35648 -0.00886 -0.35879 C -0.00938 -0.36365 -0.00977 -0.36898 -0.01029 -0.37615 C -0.01042 -0.37916 -0.01055 -0.38287 -0.01068 -0.38472 C -0.01094 -0.38703 -0.0112 -0.3868 -0.01146 -0.38912 C -0.01185 -0.39398 -0.01237 -0.40069 -0.01276 -0.40625 C -0.01381 -0.41944 -0.01368 -0.43333 -0.01485 -0.44097 C -0.01576 -0.45717 -0.01641 -0.46597 -0.01745 -0.47569 C -0.01784 -0.47986 -0.0181 -0.48888 -0.01849 -0.49282 C -0.01993 -0.50578 -0.02188 -0.50671 -0.02344 -0.50995 C -0.02565 -0.52384 -0.02787 -0.53518 -0.03008 -0.54884 C -0.03203 -0.54768 -0.03646 -0.54606 -0.03894 -0.54027 C -0.04063 -0.53634 -0.04219 -0.52685 -0.04401 -0.52314 C -0.0461 -0.51296 -0.04792 -0.51435 -0.05013 -0.51435 " pathEditMode="relative" rAng="0" ptsTypes="AAAAAAAAAAAAAAAAAAAAAAA">
                                      <p:cBhvr>
                                        <p:cTn id="54" dur="2000" fill="hold"/>
                                        <p:tgtEl>
                                          <p:spTgt spid="26"/>
                                        </p:tgtEl>
                                        <p:attrNameLst>
                                          <p:attrName>ppt_x</p:attrName>
                                          <p:attrName>ppt_y</p:attrName>
                                        </p:attrNameLst>
                                      </p:cBhvr>
                                      <p:rCtr x="-2513" y="-27454"/>
                                    </p:animMotion>
                                  </p:childTnLst>
                                  <p:subTnLst>
                                    <p:audio>
                                      <p:cMediaNode>
                                        <p:cTn display="0" masterRel="sameClick">
                                          <p:stCondLst>
                                            <p:cond evt="begin" delay="0">
                                              <p:tn val="53"/>
                                            </p:cond>
                                          </p:stCondLst>
                                          <p:endCondLst>
                                            <p:cond evt="onStopAudio" delay="0">
                                              <p:tgtEl>
                                                <p:sldTgt/>
                                              </p:tgtEl>
                                            </p:cond>
                                          </p:endCondLst>
                                        </p:cTn>
                                        <p:tgtEl>
                                          <p:sndTgt r:embed="rId10" name="click.wav"/>
                                        </p:tgtEl>
                                      </p:cMediaNode>
                                    </p:audio>
                                  </p:subTnLst>
                                </p:cTn>
                              </p:par>
                            </p:childTnLst>
                          </p:cTn>
                        </p:par>
                      </p:childTnLst>
                    </p:cTn>
                  </p:par>
                </p:childTnLst>
              </p:cTn>
              <p:nextCondLst>
                <p:cond evt="onClick" delay="0">
                  <p:tgtEl>
                    <p:spTgt spid="26"/>
                  </p:tgtEl>
                </p:cond>
              </p:nextCondLst>
            </p:seq>
            <p:seq concurrent="1" nextAc="seek">
              <p:cTn id="55" restart="whenNotActive" fill="hold" evtFilter="cancelBubble" nodeType="interactiveSeq">
                <p:stCondLst>
                  <p:cond evt="onClick" delay="0">
                    <p:tgtEl>
                      <p:spTgt spid="30"/>
                    </p:tgtEl>
                  </p:cond>
                </p:stCondLst>
                <p:endSync evt="end" delay="0">
                  <p:rtn val="all"/>
                </p:endSync>
                <p:childTnLst>
                  <p:par>
                    <p:cTn id="56" fill="hold">
                      <p:stCondLst>
                        <p:cond delay="0"/>
                      </p:stCondLst>
                      <p:childTnLst>
                        <p:par>
                          <p:cTn id="57" fill="hold">
                            <p:stCondLst>
                              <p:cond delay="0"/>
                            </p:stCondLst>
                            <p:childTnLst>
                              <p:par>
                                <p:cTn id="58" presetID="0" presetClass="path" presetSubtype="0" accel="50000" decel="50000" fill="hold" nodeType="withEffect">
                                  <p:stCondLst>
                                    <p:cond delay="0"/>
                                  </p:stCondLst>
                                  <p:childTnLst>
                                    <p:animMotion origin="layout" path="M -1.45833E-6 -2.59259E-6 C -0.00039 -0.01157 -0.00052 -0.02361 -0.00091 -0.03518 C -0.00117 -0.04051 -0.00182 -0.04514 -0.00195 -0.05046 C -0.00299 -0.08819 -0.00273 -0.11481 -0.00664 -0.14606 C -0.00885 -0.18333 -0.01289 -0.21458 -0.01693 -0.24699 C -0.01849 -0.27315 -0.02044 -0.28403 -0.02526 -0.29236 C -0.03333 -0.33588 -0.04518 -0.33819 -0.05612 -0.34282 C -0.05703 -0.34629 -0.05781 -0.35046 -0.05885 -0.35278 C -0.06068 -0.35717 -0.06445 -0.36296 -0.06445 -0.3625 C -0.06992 -0.39259 -0.06719 -0.38171 -0.07187 -0.39838 C -0.07565 -0.4287 -0.07148 -0.40139 -0.07656 -0.41828 C -0.08034 -0.43032 -0.08281 -0.45416 -0.08685 -0.46389 C -0.09258 -0.47754 -0.09948 -0.48078 -0.10547 -0.48912 C -0.10768 -0.49236 -0.11315 -0.49884 -0.11484 -0.50416 C -0.11575 -0.50764 -0.11758 -0.51412 -0.11758 -0.51389 " pathEditMode="relative" rAng="0" ptsTypes="AAAAAAAAAAAAAAA">
                                      <p:cBhvr>
                                        <p:cTn id="59" dur="2250" fill="hold"/>
                                        <p:tgtEl>
                                          <p:spTgt spid="30"/>
                                        </p:tgtEl>
                                        <p:attrNameLst>
                                          <p:attrName>ppt_x</p:attrName>
                                          <p:attrName>ppt_y</p:attrName>
                                        </p:attrNameLst>
                                      </p:cBhvr>
                                      <p:rCtr x="-5885" y="-25718"/>
                                    </p:animMotion>
                                  </p:childTnLst>
                                  <p:subTnLst>
                                    <p:audio>
                                      <p:cMediaNode>
                                        <p:cTn display="0" masterRel="sameClick">
                                          <p:stCondLst>
                                            <p:cond evt="begin" delay="0">
                                              <p:tn val="58"/>
                                            </p:cond>
                                          </p:stCondLst>
                                          <p:endCondLst>
                                            <p:cond evt="onStopAudio" delay="0">
                                              <p:tgtEl>
                                                <p:sldTgt/>
                                              </p:tgtEl>
                                            </p:cond>
                                          </p:endCondLst>
                                        </p:cTn>
                                        <p:tgtEl>
                                          <p:sndTgt r:embed="rId10" name="click.wav"/>
                                        </p:tgtEl>
                                      </p:cMediaNode>
                                    </p:audio>
                                  </p:subTnLst>
                                </p:cTn>
                              </p:par>
                            </p:childTnLst>
                          </p:cTn>
                        </p:par>
                      </p:childTnLst>
                    </p:cTn>
                  </p:par>
                </p:childTnLst>
              </p:cTn>
              <p:nextCondLst>
                <p:cond evt="onClick" delay="0">
                  <p:tgtEl>
                    <p:spTgt spid="30"/>
                  </p:tgtEl>
                </p:cond>
              </p:nextCondLst>
            </p:seq>
            <p:seq concurrent="1" nextAc="seek">
              <p:cTn id="60" restart="whenNotActive" fill="hold" evtFilter="cancelBubble" nodeType="interactiveSeq">
                <p:stCondLst>
                  <p:cond evt="onClick" delay="0">
                    <p:tgtEl>
                      <p:spTgt spid="33"/>
                    </p:tgtEl>
                  </p:cond>
                </p:stCondLst>
                <p:endSync evt="end" delay="0">
                  <p:rtn val="all"/>
                </p:endSync>
                <p:childTnLst>
                  <p:par>
                    <p:cTn id="61" fill="hold">
                      <p:stCondLst>
                        <p:cond delay="0"/>
                      </p:stCondLst>
                      <p:childTnLst>
                        <p:par>
                          <p:cTn id="62" fill="hold">
                            <p:stCondLst>
                              <p:cond delay="0"/>
                            </p:stCondLst>
                            <p:childTnLst>
                              <p:par>
                                <p:cTn id="63" presetID="0" presetClass="path" presetSubtype="0" accel="50000" decel="50000" fill="hold" nodeType="withEffect">
                                  <p:stCondLst>
                                    <p:cond delay="0"/>
                                  </p:stCondLst>
                                  <p:childTnLst>
                                    <p:animMotion origin="layout" path="M 3.95833E-6 -2.96296E-6 C -0.00105 -0.01389 -0.00196 -0.02824 -0.003 -0.0419 C -0.00352 -0.05532 -0.00417 -0.0618 -0.00508 -0.07268 C -0.00573 -0.07986 -0.00677 -0.09537 -0.00677 -0.09514 C -0.00795 -0.12708 -0.00638 -0.08842 -0.00808 -0.11458 C -0.00834 -0.11805 -0.00834 -0.12245 -0.00847 -0.12592 C -0.00873 -0.13009 -0.00899 -0.13356 -0.00938 -0.1375 C -0.00977 -0.15324 -0.01016 -0.16389 -0.01146 -0.17546 C -0.01198 -0.1912 -0.01276 -0.19722 -0.01394 -0.20972 C -0.01433 -0.21342 -0.01446 -0.21828 -0.01485 -0.22129 C -0.01524 -0.22384 -0.01563 -0.22384 -0.01615 -0.225 C -0.01732 -0.23264 -0.0194 -0.24514 -0.02032 -0.25555 C -0.02162 -0.26967 -0.02097 -0.27453 -0.0237 -0.28264 C -0.02448 -0.28518 -0.02539 -0.2875 -0.02618 -0.29004 C -0.02722 -0.29305 -0.02878 -0.30532 -0.02878 -0.30509 C -0.02995 -0.32176 -0.03164 -0.33472 -0.03373 -0.33981 C -0.03555 -0.35532 -0.03711 -0.35231 -0.03972 -0.35486 C -0.04154 -0.35926 -0.04323 -0.36319 -0.04519 -0.36666 C -0.04636 -0.36875 -0.04857 -0.3743 -0.04857 -0.37384 C -0.05013 -0.38379 -0.05183 -0.38541 -0.05365 -0.38935 C -0.05547 -0.40046 -0.05756 -0.4 -0.05951 -0.40856 C -0.0599 -0.41065 -0.06029 -0.41458 -0.06081 -0.4162 C -0.06159 -0.41944 -0.0625 -0.42129 -0.06329 -0.42384 C -0.0642 -0.42639 -0.06498 -0.42893 -0.06576 -0.43148 C -0.06628 -0.43264 -0.06706 -0.43518 -0.06706 -0.43495 C -0.06836 -0.44282 -0.06901 -0.45023 -0.07045 -0.45463 C -0.0711 -0.45995 -0.07188 -0.46389 -0.07253 -0.46967 C -0.07331 -0.47615 -0.07396 -0.48541 -0.07461 -0.49236 " pathEditMode="relative" rAng="0" ptsTypes="AAAAAAAAAAAAAAAAAAAAAAAAAAAA">
                                      <p:cBhvr>
                                        <p:cTn id="64" dur="4000" fill="hold"/>
                                        <p:tgtEl>
                                          <p:spTgt spid="33"/>
                                        </p:tgtEl>
                                        <p:attrNameLst>
                                          <p:attrName>ppt_x</p:attrName>
                                          <p:attrName>ppt_y</p:attrName>
                                        </p:attrNameLst>
                                      </p:cBhvr>
                                      <p:rCtr x="-3737" y="-24606"/>
                                    </p:animMotion>
                                  </p:childTnLst>
                                  <p:subTnLst>
                                    <p:audio>
                                      <p:cMediaNode>
                                        <p:cTn display="0" masterRel="sameClick">
                                          <p:stCondLst>
                                            <p:cond evt="begin" delay="0">
                                              <p:tn val="63"/>
                                            </p:cond>
                                          </p:stCondLst>
                                          <p:endCondLst>
                                            <p:cond evt="onStopAudio" delay="0">
                                              <p:tgtEl>
                                                <p:sldTgt/>
                                              </p:tgtEl>
                                            </p:cond>
                                          </p:endCondLst>
                                        </p:cTn>
                                        <p:tgtEl>
                                          <p:sndTgt r:embed="rId10" name="click.wav"/>
                                        </p:tgtEl>
                                      </p:cMediaNode>
                                    </p:audio>
                                  </p:subTnLst>
                                </p:cTn>
                              </p:par>
                            </p:childTnLst>
                          </p:cTn>
                        </p:par>
                      </p:childTnLst>
                    </p:cTn>
                  </p:par>
                </p:childTnLst>
              </p:cTn>
              <p:nextCondLst>
                <p:cond evt="onClick" delay="0">
                  <p:tgtEl>
                    <p:spTgt spid="33"/>
                  </p:tgtEl>
                </p:cond>
              </p:nextCondLst>
            </p:seq>
            <p:audio>
              <p:cMediaNode vol="80000">
                <p:cTn id="65" fill="hold" display="0">
                  <p:stCondLst>
                    <p:cond delay="indefinite"/>
                  </p:stCondLst>
                  <p:endCondLst>
                    <p:cond evt="onStopAudio" delay="0">
                      <p:tgtEl>
                        <p:sldTgt/>
                      </p:tgtEl>
                    </p:cond>
                  </p:endCondLst>
                </p:cTn>
                <p:tgtEl>
                  <p:spTgt spid="56"/>
                </p:tgtEl>
              </p:cMediaNode>
            </p:audio>
            <p:seq concurrent="1" nextAc="seek">
              <p:cTn id="66" restart="whenNotActive" fill="hold" evtFilter="cancelBubble" nodeType="interactiveSeq">
                <p:stCondLst>
                  <p:cond evt="onClick" delay="0">
                    <p:tgtEl>
                      <p:spTgt spid="61"/>
                    </p:tgtEl>
                  </p:cond>
                </p:stCondLst>
                <p:endSync evt="end" delay="0">
                  <p:rtn val="all"/>
                </p:endSync>
                <p:childTnLst>
                  <p:par>
                    <p:cTn id="67" fill="hold">
                      <p:stCondLst>
                        <p:cond delay="0"/>
                      </p:stCondLst>
                      <p:childTnLst>
                        <p:par>
                          <p:cTn id="68" fill="hold">
                            <p:stCondLst>
                              <p:cond delay="0"/>
                            </p:stCondLst>
                            <p:childTnLst>
                              <p:par>
                                <p:cTn id="69" presetID="10" presetClass="exit" presetSubtype="0" fill="hold" nodeType="clickEffect">
                                  <p:stCondLst>
                                    <p:cond delay="0"/>
                                  </p:stCondLst>
                                  <p:childTnLst>
                                    <p:animEffect transition="out" filter="fade">
                                      <p:cBhvr>
                                        <p:cTn id="70" dur="500"/>
                                        <p:tgtEl>
                                          <p:spTgt spid="61"/>
                                        </p:tgtEl>
                                      </p:cBhvr>
                                    </p:animEffect>
                                    <p:set>
                                      <p:cBhvr>
                                        <p:cTn id="71" dur="1" fill="hold">
                                          <p:stCondLst>
                                            <p:cond delay="499"/>
                                          </p:stCondLst>
                                        </p:cTn>
                                        <p:tgtEl>
                                          <p:spTgt spid="61"/>
                                        </p:tgtEl>
                                        <p:attrNameLst>
                                          <p:attrName>style.visibility</p:attrName>
                                        </p:attrNameLst>
                                      </p:cBhvr>
                                      <p:to>
                                        <p:strVal val="hidden"/>
                                      </p:to>
                                    </p:set>
                                  </p:childTnLst>
                                </p:cTn>
                              </p:par>
                            </p:childTnLst>
                          </p:cTn>
                        </p:par>
                      </p:childTnLst>
                    </p:cTn>
                  </p:par>
                </p:childTnLst>
              </p:cTn>
              <p:nextCondLst>
                <p:cond evt="onClick" delay="0">
                  <p:tgtEl>
                    <p:spTgt spid="61"/>
                  </p:tgtEl>
                </p:cond>
              </p:nextCondLst>
            </p:seq>
            <p:seq concurrent="1" nextAc="seek">
              <p:cTn id="72" restart="whenNotActive" fill="hold" evtFilter="cancelBubble" nodeType="interactiveSeq">
                <p:stCondLst>
                  <p:cond evt="onClick" delay="0">
                    <p:tgtEl>
                      <p:spTgt spid="3"/>
                    </p:tgtEl>
                  </p:cond>
                </p:stCondLst>
                <p:endSync evt="end" delay="0">
                  <p:rtn val="all"/>
                </p:endSync>
                <p:childTnLst>
                  <p:par>
                    <p:cTn id="73" fill="hold">
                      <p:stCondLst>
                        <p:cond delay="0"/>
                      </p:stCondLst>
                      <p:childTnLst>
                        <p:par>
                          <p:cTn id="74" fill="hold">
                            <p:stCondLst>
                              <p:cond delay="0"/>
                            </p:stCondLst>
                            <p:childTnLst>
                              <p:par>
                                <p:cTn id="75" presetID="0" presetClass="path" presetSubtype="0" accel="50000" decel="50000" fill="hold" nodeType="clickEffect">
                                  <p:stCondLst>
                                    <p:cond delay="0"/>
                                  </p:stCondLst>
                                  <p:childTnLst>
                                    <p:animMotion origin="layout" path="M -3.75E-6 -1.48148E-6 C -0.00039 -0.01227 -0.00065 -0.02454 -0.00117 -0.03657 C -0.00143 -0.04236 -0.00221 -0.04722 -0.00234 -0.05278 C -0.00364 -0.09213 -0.00338 -0.11991 -0.0082 -0.15231 C -0.01093 -0.19143 -0.01588 -0.22384 -0.02083 -0.25764 C -0.02265 -0.28495 -0.02513 -0.29629 -0.03112 -0.30509 C -0.04101 -0.35046 -0.0556 -0.35278 -0.06901 -0.35764 C -0.07005 -0.36134 -0.07109 -0.36574 -0.07239 -0.36805 C -0.07461 -0.37245 -0.07929 -0.37847 -0.07929 -0.37824 C -0.08606 -0.40949 -0.08268 -0.39815 -0.08841 -0.41551 C -0.0931 -0.44722 -0.08789 -0.41875 -0.09427 -0.43634 C -0.09882 -0.44884 -0.10182 -0.47384 -0.1069 -0.48379 C -0.11393 -0.49838 -0.12226 -0.50162 -0.12968 -0.51042 C -0.13242 -0.51366 -0.13932 -0.52037 -0.14127 -0.52592 C -0.14231 -0.52963 -0.14466 -0.53634 -0.14466 -0.53611 " pathEditMode="relative" rAng="0" ptsTypes="AAAAAAAAAAAAAAA">
                                      <p:cBhvr>
                                        <p:cTn id="76" dur="4250" fill="hold"/>
                                        <p:tgtEl>
                                          <p:spTgt spid="3"/>
                                        </p:tgtEl>
                                        <p:attrNameLst>
                                          <p:attrName>ppt_x</p:attrName>
                                          <p:attrName>ppt_y</p:attrName>
                                        </p:attrNameLst>
                                      </p:cBhvr>
                                      <p:rCtr x="-7240" y="-26829"/>
                                    </p:animMotion>
                                  </p:childTnLst>
                                  <p:subTnLst>
                                    <p:audio>
                                      <p:cMediaNode>
                                        <p:cTn display="0" masterRel="sameClick">
                                          <p:stCondLst>
                                            <p:cond evt="begin" delay="0">
                                              <p:tn val="75"/>
                                            </p:cond>
                                          </p:stCondLst>
                                          <p:endCondLst>
                                            <p:cond evt="onStopAudio" delay="0">
                                              <p:tgtEl>
                                                <p:sldTgt/>
                                              </p:tgtEl>
                                            </p:cond>
                                          </p:endCondLst>
                                        </p:cTn>
                                        <p:tgtEl>
                                          <p:sndTgt r:embed="rId10" name="click.wav"/>
                                        </p:tgtEl>
                                      </p:cMediaNode>
                                    </p:audio>
                                  </p:subTnLst>
                                </p:cTn>
                              </p:par>
                            </p:childTnLst>
                          </p:cTn>
                        </p:par>
                      </p:childTnLst>
                    </p:cTn>
                  </p:par>
                </p:childTnLst>
              </p:cTn>
              <p:nextCondLst>
                <p:cond evt="onClick" delay="0">
                  <p:tgtEl>
                    <p:spTgt spid="3"/>
                  </p:tgtEl>
                </p:cond>
              </p:nextCondLst>
            </p:seq>
          </p:childTnLst>
        </p:cTn>
      </p:par>
    </p:tnLst>
  </p:timing>
  <p:extLst>
    <p:ext uri="{E180D4A7-C9FB-4DFB-919C-405C955672EB}">
      <p14:showEvtLst xmlns:p14="http://schemas.microsoft.com/office/powerpoint/2010/main">
        <p14:playEvt time="9" objId="7"/>
        <p14:playEvt time="10" objId="56"/>
        <p14:stopEvt time="6544" objId="56"/>
        <p14:triggerEvt type="onClick" time="6812" objId="52"/>
        <p14:stopEvt time="10058" objId="7"/>
      </p14:showEvtLst>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88282975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Bảng câu hỏi">
            <a:extLst>
              <a:ext uri="{FF2B5EF4-FFF2-40B4-BE49-F238E27FC236}">
                <a16:creationId xmlns:a16="http://schemas.microsoft.com/office/drawing/2014/main" id="{939A27E0-9F09-9278-06D0-B15D0A29CC37}"/>
              </a:ext>
            </a:extLst>
          </p:cNvPr>
          <p:cNvSpPr/>
          <p:nvPr/>
        </p:nvSpPr>
        <p:spPr>
          <a:xfrm>
            <a:off x="697662" y="128640"/>
            <a:ext cx="10104348" cy="1379649"/>
          </a:xfrm>
          <a:prstGeom prst="roundRect">
            <a:avLst>
              <a:gd name="adj" fmla="val 29458"/>
            </a:avLst>
          </a:prstGeom>
          <a:solidFill>
            <a:schemeClr val="bg1">
              <a:alpha val="76000"/>
            </a:schemeClr>
          </a:solidFill>
          <a:ln w="38100">
            <a:solidFill>
              <a:srgbClr val="D93E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 name="Chứa câu hỏi">
            <a:extLst>
              <a:ext uri="{FF2B5EF4-FFF2-40B4-BE49-F238E27FC236}">
                <a16:creationId xmlns:a16="http://schemas.microsoft.com/office/drawing/2014/main" id="{CDD7044F-1F25-B594-3079-167D42469C9D}"/>
              </a:ext>
            </a:extLst>
          </p:cNvPr>
          <p:cNvSpPr txBox="1"/>
          <p:nvPr/>
        </p:nvSpPr>
        <p:spPr>
          <a:xfrm>
            <a:off x="1074655" y="131632"/>
            <a:ext cx="9275976" cy="1446550"/>
          </a:xfrm>
          <a:prstGeom prst="rect">
            <a:avLst/>
          </a:prstGeom>
          <a:noFill/>
        </p:spPr>
        <p:txBody>
          <a:bodyPr wrap="square" rtlCol="0">
            <a:spAutoFit/>
          </a:bodyPr>
          <a:lstStyle/>
          <a:p>
            <a:pPr lvl="0" algn="ctr">
              <a:defRPr/>
            </a:pPr>
            <a:r>
              <a:rPr lang="vi-VN" sz="4400" dirty="0">
                <a:solidFill>
                  <a:prstClr val="black"/>
                </a:solidFill>
                <a:latin typeface="Cambria" panose="02040503050406030204" pitchFamily="18" charset="0"/>
                <a:ea typeface="Cambria" panose="02040503050406030204" pitchFamily="18" charset="0"/>
              </a:rPr>
              <a:t>Câu 1: Tại sao chúng ta phải vệ sinh tủ lạnh thường xuyên?</a:t>
            </a: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23" name="a">
            <a:extLst>
              <a:ext uri="{FF2B5EF4-FFF2-40B4-BE49-F238E27FC236}">
                <a16:creationId xmlns:a16="http://schemas.microsoft.com/office/drawing/2014/main" id="{A455750F-DE69-DE6E-C4F0-0B1AFE15219F}"/>
              </a:ext>
            </a:extLst>
          </p:cNvPr>
          <p:cNvSpPr/>
          <p:nvPr/>
        </p:nvSpPr>
        <p:spPr>
          <a:xfrm>
            <a:off x="1161615" y="2670784"/>
            <a:ext cx="9140625" cy="2084096"/>
          </a:xfrm>
          <a:prstGeom prst="roundRect">
            <a:avLst/>
          </a:prstGeom>
          <a:solidFill>
            <a:srgbClr val="FFF7A7"/>
          </a:solidFill>
          <a:ln w="76200">
            <a:solidFill>
              <a:srgbClr val="59533B"/>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a:ln>
                  <a:noFill/>
                </a:ln>
                <a:solidFill>
                  <a:srgbClr val="009999"/>
                </a:solidFill>
                <a:effectLst/>
                <a:uLnTx/>
                <a:uFillTx/>
                <a:latin typeface="Cambria" panose="02040503050406030204" pitchFamily="18" charset="0"/>
                <a:ea typeface="Cambria" panose="02040503050406030204" pitchFamily="18" charset="0"/>
              </a:rPr>
              <a:t>Vệ sinh tủ lạnh thường xuyên giúp loại bỏ mùi hôi, tiết kiệm điện và kéo dài thời gian sử dụng của tủ lạnh.</a:t>
            </a:r>
            <a:endParaRPr kumimoji="0" lang="en-US" sz="4000" b="1" i="0" u="none" strike="noStrike" kern="1200" cap="none" spc="0" normalizeH="0" baseline="0" noProof="0" dirty="0">
              <a:ln>
                <a:noFill/>
              </a:ln>
              <a:solidFill>
                <a:srgbClr val="009999"/>
              </a:solidFill>
              <a:effectLst/>
              <a:uLnTx/>
              <a:uFillTx/>
              <a:latin typeface="Cambria" panose="02040503050406030204" pitchFamily="18" charset="0"/>
              <a:ea typeface="Cambria" panose="02040503050406030204" pitchFamily="18" charset="0"/>
            </a:endParaRPr>
          </a:p>
        </p:txBody>
      </p:sp>
      <p:pic>
        <p:nvPicPr>
          <p:cNvPr id="35" name="Picture 34">
            <a:extLst>
              <a:ext uri="{FF2B5EF4-FFF2-40B4-BE49-F238E27FC236}">
                <a16:creationId xmlns:a16="http://schemas.microsoft.com/office/drawing/2014/main" id="{D13DB1F5-1861-F181-831B-9922EC82408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rot="21337684">
            <a:off x="9256634" y="2073748"/>
            <a:ext cx="1758029" cy="1251209"/>
          </a:xfrm>
          <a:prstGeom prst="rect">
            <a:avLst/>
          </a:prstGeom>
        </p:spPr>
      </p:pic>
      <p:sp>
        <p:nvSpPr>
          <p:cNvPr id="37" name="Arrow: Left 36">
            <a:hlinkClick r:id="rId4" action="ppaction://hlinksldjump"/>
            <a:extLst>
              <a:ext uri="{FF2B5EF4-FFF2-40B4-BE49-F238E27FC236}">
                <a16:creationId xmlns:a16="http://schemas.microsoft.com/office/drawing/2014/main" id="{1DE44854-74C8-04EC-7F77-6B741568ED9B}"/>
              </a:ext>
            </a:extLst>
          </p:cNvPr>
          <p:cNvSpPr/>
          <p:nvPr/>
        </p:nvSpPr>
        <p:spPr>
          <a:xfrm>
            <a:off x="114300" y="6153150"/>
            <a:ext cx="2066925" cy="609600"/>
          </a:xfrm>
          <a:prstGeom prst="lef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786468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800" decel="100000"/>
                                        <p:tgtEl>
                                          <p:spTgt spid="21"/>
                                        </p:tgtEl>
                                      </p:cBhvr>
                                    </p:animEffect>
                                    <p:anim calcmode="lin" valueType="num">
                                      <p:cBhvr>
                                        <p:cTn id="8" dur="800" decel="100000" fill="hold"/>
                                        <p:tgtEl>
                                          <p:spTgt spid="21"/>
                                        </p:tgtEl>
                                        <p:attrNameLst>
                                          <p:attrName>style.rotation</p:attrName>
                                        </p:attrNameLst>
                                      </p:cBhvr>
                                      <p:tavLst>
                                        <p:tav tm="0">
                                          <p:val>
                                            <p:fltVal val="-90"/>
                                          </p:val>
                                        </p:tav>
                                        <p:tav tm="100000">
                                          <p:val>
                                            <p:fltVal val="0"/>
                                          </p:val>
                                        </p:tav>
                                      </p:tavLst>
                                    </p:anim>
                                    <p:anim calcmode="lin" valueType="num">
                                      <p:cBhvr>
                                        <p:cTn id="9" dur="800" decel="100000" fill="hold"/>
                                        <p:tgtEl>
                                          <p:spTgt spid="21"/>
                                        </p:tgtEl>
                                        <p:attrNameLst>
                                          <p:attrName>ppt_x</p:attrName>
                                        </p:attrNameLst>
                                      </p:cBhvr>
                                      <p:tavLst>
                                        <p:tav tm="0">
                                          <p:val>
                                            <p:strVal val="#ppt_x+0.4"/>
                                          </p:val>
                                        </p:tav>
                                        <p:tav tm="100000">
                                          <p:val>
                                            <p:strVal val="#ppt_x-0.05"/>
                                          </p:val>
                                        </p:tav>
                                      </p:tavLst>
                                    </p:anim>
                                    <p:anim calcmode="lin" valueType="num">
                                      <p:cBhvr>
                                        <p:cTn id="10" dur="800" decel="100000" fill="hold"/>
                                        <p:tgtEl>
                                          <p:spTgt spid="21"/>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21"/>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21"/>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35"/>
                                        </p:tgtEl>
                                        <p:attrNameLst>
                                          <p:attrName>style.visibility</p:attrName>
                                        </p:attrNameLst>
                                      </p:cBhvr>
                                      <p:to>
                                        <p:strVal val="visible"/>
                                      </p:to>
                                    </p:set>
                                    <p:animEffect transition="in" filter="fade">
                                      <p:cBhvr>
                                        <p:cTn id="17" dur="1000"/>
                                        <p:tgtEl>
                                          <p:spTgt spid="35"/>
                                        </p:tgtEl>
                                      </p:cBhvr>
                                    </p:animEffect>
                                    <p:anim calcmode="lin" valueType="num">
                                      <p:cBhvr>
                                        <p:cTn id="18" dur="1000" fill="hold"/>
                                        <p:tgtEl>
                                          <p:spTgt spid="35"/>
                                        </p:tgtEl>
                                        <p:attrNameLst>
                                          <p:attrName>ppt_x</p:attrName>
                                        </p:attrNameLst>
                                      </p:cBhvr>
                                      <p:tavLst>
                                        <p:tav tm="0">
                                          <p:val>
                                            <p:strVal val="#ppt_x"/>
                                          </p:val>
                                        </p:tav>
                                        <p:tav tm="100000">
                                          <p:val>
                                            <p:strVal val="#ppt_x"/>
                                          </p:val>
                                        </p:tav>
                                      </p:tavLst>
                                    </p:anim>
                                    <p:anim calcmode="lin" valueType="num">
                                      <p:cBhvr>
                                        <p:cTn id="19" dur="1000" fill="hold"/>
                                        <p:tgtEl>
                                          <p:spTgt spid="3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2" name="chimes.wav"/>
                                        </p:tgtEl>
                                      </p:cMediaNode>
                                    </p:audio>
                                  </p:subTnLst>
                                </p:cTn>
                              </p:par>
                              <p:par>
                                <p:cTn id="20" presetID="42" presetClass="entr" presetSubtype="0" fill="hold" grpId="0"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1000"/>
                                        <p:tgtEl>
                                          <p:spTgt spid="23"/>
                                        </p:tgtEl>
                                      </p:cBhvr>
                                    </p:animEffect>
                                    <p:anim calcmode="lin" valueType="num">
                                      <p:cBhvr>
                                        <p:cTn id="23" dur="1000" fill="hold"/>
                                        <p:tgtEl>
                                          <p:spTgt spid="23"/>
                                        </p:tgtEl>
                                        <p:attrNameLst>
                                          <p:attrName>ppt_x</p:attrName>
                                        </p:attrNameLst>
                                      </p:cBhvr>
                                      <p:tavLst>
                                        <p:tav tm="0">
                                          <p:val>
                                            <p:strVal val="#ppt_x"/>
                                          </p:val>
                                        </p:tav>
                                        <p:tav tm="100000">
                                          <p:val>
                                            <p:strVal val="#ppt_x"/>
                                          </p:val>
                                        </p:tav>
                                      </p:tavLst>
                                    </p:anim>
                                    <p:anim calcmode="lin" valueType="num">
                                      <p:cBhvr>
                                        <p:cTn id="24"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ảng câu hỏi">
            <a:extLst>
              <a:ext uri="{FF2B5EF4-FFF2-40B4-BE49-F238E27FC236}">
                <a16:creationId xmlns:a16="http://schemas.microsoft.com/office/drawing/2014/main" id="{C0C83F28-7E53-A95C-17BD-748ED19B50D4}"/>
              </a:ext>
            </a:extLst>
          </p:cNvPr>
          <p:cNvSpPr/>
          <p:nvPr/>
        </p:nvSpPr>
        <p:spPr>
          <a:xfrm>
            <a:off x="697662" y="128640"/>
            <a:ext cx="10104348" cy="1781440"/>
          </a:xfrm>
          <a:prstGeom prst="roundRect">
            <a:avLst>
              <a:gd name="adj" fmla="val 29458"/>
            </a:avLst>
          </a:prstGeom>
          <a:solidFill>
            <a:schemeClr val="bg1">
              <a:alpha val="76000"/>
            </a:schemeClr>
          </a:solidFill>
          <a:ln w="38100">
            <a:solidFill>
              <a:srgbClr val="D93E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 name="Chứa câu hỏi">
            <a:extLst>
              <a:ext uri="{FF2B5EF4-FFF2-40B4-BE49-F238E27FC236}">
                <a16:creationId xmlns:a16="http://schemas.microsoft.com/office/drawing/2014/main" id="{3A5961C4-3784-78DB-B65C-C22DC5FC7678}"/>
              </a:ext>
            </a:extLst>
          </p:cNvPr>
          <p:cNvSpPr txBox="1"/>
          <p:nvPr/>
        </p:nvSpPr>
        <p:spPr>
          <a:xfrm>
            <a:off x="1074655" y="131632"/>
            <a:ext cx="9275976" cy="1754326"/>
          </a:xfrm>
          <a:prstGeom prst="rect">
            <a:avLst/>
          </a:prstGeom>
          <a:noFill/>
        </p:spPr>
        <p:txBody>
          <a:bodyPr wrap="square" rtlCol="0">
            <a:spAutoFit/>
          </a:bodyPr>
          <a:lstStyle/>
          <a:p>
            <a:pPr lvl="0" algn="ctr">
              <a:defRPr/>
            </a:pPr>
            <a:r>
              <a:rPr lang="vi-VN" sz="3600" dirty="0">
                <a:solidFill>
                  <a:prstClr val="black"/>
                </a:solidFill>
                <a:latin typeface="Cambria" panose="02040503050406030204" pitchFamily="18" charset="0"/>
                <a:ea typeface="Cambria" panose="02040503050406030204" pitchFamily="18" charset="0"/>
              </a:rPr>
              <a:t>Câu 2: Để lắp ráp mô hình xe điện chạy bằng pin chúng ta làm theo bao nhiêu bước và hãy kể tên các bước?</a:t>
            </a:r>
            <a:endPar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7" name="a">
            <a:extLst>
              <a:ext uri="{FF2B5EF4-FFF2-40B4-BE49-F238E27FC236}">
                <a16:creationId xmlns:a16="http://schemas.microsoft.com/office/drawing/2014/main" id="{51EE409D-93E0-F962-04C7-C8C5AE61455B}"/>
              </a:ext>
            </a:extLst>
          </p:cNvPr>
          <p:cNvSpPr/>
          <p:nvPr/>
        </p:nvSpPr>
        <p:spPr>
          <a:xfrm>
            <a:off x="1161615" y="2670784"/>
            <a:ext cx="9140625" cy="3252496"/>
          </a:xfrm>
          <a:prstGeom prst="roundRect">
            <a:avLst/>
          </a:prstGeom>
          <a:solidFill>
            <a:srgbClr val="FFF7A7"/>
          </a:solidFill>
          <a:ln w="76200">
            <a:solidFill>
              <a:srgbClr val="59533B"/>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1371600">
              <a:defRPr/>
            </a:pPr>
            <a:r>
              <a:rPr lang="vi-VN" sz="2800" b="1" dirty="0">
                <a:solidFill>
                  <a:srgbClr val="002060"/>
                </a:solidFill>
                <a:latin typeface="Cambria" panose="02040503050406030204" pitchFamily="18" charset="0"/>
                <a:ea typeface="Cambria" panose="02040503050406030204" pitchFamily="18" charset="0"/>
              </a:rPr>
              <a:t>Để lắp ráp mô hình xe điện chạy bằng pin chúng ta làm theo 4 bước</a:t>
            </a:r>
            <a:r>
              <a:rPr lang="en-US" sz="2800" b="1" dirty="0">
                <a:solidFill>
                  <a:srgbClr val="002060"/>
                </a:solidFill>
                <a:latin typeface="Cambria" panose="02040503050406030204" pitchFamily="18" charset="0"/>
                <a:ea typeface="Cambria" panose="02040503050406030204" pitchFamily="18" charset="0"/>
              </a:rPr>
              <a:t>:</a:t>
            </a:r>
          </a:p>
          <a:p>
            <a:pPr algn="just" defTabSz="1371600">
              <a:defRPr/>
            </a:pPr>
            <a:r>
              <a:rPr lang="vi-VN" sz="2800" b="1" dirty="0">
                <a:solidFill>
                  <a:srgbClr val="002060"/>
                </a:solidFill>
                <a:latin typeface="Cambria" panose="02040503050406030204" pitchFamily="18" charset="0"/>
                <a:ea typeface="Cambria" panose="02040503050406030204" pitchFamily="18" charset="0"/>
              </a:rPr>
              <a:t>B</a:t>
            </a:r>
            <a:r>
              <a:rPr lang="en-US" sz="2800" b="1" dirty="0" err="1">
                <a:solidFill>
                  <a:srgbClr val="002060"/>
                </a:solidFill>
                <a:latin typeface="Cambria" panose="02040503050406030204" pitchFamily="18" charset="0"/>
                <a:ea typeface="Cambria" panose="02040503050406030204" pitchFamily="18" charset="0"/>
              </a:rPr>
              <a:t>ước</a:t>
            </a:r>
            <a:r>
              <a:rPr lang="en-US" sz="2800" b="1" dirty="0">
                <a:solidFill>
                  <a:srgbClr val="002060"/>
                </a:solidFill>
                <a:latin typeface="Cambria" panose="02040503050406030204" pitchFamily="18" charset="0"/>
                <a:ea typeface="Cambria" panose="02040503050406030204" pitchFamily="18" charset="0"/>
              </a:rPr>
              <a:t> 1: </a:t>
            </a:r>
            <a:r>
              <a:rPr lang="en-US" sz="2800" b="1" dirty="0" err="1">
                <a:solidFill>
                  <a:srgbClr val="002060"/>
                </a:solidFill>
                <a:latin typeface="Cambria" panose="02040503050406030204" pitchFamily="18" charset="0"/>
                <a:ea typeface="Cambria" panose="02040503050406030204" pitchFamily="18" charset="0"/>
              </a:rPr>
              <a:t>Lắp</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khung</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xe</a:t>
            </a:r>
            <a:endParaRPr lang="en-US" sz="2800" b="1" dirty="0">
              <a:solidFill>
                <a:srgbClr val="002060"/>
              </a:solidFill>
              <a:latin typeface="Cambria" panose="02040503050406030204" pitchFamily="18" charset="0"/>
              <a:ea typeface="Cambria" panose="02040503050406030204" pitchFamily="18" charset="0"/>
            </a:endParaRPr>
          </a:p>
          <a:p>
            <a:pPr algn="just" defTabSz="1371600">
              <a:defRPr/>
            </a:pPr>
            <a:r>
              <a:rPr lang="vi-VN" sz="2800" b="1" dirty="0">
                <a:solidFill>
                  <a:srgbClr val="002060"/>
                </a:solidFill>
                <a:latin typeface="Cambria" panose="02040503050406030204" pitchFamily="18" charset="0"/>
                <a:ea typeface="Cambria" panose="02040503050406030204" pitchFamily="18" charset="0"/>
              </a:rPr>
              <a:t>Bước 2: Lắp động cơ và giá pin vào khung xe.</a:t>
            </a:r>
            <a:endParaRPr lang="en-US" sz="2800" b="1" dirty="0">
              <a:solidFill>
                <a:srgbClr val="002060"/>
              </a:solidFill>
              <a:latin typeface="Cambria" panose="02040503050406030204" pitchFamily="18" charset="0"/>
              <a:ea typeface="Cambria" panose="02040503050406030204" pitchFamily="18" charset="0"/>
            </a:endParaRPr>
          </a:p>
          <a:p>
            <a:pPr algn="just" defTabSz="1371600">
              <a:defRPr/>
            </a:pPr>
            <a:r>
              <a:rPr lang="vi-VN" sz="2800" b="1" dirty="0">
                <a:solidFill>
                  <a:srgbClr val="002060"/>
                </a:solidFill>
                <a:latin typeface="Cambria" panose="02040503050406030204" pitchFamily="18" charset="0"/>
                <a:ea typeface="Cambria" panose="02040503050406030204" pitchFamily="18" charset="0"/>
              </a:rPr>
              <a:t>Bước 3: Lắp hệ thống truyền động vào trục và bánh xe.</a:t>
            </a:r>
            <a:endParaRPr lang="en-US" sz="2800" b="1" dirty="0">
              <a:solidFill>
                <a:srgbClr val="002060"/>
              </a:solidFill>
              <a:latin typeface="Cambria" panose="02040503050406030204" pitchFamily="18" charset="0"/>
              <a:ea typeface="Cambria" panose="02040503050406030204" pitchFamily="18" charset="0"/>
            </a:endParaRPr>
          </a:p>
          <a:p>
            <a:pPr algn="just" defTabSz="1371600">
              <a:defRPr/>
            </a:pPr>
            <a:r>
              <a:rPr lang="vi-VN" sz="2800" b="1" dirty="0">
                <a:solidFill>
                  <a:srgbClr val="002060"/>
                </a:solidFill>
                <a:latin typeface="Cambria" panose="02040503050406030204" pitchFamily="18" charset="0"/>
                <a:ea typeface="Cambria" panose="02040503050406030204" pitchFamily="18" charset="0"/>
              </a:rPr>
              <a:t>Bước 4: Kiểm tra hoạt động của mô hình.</a:t>
            </a:r>
            <a:endParaRPr lang="en-US" sz="2800" b="1" dirty="0">
              <a:solidFill>
                <a:srgbClr val="002060"/>
              </a:solidFill>
              <a:latin typeface="Cambria" panose="02040503050406030204" pitchFamily="18" charset="0"/>
              <a:ea typeface="Cambria" panose="02040503050406030204" pitchFamily="18" charset="0"/>
            </a:endParaRPr>
          </a:p>
        </p:txBody>
      </p:sp>
      <p:pic>
        <p:nvPicPr>
          <p:cNvPr id="8" name="Picture 7">
            <a:extLst>
              <a:ext uri="{FF2B5EF4-FFF2-40B4-BE49-F238E27FC236}">
                <a16:creationId xmlns:a16="http://schemas.microsoft.com/office/drawing/2014/main" id="{8BECAEB1-9FD4-BD84-A7E3-DE6CB4DC9A6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rot="21337684">
            <a:off x="9256634" y="2073748"/>
            <a:ext cx="1758029" cy="1251209"/>
          </a:xfrm>
          <a:prstGeom prst="rect">
            <a:avLst/>
          </a:prstGeom>
        </p:spPr>
      </p:pic>
      <p:sp>
        <p:nvSpPr>
          <p:cNvPr id="9" name="Arrow: Left 8">
            <a:hlinkClick r:id="rId4" action="ppaction://hlinksldjump"/>
            <a:extLst>
              <a:ext uri="{FF2B5EF4-FFF2-40B4-BE49-F238E27FC236}">
                <a16:creationId xmlns:a16="http://schemas.microsoft.com/office/drawing/2014/main" id="{2DF7B36C-82A7-8133-FEB2-5BB69027D3E7}"/>
              </a:ext>
            </a:extLst>
          </p:cNvPr>
          <p:cNvSpPr/>
          <p:nvPr/>
        </p:nvSpPr>
        <p:spPr>
          <a:xfrm>
            <a:off x="114300" y="6153150"/>
            <a:ext cx="2066925" cy="609600"/>
          </a:xfrm>
          <a:prstGeom prst="lef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029499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800" decel="100000"/>
                                        <p:tgtEl>
                                          <p:spTgt spid="4"/>
                                        </p:tgtEl>
                                      </p:cBhvr>
                                    </p:animEffect>
                                    <p:anim calcmode="lin" valueType="num">
                                      <p:cBhvr>
                                        <p:cTn id="8" dur="800" decel="100000" fill="hold"/>
                                        <p:tgtEl>
                                          <p:spTgt spid="4"/>
                                        </p:tgtEl>
                                        <p:attrNameLst>
                                          <p:attrName>style.rotation</p:attrName>
                                        </p:attrNameLst>
                                      </p:cBhvr>
                                      <p:tavLst>
                                        <p:tav tm="0">
                                          <p:val>
                                            <p:fltVal val="-90"/>
                                          </p:val>
                                        </p:tav>
                                        <p:tav tm="100000">
                                          <p:val>
                                            <p:fltVal val="0"/>
                                          </p:val>
                                        </p:tav>
                                      </p:tavLst>
                                    </p:anim>
                                    <p:anim calcmode="lin" valueType="num">
                                      <p:cBhvr>
                                        <p:cTn id="9" dur="800" decel="100000" fill="hold"/>
                                        <p:tgtEl>
                                          <p:spTgt spid="4"/>
                                        </p:tgtEl>
                                        <p:attrNameLst>
                                          <p:attrName>ppt_x</p:attrName>
                                        </p:attrNameLst>
                                      </p:cBhvr>
                                      <p:tavLst>
                                        <p:tav tm="0">
                                          <p:val>
                                            <p:strVal val="#ppt_x+0.4"/>
                                          </p:val>
                                        </p:tav>
                                        <p:tav tm="100000">
                                          <p:val>
                                            <p:strVal val="#ppt_x-0.05"/>
                                          </p:val>
                                        </p:tav>
                                      </p:tavLst>
                                    </p:anim>
                                    <p:anim calcmode="lin" valueType="num">
                                      <p:cBhvr>
                                        <p:cTn id="10" dur="800" decel="100000" fill="hold"/>
                                        <p:tgtEl>
                                          <p:spTgt spid="4"/>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4"/>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4"/>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2" name="chimes.wav"/>
                                        </p:tgtEl>
                                      </p:cMediaNode>
                                    </p:audio>
                                  </p:subTnLst>
                                </p:cTn>
                              </p:par>
                              <p:par>
                                <p:cTn id="20" presetID="42"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ảng câu hỏi">
            <a:extLst>
              <a:ext uri="{FF2B5EF4-FFF2-40B4-BE49-F238E27FC236}">
                <a16:creationId xmlns:a16="http://schemas.microsoft.com/office/drawing/2014/main" id="{FC94F747-9009-9039-903F-CF4C8BC1EDD3}"/>
              </a:ext>
            </a:extLst>
          </p:cNvPr>
          <p:cNvSpPr/>
          <p:nvPr/>
        </p:nvSpPr>
        <p:spPr>
          <a:xfrm>
            <a:off x="697662" y="128640"/>
            <a:ext cx="10104348" cy="1379649"/>
          </a:xfrm>
          <a:prstGeom prst="roundRect">
            <a:avLst>
              <a:gd name="adj" fmla="val 29458"/>
            </a:avLst>
          </a:prstGeom>
          <a:solidFill>
            <a:schemeClr val="bg1">
              <a:alpha val="76000"/>
            </a:schemeClr>
          </a:solidFill>
          <a:ln w="38100">
            <a:solidFill>
              <a:srgbClr val="D93E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 name="Chứa câu hỏi">
            <a:extLst>
              <a:ext uri="{FF2B5EF4-FFF2-40B4-BE49-F238E27FC236}">
                <a16:creationId xmlns:a16="http://schemas.microsoft.com/office/drawing/2014/main" id="{0321998E-039B-0466-DC5C-0C1632D03B99}"/>
              </a:ext>
            </a:extLst>
          </p:cNvPr>
          <p:cNvSpPr txBox="1"/>
          <p:nvPr/>
        </p:nvSpPr>
        <p:spPr>
          <a:xfrm>
            <a:off x="1074655" y="131632"/>
            <a:ext cx="9275976" cy="1446550"/>
          </a:xfrm>
          <a:prstGeom prst="rect">
            <a:avLst/>
          </a:prstGeom>
          <a:noFill/>
        </p:spPr>
        <p:txBody>
          <a:bodyPr wrap="square" rtlCol="0">
            <a:spAutoFit/>
          </a:bodyPr>
          <a:lstStyle/>
          <a:p>
            <a:pPr lvl="0" algn="ctr">
              <a:defRPr/>
            </a:pPr>
            <a:r>
              <a:rPr lang="en-US" sz="4400" dirty="0" err="1">
                <a:solidFill>
                  <a:prstClr val="black"/>
                </a:solidFill>
                <a:latin typeface="Cambria" panose="02040503050406030204" pitchFamily="18" charset="0"/>
                <a:ea typeface="Cambria" panose="02040503050406030204" pitchFamily="18" charset="0"/>
              </a:rPr>
              <a:t>Câu</a:t>
            </a:r>
            <a:r>
              <a:rPr lang="en-US" sz="4400" dirty="0">
                <a:solidFill>
                  <a:prstClr val="black"/>
                </a:solidFill>
                <a:latin typeface="Cambria" panose="02040503050406030204" pitchFamily="18" charset="0"/>
                <a:ea typeface="Cambria" panose="02040503050406030204" pitchFamily="18" charset="0"/>
              </a:rPr>
              <a:t> 3: </a:t>
            </a:r>
            <a:r>
              <a:rPr lang="vi-VN" sz="4400" dirty="0">
                <a:solidFill>
                  <a:prstClr val="black"/>
                </a:solidFill>
                <a:latin typeface="Cambria" panose="02040503050406030204" pitchFamily="18" charset="0"/>
                <a:ea typeface="Cambria" panose="02040503050406030204" pitchFamily="18" charset="0"/>
              </a:rPr>
              <a:t>Mô hình máy phát điện gió gồm các bộ phận chính nào?</a:t>
            </a: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7" name="a">
            <a:extLst>
              <a:ext uri="{FF2B5EF4-FFF2-40B4-BE49-F238E27FC236}">
                <a16:creationId xmlns:a16="http://schemas.microsoft.com/office/drawing/2014/main" id="{54D2466E-F165-815D-978F-5D78DF23F9EA}"/>
              </a:ext>
            </a:extLst>
          </p:cNvPr>
          <p:cNvSpPr/>
          <p:nvPr/>
        </p:nvSpPr>
        <p:spPr>
          <a:xfrm>
            <a:off x="1161615" y="2670784"/>
            <a:ext cx="9140625" cy="2642896"/>
          </a:xfrm>
          <a:prstGeom prst="roundRect">
            <a:avLst/>
          </a:prstGeom>
          <a:solidFill>
            <a:srgbClr val="FFF7A7"/>
          </a:solidFill>
          <a:ln w="76200">
            <a:solidFill>
              <a:srgbClr val="59533B"/>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1371600">
              <a:defRPr/>
            </a:pPr>
            <a:r>
              <a:rPr lang="vi-VN" sz="4000" b="1" dirty="0">
                <a:solidFill>
                  <a:srgbClr val="009999"/>
                </a:solidFill>
                <a:latin typeface="Cambria" panose="02040503050406030204" pitchFamily="18" charset="0"/>
                <a:ea typeface="Cambria" panose="02040503050406030204" pitchFamily="18" charset="0"/>
              </a:rPr>
              <a:t>Mô hình máy phát điện gió gồm các bộ phận chính: máy phát điện cánh quạt, khung giá đỡ, dây dẫn điện và thiết bị tiêu thụ điện.</a:t>
            </a:r>
            <a:endParaRPr kumimoji="0" lang="en-US" sz="4000" b="1" i="0" u="none" strike="noStrike" kern="1200" cap="none" spc="0" normalizeH="0" baseline="0" noProof="0" dirty="0">
              <a:ln>
                <a:noFill/>
              </a:ln>
              <a:solidFill>
                <a:srgbClr val="009999"/>
              </a:solidFill>
              <a:effectLst/>
              <a:uLnTx/>
              <a:uFillTx/>
              <a:latin typeface="Cambria" panose="02040503050406030204" pitchFamily="18" charset="0"/>
              <a:ea typeface="Cambria" panose="02040503050406030204" pitchFamily="18" charset="0"/>
            </a:endParaRPr>
          </a:p>
        </p:txBody>
      </p:sp>
      <p:pic>
        <p:nvPicPr>
          <p:cNvPr id="8" name="Picture 7">
            <a:extLst>
              <a:ext uri="{FF2B5EF4-FFF2-40B4-BE49-F238E27FC236}">
                <a16:creationId xmlns:a16="http://schemas.microsoft.com/office/drawing/2014/main" id="{93ADC9AB-3896-1C9E-3F79-A96F44DB4D7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rot="21337684">
            <a:off x="9256634" y="2073748"/>
            <a:ext cx="1758029" cy="1251209"/>
          </a:xfrm>
          <a:prstGeom prst="rect">
            <a:avLst/>
          </a:prstGeom>
        </p:spPr>
      </p:pic>
      <p:sp>
        <p:nvSpPr>
          <p:cNvPr id="9" name="Arrow: Left 8">
            <a:hlinkClick r:id="rId4" action="ppaction://hlinksldjump"/>
            <a:extLst>
              <a:ext uri="{FF2B5EF4-FFF2-40B4-BE49-F238E27FC236}">
                <a16:creationId xmlns:a16="http://schemas.microsoft.com/office/drawing/2014/main" id="{AB82E432-9FDD-2C82-E084-2B23D09ACEA9}"/>
              </a:ext>
            </a:extLst>
          </p:cNvPr>
          <p:cNvSpPr/>
          <p:nvPr/>
        </p:nvSpPr>
        <p:spPr>
          <a:xfrm>
            <a:off x="114300" y="6153150"/>
            <a:ext cx="2066925" cy="609600"/>
          </a:xfrm>
          <a:prstGeom prst="lef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729484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800" decel="100000"/>
                                        <p:tgtEl>
                                          <p:spTgt spid="4"/>
                                        </p:tgtEl>
                                      </p:cBhvr>
                                    </p:animEffect>
                                    <p:anim calcmode="lin" valueType="num">
                                      <p:cBhvr>
                                        <p:cTn id="8" dur="800" decel="100000" fill="hold"/>
                                        <p:tgtEl>
                                          <p:spTgt spid="4"/>
                                        </p:tgtEl>
                                        <p:attrNameLst>
                                          <p:attrName>style.rotation</p:attrName>
                                        </p:attrNameLst>
                                      </p:cBhvr>
                                      <p:tavLst>
                                        <p:tav tm="0">
                                          <p:val>
                                            <p:fltVal val="-90"/>
                                          </p:val>
                                        </p:tav>
                                        <p:tav tm="100000">
                                          <p:val>
                                            <p:fltVal val="0"/>
                                          </p:val>
                                        </p:tav>
                                      </p:tavLst>
                                    </p:anim>
                                    <p:anim calcmode="lin" valueType="num">
                                      <p:cBhvr>
                                        <p:cTn id="9" dur="800" decel="100000" fill="hold"/>
                                        <p:tgtEl>
                                          <p:spTgt spid="4"/>
                                        </p:tgtEl>
                                        <p:attrNameLst>
                                          <p:attrName>ppt_x</p:attrName>
                                        </p:attrNameLst>
                                      </p:cBhvr>
                                      <p:tavLst>
                                        <p:tav tm="0">
                                          <p:val>
                                            <p:strVal val="#ppt_x+0.4"/>
                                          </p:val>
                                        </p:tav>
                                        <p:tav tm="100000">
                                          <p:val>
                                            <p:strVal val="#ppt_x-0.05"/>
                                          </p:val>
                                        </p:tav>
                                      </p:tavLst>
                                    </p:anim>
                                    <p:anim calcmode="lin" valueType="num">
                                      <p:cBhvr>
                                        <p:cTn id="10" dur="800" decel="100000" fill="hold"/>
                                        <p:tgtEl>
                                          <p:spTgt spid="4"/>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4"/>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4"/>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2" name="chimes.wav"/>
                                        </p:tgtEl>
                                      </p:cMediaNode>
                                    </p:audio>
                                  </p:subTnLst>
                                </p:cTn>
                              </p:par>
                              <p:par>
                                <p:cTn id="20" presetID="42"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2.xml><?xml version="1.0" encoding="utf-8"?>
<p:tagLst xmlns:a="http://schemas.openxmlformats.org/drawingml/2006/main" xmlns:r="http://schemas.openxmlformats.org/officeDocument/2006/relationships" xmlns:p="http://schemas.openxmlformats.org/presentationml/2006/main">
  <p:tag name="SHAPE_LOCKS" val="16"/>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ags/tag4.xml><?xml version="1.0" encoding="utf-8"?>
<p:tagLst xmlns:a="http://schemas.openxmlformats.org/drawingml/2006/main" xmlns:r="http://schemas.openxmlformats.org/officeDocument/2006/relationships" xmlns:p="http://schemas.openxmlformats.org/presentationml/2006/main">
  <p:tag name="TIMING" val="|1.6"/>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docProps/app.xml><?xml version="1.0" encoding="utf-8"?>
<Properties xmlns="http://schemas.openxmlformats.org/officeDocument/2006/extended-properties" xmlns:vt="http://schemas.openxmlformats.org/officeDocument/2006/docPropsVTypes">
  <TotalTime>170</TotalTime>
  <Words>572</Words>
  <Application>Microsoft Office PowerPoint</Application>
  <PresentationFormat>Widescreen</PresentationFormat>
  <Paragraphs>54</Paragraphs>
  <Slides>21</Slides>
  <Notes>0</Notes>
  <HiddenSlides>0</HiddenSlides>
  <MMClips>26</MMClips>
  <ScaleCrop>false</ScaleCrop>
  <HeadingPairs>
    <vt:vector size="6" baseType="variant">
      <vt:variant>
        <vt:lpstr>Fonts Used</vt:lpstr>
      </vt:variant>
      <vt:variant>
        <vt:i4>10</vt:i4>
      </vt:variant>
      <vt:variant>
        <vt:lpstr>Theme</vt:lpstr>
      </vt:variant>
      <vt:variant>
        <vt:i4>4</vt:i4>
      </vt:variant>
      <vt:variant>
        <vt:lpstr>Slide Titles</vt:lpstr>
      </vt:variant>
      <vt:variant>
        <vt:i4>21</vt:i4>
      </vt:variant>
    </vt:vector>
  </HeadingPairs>
  <TitlesOfParts>
    <vt:vector size="35" baseType="lpstr">
      <vt:lpstr>#9Slide02 Noi dung dai</vt:lpstr>
      <vt:lpstr>#9Slide02 Tieu de dai</vt:lpstr>
      <vt:lpstr>#9Slide07 Itim</vt:lpstr>
      <vt:lpstr>Arial</vt:lpstr>
      <vt:lpstr>Calibri</vt:lpstr>
      <vt:lpstr>Calibri Light</vt:lpstr>
      <vt:lpstr>Cambria</vt:lpstr>
      <vt:lpstr>Mali</vt:lpstr>
      <vt:lpstr>Times New Roman</vt:lpstr>
      <vt:lpstr>UTM Showcard</vt:lpstr>
      <vt:lpstr>Office Theme</vt:lpstr>
      <vt:lpstr>1_Office Theme</vt:lpstr>
      <vt:lpstr>2_Office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ASUS</dc:creator>
  <cp:lastModifiedBy>Admin</cp:lastModifiedBy>
  <cp:revision>80</cp:revision>
  <dcterms:created xsi:type="dcterms:W3CDTF">2024-10-11T14:48:55Z</dcterms:created>
  <dcterms:modified xsi:type="dcterms:W3CDTF">2025-05-20T14:25:02Z</dcterms:modified>
</cp:coreProperties>
</file>