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6.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7.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8.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9.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732" r:id="rId2"/>
    <p:sldMasterId id="2147483745" r:id="rId3"/>
    <p:sldMasterId id="2147483798" r:id="rId4"/>
    <p:sldMasterId id="2147483856" r:id="rId5"/>
    <p:sldMasterId id="2147483871" r:id="rId6"/>
    <p:sldMasterId id="2147483877" r:id="rId7"/>
    <p:sldMasterId id="2147483889" r:id="rId8"/>
    <p:sldMasterId id="2147483898" r:id="rId9"/>
  </p:sldMasterIdLst>
  <p:notesMasterIdLst>
    <p:notesMasterId r:id="rId30"/>
  </p:notesMasterIdLst>
  <p:sldIdLst>
    <p:sldId id="271" r:id="rId10"/>
    <p:sldId id="299" r:id="rId11"/>
    <p:sldId id="290" r:id="rId12"/>
    <p:sldId id="2007577160" r:id="rId13"/>
    <p:sldId id="261" r:id="rId14"/>
    <p:sldId id="354" r:id="rId15"/>
    <p:sldId id="2007577161" r:id="rId16"/>
    <p:sldId id="2007577162" r:id="rId17"/>
    <p:sldId id="2007577163" r:id="rId18"/>
    <p:sldId id="2007577164" r:id="rId19"/>
    <p:sldId id="2007577169" r:id="rId20"/>
    <p:sldId id="2007577165" r:id="rId21"/>
    <p:sldId id="2007577166" r:id="rId22"/>
    <p:sldId id="2007577167" r:id="rId23"/>
    <p:sldId id="2007577168" r:id="rId24"/>
    <p:sldId id="2007577170" r:id="rId25"/>
    <p:sldId id="2007577171" r:id="rId26"/>
    <p:sldId id="2007577172" r:id="rId27"/>
    <p:sldId id="2007577173" r:id="rId28"/>
    <p:sldId id="284"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4" autoAdjust="0"/>
    <p:restoredTop sz="94660"/>
  </p:normalViewPr>
  <p:slideViewPr>
    <p:cSldViewPr snapToGrid="0">
      <p:cViewPr varScale="1">
        <p:scale>
          <a:sx n="81" d="100"/>
          <a:sy n="81" d="100"/>
        </p:scale>
        <p:origin x="33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 Type="http://schemas.openxmlformats.org/officeDocument/2006/relationships/slideMaster" Target="slideMasters/slideMaster3.xml"/><Relationship Id="rId21" Type="http://schemas.openxmlformats.org/officeDocument/2006/relationships/slide" Target="slides/slide12.xml"/><Relationship Id="rId34"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notesMaster" Target="notesMasters/notesMaster1.xml"/><Relationship Id="rId8" Type="http://schemas.openxmlformats.org/officeDocument/2006/relationships/slideMaster" Target="slideMasters/slideMaster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4FD8AE-5195-4499-9F79-EF24A609834A}" type="datetimeFigureOut">
              <a:rPr lang="en-US" smtClean="0"/>
              <a:t>4/3/2025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E39734-D972-4345-AE8C-918B2F3D34F5}" type="slidenum">
              <a:rPr lang="en-US" smtClean="0"/>
              <a:t>‹#›</a:t>
            </a:fld>
            <a:endParaRPr lang="en-US"/>
          </a:p>
        </p:txBody>
      </p:sp>
    </p:spTree>
    <p:extLst>
      <p:ext uri="{BB962C8B-B14F-4D97-AF65-F5344CB8AC3E}">
        <p14:creationId xmlns:p14="http://schemas.microsoft.com/office/powerpoint/2010/main" val="38957434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z="1800" b="1" i="1" dirty="0">
                <a:effectLst/>
                <a:latin typeface="Times New Roman" panose="02020603050405020304" pitchFamily="18" charset="0"/>
                <a:ea typeface="Times New Roman" panose="02020603050405020304" pitchFamily="18" charset="0"/>
              </a:rPr>
              <a:t>Qua </a:t>
            </a:r>
            <a:r>
              <a:rPr lang="en-US" sz="1800" b="1" i="1" dirty="0" err="1">
                <a:effectLst/>
                <a:latin typeface="Times New Roman" panose="02020603050405020304" pitchFamily="18" charset="0"/>
                <a:ea typeface="Times New Roman" panose="02020603050405020304" pitchFamily="18" charset="0"/>
              </a:rPr>
              <a:t>phần</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đố</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vui</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vừa</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rồi</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chúng</a:t>
            </a:r>
            <a:r>
              <a:rPr lang="en-US" sz="1800" b="1" i="1" dirty="0">
                <a:effectLst/>
                <a:latin typeface="Times New Roman" panose="02020603050405020304" pitchFamily="18" charset="0"/>
                <a:ea typeface="Times New Roman" panose="02020603050405020304" pitchFamily="18" charset="0"/>
              </a:rPr>
              <a:t> ta </a:t>
            </a:r>
            <a:r>
              <a:rPr lang="en-US" sz="1800" b="1" i="1" dirty="0" err="1">
                <a:effectLst/>
                <a:latin typeface="Times New Roman" panose="02020603050405020304" pitchFamily="18" charset="0"/>
                <a:ea typeface="Times New Roman" panose="02020603050405020304" pitchFamily="18" charset="0"/>
              </a:rPr>
              <a:t>thấy</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mỗi</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ngành</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nghề</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cần</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sử</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dụng</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những</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thiết</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bị</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đảm</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bảo</a:t>
            </a:r>
            <a:r>
              <a:rPr lang="en-US" sz="1800" b="1" i="1" dirty="0">
                <a:effectLst/>
                <a:latin typeface="Times New Roman" panose="02020603050405020304" pitchFamily="18" charset="0"/>
                <a:ea typeface="Times New Roman" panose="02020603050405020304" pitchFamily="18" charset="0"/>
              </a:rPr>
              <a:t> an </a:t>
            </a:r>
            <a:r>
              <a:rPr lang="en-US" sz="1800" b="1" i="1" dirty="0" err="1">
                <a:effectLst/>
                <a:latin typeface="Times New Roman" panose="02020603050405020304" pitchFamily="18" charset="0"/>
                <a:ea typeface="Times New Roman" panose="02020603050405020304" pitchFamily="18" charset="0"/>
              </a:rPr>
              <a:t>toàn</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khác</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nhau</a:t>
            </a:r>
            <a:r>
              <a:rPr lang="en-US" sz="1800" b="1" i="1" dirty="0">
                <a:effectLst/>
                <a:latin typeface="Times New Roman" panose="02020603050405020304" pitchFamily="18" charset="0"/>
                <a:ea typeface="Times New Roman" panose="02020603050405020304" pitchFamily="18" charset="0"/>
              </a:rPr>
              <a:t>. Trong </a:t>
            </a:r>
            <a:r>
              <a:rPr lang="en-US" sz="1800" b="1" i="1" dirty="0" err="1">
                <a:effectLst/>
                <a:latin typeface="Times New Roman" panose="02020603050405020304" pitchFamily="18" charset="0"/>
                <a:ea typeface="Times New Roman" panose="02020603050405020304" pitchFamily="18" charset="0"/>
              </a:rPr>
              <a:t>tiết</a:t>
            </a:r>
            <a:r>
              <a:rPr lang="en-US" sz="1800" b="1" i="1" dirty="0">
                <a:effectLst/>
                <a:latin typeface="Times New Roman" panose="02020603050405020304" pitchFamily="18" charset="0"/>
                <a:ea typeface="Times New Roman" panose="02020603050405020304" pitchFamily="18" charset="0"/>
              </a:rPr>
              <a:t> HĐTN </a:t>
            </a:r>
            <a:r>
              <a:rPr lang="en-US" sz="1800" b="1" i="1" dirty="0" err="1">
                <a:effectLst/>
                <a:latin typeface="Times New Roman" panose="02020603050405020304" pitchFamily="18" charset="0"/>
                <a:ea typeface="Times New Roman" panose="02020603050405020304" pitchFamily="18" charset="0"/>
              </a:rPr>
              <a:t>này</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chúng</a:t>
            </a:r>
            <a:r>
              <a:rPr lang="en-US" sz="1800" b="1" i="1" dirty="0">
                <a:effectLst/>
                <a:latin typeface="Times New Roman" panose="02020603050405020304" pitchFamily="18" charset="0"/>
                <a:ea typeface="Times New Roman" panose="02020603050405020304" pitchFamily="18" charset="0"/>
              </a:rPr>
              <a:t> ta </a:t>
            </a:r>
            <a:r>
              <a:rPr lang="en-US" sz="1800" b="1" i="1" dirty="0" err="1">
                <a:effectLst/>
                <a:latin typeface="Times New Roman" panose="02020603050405020304" pitchFamily="18" charset="0"/>
                <a:ea typeface="Times New Roman" panose="02020603050405020304" pitchFamily="18" charset="0"/>
              </a:rPr>
              <a:t>cùng</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tìm</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hiểu</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nhưng</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quy</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tắc</a:t>
            </a:r>
            <a:r>
              <a:rPr lang="en-US" sz="1800" b="1" i="1" dirty="0">
                <a:effectLst/>
                <a:latin typeface="Times New Roman" panose="02020603050405020304" pitchFamily="18" charset="0"/>
                <a:ea typeface="Times New Roman" panose="02020603050405020304" pitchFamily="18" charset="0"/>
              </a:rPr>
              <a:t> an </a:t>
            </a:r>
            <a:r>
              <a:rPr lang="en-US" sz="1800" b="1" i="1" dirty="0" err="1">
                <a:effectLst/>
                <a:latin typeface="Times New Roman" panose="02020603050405020304" pitchFamily="18" charset="0"/>
                <a:ea typeface="Times New Roman" panose="02020603050405020304" pitchFamily="18" charset="0"/>
              </a:rPr>
              <a:t>toàn</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và</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những</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thiết</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bị</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bảo</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hộ</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lao</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động</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trong</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mỗi</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nghề</a:t>
            </a:r>
            <a:r>
              <a:rPr lang="en-US" sz="1800" b="1" i="1" dirty="0">
                <a:effectLst/>
                <a:latin typeface="Times New Roman" panose="02020603050405020304" pitchFamily="18" charset="0"/>
                <a:ea typeface="Times New Roman" panose="02020603050405020304" pitchFamily="18" charset="0"/>
              </a:rPr>
              <a:t>.</a:t>
            </a:r>
            <a:endParaRPr lang="zh-CN" altLang="en-US" dirty="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8E734D7E-DDC1-43BA-BA84-4A1CFE3D3418}" type="slidenum">
              <a:rPr kumimoji="0" lang="zh-CN" altLang="en-US" sz="1200" b="0" i="0" u="none" strike="noStrike" kern="1200" cap="none" spc="0" normalizeH="0" baseline="0" noProof="0">
                <a:ln>
                  <a:noFill/>
                </a:ln>
                <a:solidFill>
                  <a:prstClr val="black"/>
                </a:solidFill>
                <a:effectLst/>
                <a:uLnTx/>
                <a:uFillTx/>
                <a:latin typeface="字魂59号-创粗黑" panose="00000500000000000000" pitchFamily="2" charset="-122"/>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dirty="0">
              <a:ln>
                <a:noFill/>
              </a:ln>
              <a:solidFill>
                <a:prstClr val="black"/>
              </a:solidFill>
              <a:effectLst/>
              <a:uLnTx/>
              <a:uFillTx/>
              <a:latin typeface="字魂59号-创粗黑" panose="00000500000000000000" pitchFamily="2" charset="-122"/>
              <a:ea typeface="宋体" panose="02010600030101010101" pitchFamily="2" charset="-122"/>
              <a:cs typeface="+mn-cs"/>
            </a:endParaRPr>
          </a:p>
        </p:txBody>
      </p:sp>
    </p:spTree>
    <p:extLst>
      <p:ext uri="{BB962C8B-B14F-4D97-AF65-F5344CB8AC3E}">
        <p14:creationId xmlns:p14="http://schemas.microsoft.com/office/powerpoint/2010/main" val="24011398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8E734D7E-DDC1-43BA-BA84-4A1CFE3D3418}" type="slidenum">
              <a:rPr kumimoji="0" lang="zh-CN" altLang="en-US" sz="1200" b="0" i="0" u="none" strike="noStrike" kern="1200" cap="none" spc="0" normalizeH="0" baseline="0" noProof="0">
                <a:ln>
                  <a:noFill/>
                </a:ln>
                <a:solidFill>
                  <a:prstClr val="black"/>
                </a:solidFill>
                <a:effectLst/>
                <a:uLnTx/>
                <a:uFillTx/>
                <a:latin typeface="字魂59号-创粗黑" panose="00000500000000000000" pitchFamily="2" charset="-122"/>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dirty="0">
              <a:ln>
                <a:noFill/>
              </a:ln>
              <a:solidFill>
                <a:prstClr val="black"/>
              </a:solidFill>
              <a:effectLst/>
              <a:uLnTx/>
              <a:uFillTx/>
              <a:latin typeface="字魂59号-创粗黑" panose="00000500000000000000" pitchFamily="2" charset="-122"/>
              <a:ea typeface="宋体" panose="02010600030101010101" pitchFamily="2" charset="-122"/>
              <a:cs typeface="+mn-cs"/>
            </a:endParaRPr>
          </a:p>
        </p:txBody>
      </p:sp>
    </p:spTree>
    <p:extLst>
      <p:ext uri="{BB962C8B-B14F-4D97-AF65-F5344CB8AC3E}">
        <p14:creationId xmlns:p14="http://schemas.microsoft.com/office/powerpoint/2010/main" val="477585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6662DE-F1A6-47CD-A8C4-98B0B68DE56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1967036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6.xml"/><Relationship Id="rId4" Type="http://schemas.openxmlformats.org/officeDocument/2006/relationships/image" Target="../media/image9.png"/></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9015469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668548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301492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838200" y="1122680"/>
            <a:ext cx="105156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838200" y="3602359"/>
            <a:ext cx="10515600" cy="1655445"/>
          </a:xfrm>
        </p:spPr>
        <p:txBody>
          <a:bodyPr/>
          <a:lstStyle>
            <a:lvl1pPr marL="0" indent="0" algn="ctr">
              <a:buNone/>
              <a:defRPr sz="24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2025/4/3</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6802525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3" name="内容占位符 2"/>
          <p:cNvSpPr>
            <a:spLocks noGrp="1"/>
          </p:cNvSpPr>
          <p:nvPr>
            <p:ph idx="1"/>
          </p:nvPr>
        </p:nvSpPr>
        <p:spPr>
          <a:xfrm>
            <a:off x="838200" y="1702439"/>
            <a:ext cx="10515600" cy="447484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2025/4/3</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2008821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959100"/>
            <a:ext cx="10515600" cy="2781300"/>
          </a:xfrm>
        </p:spPr>
        <p:txBody>
          <a:bodyPr anchor="t" anchorCtr="0"/>
          <a:lstStyle>
            <a:lvl1pPr>
              <a:defRPr sz="4800"/>
            </a:lvl1pPr>
          </a:lstStyle>
          <a:p>
            <a:r>
              <a:rPr lang="zh-CN" altLang="en-US"/>
              <a:t>单击此处编辑母版标题样式</a:t>
            </a:r>
          </a:p>
        </p:txBody>
      </p:sp>
      <p:sp>
        <p:nvSpPr>
          <p:cNvPr id="3" name="文本占位符 2"/>
          <p:cNvSpPr>
            <a:spLocks noGrp="1"/>
          </p:cNvSpPr>
          <p:nvPr>
            <p:ph type="body" idx="1"/>
          </p:nvPr>
        </p:nvSpPr>
        <p:spPr>
          <a:xfrm>
            <a:off x="838200" y="1722124"/>
            <a:ext cx="10515600" cy="1102995"/>
          </a:xfrm>
        </p:spPr>
        <p:txBody>
          <a:bodyPr lIns="144145" anchor="b" anchorCtr="0"/>
          <a:lstStyle>
            <a:lvl1pPr marL="0" indent="0">
              <a:buNone/>
              <a:defRPr sz="24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2025/4/3</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4196515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9"/>
            <a:ext cx="10515600" cy="1325563"/>
          </a:xfrm>
        </p:spPr>
        <p:txBody>
          <a:bodyPr/>
          <a:lstStyle>
            <a:lvl1pPr algn="ctr">
              <a:defRPr/>
            </a:lvl1p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2025/4/3</a:t>
            </a:fld>
            <a:endParaRPr lang="zh-CN" altLang="en-US"/>
          </a:p>
        </p:txBody>
      </p:sp>
      <p:sp>
        <p:nvSpPr>
          <p:cNvPr id="6" name="页脚占位符 5"/>
          <p:cNvSpPr>
            <a:spLocks noGrp="1"/>
          </p:cNvSpPr>
          <p:nvPr>
            <p:ph type="ftr" sz="quarter" idx="11"/>
          </p:nvPr>
        </p:nvSpPr>
        <p:spPr>
          <a:xfrm>
            <a:off x="4038600" y="6356354"/>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3929150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105" y="365125"/>
            <a:ext cx="10515600" cy="800100"/>
          </a:xfrm>
        </p:spPr>
        <p:txBody>
          <a:bodyPr anchor="ctr" anchorCtr="0"/>
          <a:lstStyle>
            <a:lvl1pPr algn="ctr">
              <a:defRPr/>
            </a:lvl1pPr>
          </a:lstStyle>
          <a:p>
            <a:r>
              <a:rPr lang="zh-CN" altLang="en-US"/>
              <a:t>单击此处编辑母版标题样式</a:t>
            </a:r>
          </a:p>
        </p:txBody>
      </p:sp>
      <p:sp>
        <p:nvSpPr>
          <p:cNvPr id="3" name="文本占位符 2"/>
          <p:cNvSpPr>
            <a:spLocks noGrp="1"/>
          </p:cNvSpPr>
          <p:nvPr>
            <p:ph type="body" idx="1"/>
          </p:nvPr>
        </p:nvSpPr>
        <p:spPr>
          <a:xfrm>
            <a:off x="839469" y="1482091"/>
            <a:ext cx="5220971"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838200" y="2368554"/>
            <a:ext cx="5222240"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658" y="1482091"/>
            <a:ext cx="5097145"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658" y="2368554"/>
            <a:ext cx="5097145"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2025/4/3</a:t>
            </a:fld>
            <a:endParaRPr lang="zh-CN" altLang="en-US"/>
          </a:p>
        </p:txBody>
      </p:sp>
      <p:sp>
        <p:nvSpPr>
          <p:cNvPr id="8" name="页脚占位符 7"/>
          <p:cNvSpPr>
            <a:spLocks noGrp="1"/>
          </p:cNvSpPr>
          <p:nvPr>
            <p:ph type="ftr" sz="quarter" idx="11"/>
          </p:nvPr>
        </p:nvSpPr>
        <p:spPr>
          <a:xfrm>
            <a:off x="4038600" y="6356354"/>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
        <p:nvSpPr>
          <p:cNvPr id="11" name="矩形 10"/>
          <p:cNvSpPr/>
          <p:nvPr userDrawn="1"/>
        </p:nvSpPr>
        <p:spPr>
          <a:xfrm>
            <a:off x="8472185" y="4439041"/>
            <a:ext cx="775136" cy="230832"/>
          </a:xfrm>
          <a:prstGeom prst="rect">
            <a:avLst/>
          </a:prstGeom>
        </p:spPr>
        <p:txBody>
          <a:bodyPr wrap="square">
            <a:spAutoFit/>
          </a:bodyPr>
          <a:lstStyle/>
          <a:p>
            <a:r>
              <a:rPr lang="en-US" altLang="zh-CN" sz="100" dirty="0">
                <a:solidFill>
                  <a:prstClr val="white"/>
                </a:solidFill>
                <a:latin typeface="Calibri"/>
                <a:ea typeface="宋体"/>
              </a:rPr>
              <a:t>PPT</a:t>
            </a:r>
            <a:r>
              <a:rPr lang="zh-CN" altLang="en-US" sz="100" dirty="0">
                <a:solidFill>
                  <a:prstClr val="white"/>
                </a:solidFill>
                <a:latin typeface="Calibri"/>
                <a:ea typeface="宋体"/>
              </a:rPr>
              <a:t>模板下载：</a:t>
            </a:r>
            <a:r>
              <a:rPr lang="en-US" altLang="zh-CN" sz="100" dirty="0">
                <a:solidFill>
                  <a:prstClr val="white"/>
                </a:solidFill>
                <a:latin typeface="Calibri"/>
                <a:ea typeface="宋体"/>
              </a:rPr>
              <a:t>www.1ppt.com/moban/          </a:t>
            </a:r>
            <a:r>
              <a:rPr lang="zh-CN" altLang="en-US" sz="100" dirty="0">
                <a:solidFill>
                  <a:prstClr val="white"/>
                </a:solidFill>
                <a:latin typeface="Calibri"/>
                <a:ea typeface="宋体"/>
              </a:rPr>
              <a:t>行业</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www.1ppt.com/hangye/ </a:t>
            </a:r>
          </a:p>
          <a:p>
            <a:r>
              <a:rPr lang="zh-CN" altLang="en-US" sz="100" dirty="0">
                <a:solidFill>
                  <a:prstClr val="white"/>
                </a:solidFill>
                <a:latin typeface="Calibri"/>
                <a:ea typeface="宋体"/>
              </a:rPr>
              <a:t>节日</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www.1ppt.com/jieri/          PPT</a:t>
            </a:r>
            <a:r>
              <a:rPr lang="zh-CN" altLang="en-US" sz="100" dirty="0">
                <a:solidFill>
                  <a:prstClr val="white"/>
                </a:solidFill>
                <a:latin typeface="Calibri"/>
                <a:ea typeface="宋体"/>
              </a:rPr>
              <a:t>素材：</a:t>
            </a:r>
            <a:r>
              <a:rPr lang="en-US" altLang="zh-CN" sz="100" dirty="0">
                <a:solidFill>
                  <a:prstClr val="white"/>
                </a:solidFill>
                <a:latin typeface="Calibri"/>
                <a:ea typeface="宋体"/>
              </a:rPr>
              <a:t>www.1ppt.com/sucai/</a:t>
            </a:r>
          </a:p>
          <a:p>
            <a:r>
              <a:rPr lang="en-US" altLang="zh-CN" sz="100" dirty="0">
                <a:solidFill>
                  <a:prstClr val="white"/>
                </a:solidFill>
                <a:latin typeface="Calibri"/>
                <a:ea typeface="宋体"/>
              </a:rPr>
              <a:t>PPT</a:t>
            </a:r>
            <a:r>
              <a:rPr lang="zh-CN" altLang="en-US" sz="100" dirty="0">
                <a:solidFill>
                  <a:prstClr val="white"/>
                </a:solidFill>
                <a:latin typeface="Calibri"/>
                <a:ea typeface="宋体"/>
              </a:rPr>
              <a:t>背景图片：</a:t>
            </a:r>
            <a:r>
              <a:rPr lang="en-US" altLang="zh-CN" sz="100" dirty="0">
                <a:solidFill>
                  <a:prstClr val="white"/>
                </a:solidFill>
                <a:latin typeface="Calibri"/>
                <a:ea typeface="宋体"/>
              </a:rPr>
              <a:t>www.1ppt.com/beijing/        PPT</a:t>
            </a:r>
            <a:r>
              <a:rPr lang="zh-CN" altLang="en-US" sz="100" dirty="0">
                <a:solidFill>
                  <a:prstClr val="white"/>
                </a:solidFill>
                <a:latin typeface="Calibri"/>
                <a:ea typeface="宋体"/>
              </a:rPr>
              <a:t>图表：</a:t>
            </a:r>
            <a:r>
              <a:rPr lang="en-US" altLang="zh-CN" sz="100" dirty="0">
                <a:solidFill>
                  <a:prstClr val="white"/>
                </a:solidFill>
                <a:latin typeface="Calibri"/>
                <a:ea typeface="宋体"/>
              </a:rPr>
              <a:t>www.1ppt.com/tubiao/      </a:t>
            </a:r>
          </a:p>
          <a:p>
            <a:r>
              <a:rPr lang="zh-CN" altLang="en-US" sz="100" dirty="0">
                <a:solidFill>
                  <a:prstClr val="white"/>
                </a:solidFill>
                <a:latin typeface="Calibri"/>
                <a:ea typeface="宋体"/>
              </a:rPr>
              <a:t>精美</a:t>
            </a:r>
            <a:r>
              <a:rPr lang="en-US" altLang="zh-CN" sz="100" dirty="0">
                <a:solidFill>
                  <a:prstClr val="white"/>
                </a:solidFill>
                <a:latin typeface="Calibri"/>
                <a:ea typeface="宋体"/>
              </a:rPr>
              <a:t>PPT</a:t>
            </a:r>
            <a:r>
              <a:rPr lang="zh-CN" altLang="en-US" sz="100" dirty="0">
                <a:solidFill>
                  <a:prstClr val="white"/>
                </a:solidFill>
                <a:latin typeface="Calibri"/>
                <a:ea typeface="宋体"/>
              </a:rPr>
              <a:t>下载：</a:t>
            </a:r>
            <a:r>
              <a:rPr lang="en-US" altLang="zh-CN" sz="100" dirty="0">
                <a:solidFill>
                  <a:prstClr val="white"/>
                </a:solidFill>
                <a:latin typeface="Calibri"/>
                <a:ea typeface="宋体"/>
              </a:rPr>
              <a:t>www.1ppt.com/xiazai/         PPT</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www.1ppt.com/powerpoint/      </a:t>
            </a:r>
          </a:p>
          <a:p>
            <a:r>
              <a:rPr lang="en-US" altLang="zh-CN" sz="100" dirty="0">
                <a:solidFill>
                  <a:prstClr val="white"/>
                </a:solidFill>
                <a:latin typeface="Calibri"/>
                <a:ea typeface="宋体"/>
              </a:rPr>
              <a:t>PPT</a:t>
            </a:r>
            <a:r>
              <a:rPr lang="zh-CN" altLang="en-US" sz="100" dirty="0">
                <a:solidFill>
                  <a:prstClr val="white"/>
                </a:solidFill>
                <a:latin typeface="Calibri"/>
                <a:ea typeface="宋体"/>
              </a:rPr>
              <a:t>课件：</a:t>
            </a:r>
            <a:r>
              <a:rPr lang="en-US" altLang="zh-CN" sz="100" dirty="0">
                <a:solidFill>
                  <a:prstClr val="white"/>
                </a:solidFill>
                <a:latin typeface="Calibri"/>
                <a:ea typeface="宋体"/>
              </a:rPr>
              <a:t>www.1ppt.com/kejian/             </a:t>
            </a:r>
            <a:r>
              <a:rPr lang="zh-CN" altLang="en-US" sz="100" dirty="0">
                <a:solidFill>
                  <a:prstClr val="white"/>
                </a:solidFill>
                <a:latin typeface="Calibri"/>
                <a:ea typeface="宋体"/>
              </a:rPr>
              <a:t>字体下载：</a:t>
            </a:r>
            <a:r>
              <a:rPr lang="en-US" altLang="zh-CN" sz="100" dirty="0">
                <a:solidFill>
                  <a:prstClr val="white"/>
                </a:solidFill>
                <a:latin typeface="Calibri"/>
                <a:ea typeface="宋体"/>
              </a:rPr>
              <a:t>www.1ppt.com/ziti/</a:t>
            </a:r>
          </a:p>
          <a:p>
            <a:r>
              <a:rPr lang="zh-CN" altLang="en-US" sz="100" dirty="0">
                <a:solidFill>
                  <a:prstClr val="white"/>
                </a:solidFill>
                <a:latin typeface="Calibri"/>
                <a:ea typeface="宋体"/>
              </a:rPr>
              <a:t>工作总结</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www.1ppt.com/xiazai/zongjie/ </a:t>
            </a:r>
            <a:r>
              <a:rPr lang="zh-CN" altLang="en-US" sz="100" dirty="0">
                <a:solidFill>
                  <a:prstClr val="white"/>
                </a:solidFill>
                <a:latin typeface="Calibri"/>
                <a:ea typeface="宋体"/>
              </a:rPr>
              <a:t>工作计划：</a:t>
            </a:r>
            <a:r>
              <a:rPr lang="en-US" altLang="zh-CN" sz="100" dirty="0">
                <a:solidFill>
                  <a:prstClr val="white"/>
                </a:solidFill>
                <a:latin typeface="Calibri"/>
                <a:ea typeface="宋体"/>
              </a:rPr>
              <a:t>www.1ppt.com/xiazai/jihua/</a:t>
            </a:r>
          </a:p>
          <a:p>
            <a:r>
              <a:rPr lang="zh-CN" altLang="en-US" sz="100" dirty="0">
                <a:solidFill>
                  <a:prstClr val="white"/>
                </a:solidFill>
                <a:latin typeface="Calibri"/>
                <a:ea typeface="宋体"/>
              </a:rPr>
              <a:t>商务</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www.1ppt.com/moban/shangwu/  </a:t>
            </a:r>
            <a:r>
              <a:rPr lang="zh-CN" altLang="en-US" sz="100" dirty="0">
                <a:solidFill>
                  <a:prstClr val="white"/>
                </a:solidFill>
                <a:latin typeface="Calibri"/>
                <a:ea typeface="宋体"/>
              </a:rPr>
              <a:t>个人简历</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www.1ppt.com/xiazai/jianli/  </a:t>
            </a:r>
          </a:p>
          <a:p>
            <a:r>
              <a:rPr lang="zh-CN" altLang="en-US" sz="100" dirty="0">
                <a:solidFill>
                  <a:prstClr val="white"/>
                </a:solidFill>
                <a:latin typeface="Calibri"/>
                <a:ea typeface="宋体"/>
              </a:rPr>
              <a:t>毕业答辩</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www.1ppt.com/xiazai/dabian/  </a:t>
            </a:r>
            <a:r>
              <a:rPr lang="zh-CN" altLang="en-US" sz="100" dirty="0">
                <a:solidFill>
                  <a:prstClr val="white"/>
                </a:solidFill>
                <a:latin typeface="Calibri"/>
                <a:ea typeface="宋体"/>
              </a:rPr>
              <a:t>工作汇报</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www.1ppt.com/xiazai/huibao/    </a:t>
            </a:r>
          </a:p>
          <a:p>
            <a:r>
              <a:rPr lang="en-US" altLang="zh-CN" sz="100" dirty="0">
                <a:solidFill>
                  <a:prstClr val="white"/>
                </a:solidFill>
                <a:latin typeface="Calibri"/>
                <a:ea typeface="宋体"/>
              </a:rPr>
              <a:t> </a:t>
            </a:r>
          </a:p>
        </p:txBody>
      </p:sp>
    </p:spTree>
    <p:extLst>
      <p:ext uri="{BB962C8B-B14F-4D97-AF65-F5344CB8AC3E}">
        <p14:creationId xmlns:p14="http://schemas.microsoft.com/office/powerpoint/2010/main" val="32479876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2025/4/3</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1776331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图片 + 文本">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12698" y="-1905"/>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7350127" y="457200"/>
            <a:ext cx="4392295" cy="1055370"/>
          </a:xfrm>
        </p:spPr>
        <p:txBody>
          <a:bodyPr anchor="b"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7349492" y="1694180"/>
            <a:ext cx="439356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2025/4/3</a:t>
            </a:fld>
            <a:endParaRPr lang="zh-CN" altLang="en-US"/>
          </a:p>
        </p:txBody>
      </p:sp>
      <p:sp>
        <p:nvSpPr>
          <p:cNvPr id="6" name="页脚占位符 5"/>
          <p:cNvSpPr>
            <a:spLocks noGrp="1"/>
          </p:cNvSpPr>
          <p:nvPr>
            <p:ph type="ftr" sz="quarter" idx="11"/>
          </p:nvPr>
        </p:nvSpPr>
        <p:spPr>
          <a:xfrm>
            <a:off x="4038600" y="6356354"/>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6023004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文本 + 图片">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5183508" y="-7620"/>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409575" y="457200"/>
            <a:ext cx="4279900" cy="1055370"/>
          </a:xfrm>
        </p:spPr>
        <p:txBody>
          <a:bodyPr anchor="t"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409578" y="1694180"/>
            <a:ext cx="428053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2025/4/3</a:t>
            </a:fld>
            <a:endParaRPr lang="zh-CN" altLang="en-US"/>
          </a:p>
        </p:txBody>
      </p:sp>
      <p:sp>
        <p:nvSpPr>
          <p:cNvPr id="6" name="页脚占位符 5"/>
          <p:cNvSpPr>
            <a:spLocks noGrp="1"/>
          </p:cNvSpPr>
          <p:nvPr>
            <p:ph type="ftr" sz="quarter" idx="11"/>
          </p:nvPr>
        </p:nvSpPr>
        <p:spPr>
          <a:xfrm>
            <a:off x="4038600" y="6356354"/>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8241962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256703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2025/4/3</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
        <p:nvSpPr>
          <p:cNvPr id="3" name="竖排标题 1"/>
          <p:cNvSpPr>
            <a:spLocks noGrp="1"/>
          </p:cNvSpPr>
          <p:nvPr>
            <p:ph type="title" orient="vert"/>
          </p:nvPr>
        </p:nvSpPr>
        <p:spPr>
          <a:xfrm>
            <a:off x="8724902" y="365125"/>
            <a:ext cx="2628900" cy="5811838"/>
          </a:xfrm>
        </p:spPr>
        <p:txBody>
          <a:bodyPr vert="eaVert"/>
          <a:lstStyle/>
          <a:p>
            <a:r>
              <a:rPr lang="zh-CN" altLang="en-US"/>
              <a:t>单击此处编辑母版标题样式</a:t>
            </a:r>
          </a:p>
        </p:txBody>
      </p:sp>
      <p:sp>
        <p:nvSpPr>
          <p:cNvPr id="7" name="竖排文字占位符 2"/>
          <p:cNvSpPr>
            <a:spLocks noGrp="1"/>
          </p:cNvSpPr>
          <p:nvPr>
            <p:ph type="body" orient="vert" idx="1"/>
          </p:nvPr>
        </p:nvSpPr>
        <p:spPr>
          <a:xfrm>
            <a:off x="838202"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3768375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838200" y="327029"/>
            <a:ext cx="10515600" cy="585025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2025/4/3</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2086847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2025/4/3</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2419796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4"/>
            <a:ext cx="2743200" cy="365125"/>
          </a:xfrm>
        </p:spPr>
        <p:txBody>
          <a:bodyPr/>
          <a:lstStyle/>
          <a:p>
            <a:fld id="{FB475AF3-A322-416E-99D7-29F5A7799ECC}" type="datetimeFigureOut">
              <a:rPr lang="zh-CN" altLang="en-US" smtClean="0"/>
              <a:t>2025/4/3</a:t>
            </a:fld>
            <a:endParaRPr lang="zh-CN" altLang="en-US"/>
          </a:p>
        </p:txBody>
      </p:sp>
      <p:sp>
        <p:nvSpPr>
          <p:cNvPr id="3" name="页脚占位符 2"/>
          <p:cNvSpPr>
            <a:spLocks noGrp="1"/>
          </p:cNvSpPr>
          <p:nvPr>
            <p:ph type="ftr" sz="quarter" idx="11"/>
          </p:nvPr>
        </p:nvSpPr>
        <p:spPr>
          <a:xfrm>
            <a:off x="4038600" y="6356354"/>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4"/>
            <a:ext cx="2743200" cy="365125"/>
          </a:xfrm>
        </p:spPr>
        <p:txBody>
          <a:bodyPr/>
          <a:lstStyle/>
          <a:p>
            <a:fld id="{10B49C96-558A-49EC-AD52-79C3D5970B39}" type="slidenum">
              <a:rPr lang="zh-CN" altLang="en-US" smtClean="0"/>
              <a:t>‹#›</a:t>
            </a:fld>
            <a:endParaRPr lang="zh-CN" altLang="en-US"/>
          </a:p>
        </p:txBody>
      </p:sp>
    </p:spTree>
    <p:extLst>
      <p:ext uri="{BB962C8B-B14F-4D97-AF65-F5344CB8AC3E}">
        <p14:creationId xmlns:p14="http://schemas.microsoft.com/office/powerpoint/2010/main" val="28128690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b="0" i="0">
                <a:latin typeface="inpin heiti" charset="-122"/>
                <a:ea typeface="inpin heiti" charset="-122"/>
              </a:defRPr>
            </a:lvl1pPr>
          </a:lstStyle>
          <a:p>
            <a:r>
              <a:rPr lang="zh-CN" altLang="en-US" dirty="0"/>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b="0" i="0">
                <a:latin typeface="inpin heiti" charset="-122"/>
                <a:ea typeface="inpin heiti" charset="-122"/>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a:xfrm>
            <a:off x="838200" y="6356350"/>
            <a:ext cx="2743200" cy="365125"/>
          </a:xfrm>
        </p:spPr>
        <p:txBody>
          <a:bodyPr/>
          <a:lstStyle>
            <a:lvl1pPr>
              <a:defRPr b="0" i="0">
                <a:latin typeface="inpin heiti" charset="-122"/>
                <a:ea typeface="inpin heiti" charset="-122"/>
              </a:defRPr>
            </a:lvl1pPr>
          </a:lstStyle>
          <a:p>
            <a:fld id="{82F288E0-7875-42C4-84C8-98DBBD3BF4D2}" type="datetimeFigureOut">
              <a:rPr lang="zh-CN" altLang="en-US" smtClean="0"/>
              <a:pPr/>
              <a:t>2025/4/3</a:t>
            </a:fld>
            <a:endParaRPr lang="zh-CN" altLang="en-US" dirty="0"/>
          </a:p>
        </p:txBody>
      </p:sp>
      <p:sp>
        <p:nvSpPr>
          <p:cNvPr id="5" name="页脚占位符 4"/>
          <p:cNvSpPr>
            <a:spLocks noGrp="1"/>
          </p:cNvSpPr>
          <p:nvPr>
            <p:ph type="ftr" sz="quarter" idx="11"/>
          </p:nvPr>
        </p:nvSpPr>
        <p:spPr>
          <a:xfrm>
            <a:off x="4038600" y="6356350"/>
            <a:ext cx="4114800" cy="365125"/>
          </a:xfrm>
        </p:spPr>
        <p:txBody>
          <a:bodyPr/>
          <a:lstStyle>
            <a:lvl1pPr>
              <a:defRPr b="0" i="0">
                <a:latin typeface="inpin heiti" charset="-122"/>
                <a:ea typeface="inpin heiti" charset="-122"/>
              </a:defRPr>
            </a:lvl1pPr>
          </a:lstStyle>
          <a:p>
            <a:endParaRPr lang="zh-CN" altLang="en-US" dirty="0"/>
          </a:p>
        </p:txBody>
      </p:sp>
      <p:sp>
        <p:nvSpPr>
          <p:cNvPr id="6" name="灯片编号占位符 5"/>
          <p:cNvSpPr>
            <a:spLocks noGrp="1"/>
          </p:cNvSpPr>
          <p:nvPr>
            <p:ph type="sldNum" sz="quarter" idx="12"/>
          </p:nvPr>
        </p:nvSpPr>
        <p:spPr>
          <a:xfrm>
            <a:off x="8610600" y="6356350"/>
            <a:ext cx="2743200" cy="365125"/>
          </a:xfrm>
        </p:spPr>
        <p:txBody>
          <a:bodyPr/>
          <a:lstStyle>
            <a:lvl1pPr>
              <a:defRPr b="0" i="0">
                <a:latin typeface="inpin heiti" charset="-122"/>
                <a:ea typeface="inpin heiti" charset="-122"/>
              </a:defRPr>
            </a:lvl1pPr>
          </a:lstStyle>
          <a:p>
            <a:fld id="{7D9BB5D0-35E4-459D-AEF3-FE4D7C45CC19}" type="slidenum">
              <a:rPr lang="zh-CN" altLang="en-US" smtClean="0"/>
              <a:pPr/>
              <a:t>‹#›</a:t>
            </a:fld>
            <a:endParaRPr lang="zh-CN" altLang="en-US" dirty="0"/>
          </a:p>
        </p:txBody>
      </p:sp>
    </p:spTree>
    <p:extLst>
      <p:ext uri="{BB962C8B-B14F-4D97-AF65-F5344CB8AC3E}">
        <p14:creationId xmlns:p14="http://schemas.microsoft.com/office/powerpoint/2010/main" val="6536173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lvl1pPr>
              <a:defRPr b="0" i="0">
                <a:latin typeface="inpin heiti" charset="-122"/>
                <a:ea typeface="inpin heiti" charset="-122"/>
              </a:defRPr>
            </a:lvl1pPr>
          </a:lstStyle>
          <a:p>
            <a:r>
              <a:rPr lang="zh-CN" altLang="en-US" dirty="0"/>
              <a:t>单击此处编辑母版标题样式</a:t>
            </a:r>
          </a:p>
        </p:txBody>
      </p:sp>
      <p:sp>
        <p:nvSpPr>
          <p:cNvPr id="3" name="内容占位符 2"/>
          <p:cNvSpPr>
            <a:spLocks noGrp="1"/>
          </p:cNvSpPr>
          <p:nvPr>
            <p:ph idx="1"/>
          </p:nvPr>
        </p:nvSpPr>
        <p:spPr>
          <a:xfrm>
            <a:off x="838200" y="1825625"/>
            <a:ext cx="10515600" cy="4351338"/>
          </a:xfrm>
        </p:spPr>
        <p:txBody>
          <a:bodyPr/>
          <a:lstStyle>
            <a:lvl1pPr>
              <a:defRPr b="0" i="0">
                <a:latin typeface="inpin heiti" charset="-122"/>
                <a:ea typeface="inpin heiti" charset="-122"/>
              </a:defRPr>
            </a:lvl1pPr>
            <a:lvl2pPr>
              <a:defRPr b="0" i="0">
                <a:latin typeface="inpin heiti" charset="-122"/>
                <a:ea typeface="inpin heiti" charset="-122"/>
              </a:defRPr>
            </a:lvl2pPr>
            <a:lvl3pPr>
              <a:defRPr b="0" i="0">
                <a:latin typeface="inpin heiti" charset="-122"/>
                <a:ea typeface="inpin heiti" charset="-122"/>
              </a:defRPr>
            </a:lvl3pPr>
            <a:lvl4pPr>
              <a:defRPr b="0" i="0">
                <a:latin typeface="inpin heiti" charset="-122"/>
                <a:ea typeface="inpin heiti" charset="-122"/>
              </a:defRPr>
            </a:lvl4pPr>
            <a:lvl5pPr>
              <a:defRPr b="0" i="0">
                <a:latin typeface="inpin heiti" charset="-122"/>
                <a:ea typeface="inpin heiti"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p:spPr>
        <p:txBody>
          <a:bodyPr/>
          <a:lstStyle>
            <a:lvl1pPr>
              <a:defRPr b="0" i="0">
                <a:latin typeface="inpin heiti" charset="-122"/>
                <a:ea typeface="inpin heiti" charset="-122"/>
              </a:defRPr>
            </a:lvl1pPr>
          </a:lstStyle>
          <a:p>
            <a:fld id="{82F288E0-7875-42C4-84C8-98DBBD3BF4D2}" type="datetimeFigureOut">
              <a:rPr lang="zh-CN" altLang="en-US" smtClean="0"/>
              <a:pPr/>
              <a:t>2025/4/3</a:t>
            </a:fld>
            <a:endParaRPr lang="zh-CN" altLang="en-US" dirty="0"/>
          </a:p>
        </p:txBody>
      </p:sp>
      <p:sp>
        <p:nvSpPr>
          <p:cNvPr id="5" name="页脚占位符 4"/>
          <p:cNvSpPr>
            <a:spLocks noGrp="1"/>
          </p:cNvSpPr>
          <p:nvPr>
            <p:ph type="ftr" sz="quarter" idx="11"/>
          </p:nvPr>
        </p:nvSpPr>
        <p:spPr>
          <a:xfrm>
            <a:off x="4038600" y="6356350"/>
            <a:ext cx="4114800" cy="365125"/>
          </a:xfrm>
        </p:spPr>
        <p:txBody>
          <a:bodyPr/>
          <a:lstStyle>
            <a:lvl1pPr>
              <a:defRPr b="0" i="0">
                <a:latin typeface="inpin heiti" charset="-122"/>
                <a:ea typeface="inpin heiti" charset="-122"/>
              </a:defRPr>
            </a:lvl1pPr>
          </a:lstStyle>
          <a:p>
            <a:endParaRPr lang="zh-CN" altLang="en-US" dirty="0"/>
          </a:p>
        </p:txBody>
      </p:sp>
      <p:sp>
        <p:nvSpPr>
          <p:cNvPr id="6" name="灯片编号占位符 5"/>
          <p:cNvSpPr>
            <a:spLocks noGrp="1"/>
          </p:cNvSpPr>
          <p:nvPr>
            <p:ph type="sldNum" sz="quarter" idx="12"/>
          </p:nvPr>
        </p:nvSpPr>
        <p:spPr>
          <a:xfrm>
            <a:off x="8610600" y="6356350"/>
            <a:ext cx="2743200" cy="365125"/>
          </a:xfrm>
        </p:spPr>
        <p:txBody>
          <a:bodyPr/>
          <a:lstStyle>
            <a:lvl1pPr>
              <a:defRPr b="0" i="0">
                <a:latin typeface="inpin heiti" charset="-122"/>
                <a:ea typeface="inpin heiti" charset="-122"/>
              </a:defRPr>
            </a:lvl1pPr>
          </a:lstStyle>
          <a:p>
            <a:fld id="{7D9BB5D0-35E4-459D-AEF3-FE4D7C45CC19}" type="slidenum">
              <a:rPr lang="zh-CN" altLang="en-US" smtClean="0"/>
              <a:pPr/>
              <a:t>‹#›</a:t>
            </a:fld>
            <a:endParaRPr lang="zh-CN" altLang="en-US" dirty="0"/>
          </a:p>
        </p:txBody>
      </p:sp>
    </p:spTree>
    <p:extLst>
      <p:ext uri="{BB962C8B-B14F-4D97-AF65-F5344CB8AC3E}">
        <p14:creationId xmlns:p14="http://schemas.microsoft.com/office/powerpoint/2010/main" val="13714015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b="0" i="0">
                <a:latin typeface="inpin heiti" charset="-122"/>
                <a:ea typeface="inpin heiti" charset="-122"/>
              </a:defRPr>
            </a:lvl1pPr>
          </a:lstStyle>
          <a:p>
            <a:r>
              <a:rPr lang="zh-CN" altLang="en-US" dirty="0"/>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b="0" i="0">
                <a:solidFill>
                  <a:schemeClr val="tx1">
                    <a:tint val="75000"/>
                  </a:schemeClr>
                </a:solidFill>
                <a:latin typeface="inpin heiti" charset="-122"/>
                <a:ea typeface="inpin heiti" charset="-122"/>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p>
        </p:txBody>
      </p:sp>
      <p:sp>
        <p:nvSpPr>
          <p:cNvPr id="4" name="日期占位符 3"/>
          <p:cNvSpPr>
            <a:spLocks noGrp="1"/>
          </p:cNvSpPr>
          <p:nvPr>
            <p:ph type="dt" sz="half" idx="10"/>
          </p:nvPr>
        </p:nvSpPr>
        <p:spPr>
          <a:xfrm>
            <a:off x="838200" y="6356350"/>
            <a:ext cx="2743200" cy="365125"/>
          </a:xfrm>
        </p:spPr>
        <p:txBody>
          <a:bodyPr/>
          <a:lstStyle>
            <a:lvl1pPr>
              <a:defRPr b="0" i="0">
                <a:latin typeface="inpin heiti" charset="-122"/>
                <a:ea typeface="inpin heiti" charset="-122"/>
              </a:defRPr>
            </a:lvl1pPr>
          </a:lstStyle>
          <a:p>
            <a:fld id="{82F288E0-7875-42C4-84C8-98DBBD3BF4D2}" type="datetimeFigureOut">
              <a:rPr lang="zh-CN" altLang="en-US" smtClean="0"/>
              <a:pPr/>
              <a:t>2025/4/3</a:t>
            </a:fld>
            <a:endParaRPr lang="zh-CN" altLang="en-US" dirty="0"/>
          </a:p>
        </p:txBody>
      </p:sp>
      <p:sp>
        <p:nvSpPr>
          <p:cNvPr id="5" name="页脚占位符 4"/>
          <p:cNvSpPr>
            <a:spLocks noGrp="1"/>
          </p:cNvSpPr>
          <p:nvPr>
            <p:ph type="ftr" sz="quarter" idx="11"/>
          </p:nvPr>
        </p:nvSpPr>
        <p:spPr>
          <a:xfrm>
            <a:off x="4038600" y="6356350"/>
            <a:ext cx="4114800" cy="365125"/>
          </a:xfrm>
        </p:spPr>
        <p:txBody>
          <a:bodyPr/>
          <a:lstStyle>
            <a:lvl1pPr>
              <a:defRPr b="0" i="0">
                <a:latin typeface="inpin heiti" charset="-122"/>
                <a:ea typeface="inpin heiti" charset="-122"/>
              </a:defRPr>
            </a:lvl1pPr>
          </a:lstStyle>
          <a:p>
            <a:endParaRPr lang="zh-CN" altLang="en-US" dirty="0"/>
          </a:p>
        </p:txBody>
      </p:sp>
      <p:sp>
        <p:nvSpPr>
          <p:cNvPr id="6" name="灯片编号占位符 5"/>
          <p:cNvSpPr>
            <a:spLocks noGrp="1"/>
          </p:cNvSpPr>
          <p:nvPr>
            <p:ph type="sldNum" sz="quarter" idx="12"/>
          </p:nvPr>
        </p:nvSpPr>
        <p:spPr>
          <a:xfrm>
            <a:off x="8610600" y="6356350"/>
            <a:ext cx="2743200" cy="365125"/>
          </a:xfrm>
        </p:spPr>
        <p:txBody>
          <a:bodyPr/>
          <a:lstStyle>
            <a:lvl1pPr>
              <a:defRPr b="0" i="0">
                <a:latin typeface="inpin heiti" charset="-122"/>
                <a:ea typeface="inpin heiti" charset="-122"/>
              </a:defRPr>
            </a:lvl1pPr>
          </a:lstStyle>
          <a:p>
            <a:fld id="{7D9BB5D0-35E4-459D-AEF3-FE4D7C45CC19}" type="slidenum">
              <a:rPr lang="zh-CN" altLang="en-US" smtClean="0"/>
              <a:pPr/>
              <a:t>‹#›</a:t>
            </a:fld>
            <a:endParaRPr lang="zh-CN" altLang="en-US" dirty="0"/>
          </a:p>
        </p:txBody>
      </p:sp>
    </p:spTree>
    <p:extLst>
      <p:ext uri="{BB962C8B-B14F-4D97-AF65-F5344CB8AC3E}">
        <p14:creationId xmlns:p14="http://schemas.microsoft.com/office/powerpoint/2010/main" val="27390006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lvl1pPr>
              <a:defRPr b="0" i="0">
                <a:latin typeface="inpin heiti" charset="-122"/>
                <a:ea typeface="inpin heiti" charset="-122"/>
              </a:defRPr>
            </a:lvl1pPr>
          </a:lstStyle>
          <a:p>
            <a:r>
              <a:rPr lang="zh-CN" altLang="en-US" dirty="0"/>
              <a:t>单击此处编辑母版标题样式</a:t>
            </a:r>
          </a:p>
        </p:txBody>
      </p:sp>
      <p:sp>
        <p:nvSpPr>
          <p:cNvPr id="3" name="内容占位符 2"/>
          <p:cNvSpPr>
            <a:spLocks noGrp="1"/>
          </p:cNvSpPr>
          <p:nvPr>
            <p:ph sz="half" idx="1"/>
          </p:nvPr>
        </p:nvSpPr>
        <p:spPr>
          <a:xfrm>
            <a:off x="838200" y="1825625"/>
            <a:ext cx="5181600" cy="4351338"/>
          </a:xfrm>
        </p:spPr>
        <p:txBody>
          <a:bodyPr/>
          <a:lstStyle>
            <a:lvl1pPr>
              <a:defRPr b="0" i="0">
                <a:latin typeface="inpin heiti" charset="-122"/>
                <a:ea typeface="inpin heiti" charset="-122"/>
              </a:defRPr>
            </a:lvl1pPr>
            <a:lvl2pPr>
              <a:defRPr b="0" i="0">
                <a:latin typeface="inpin heiti" charset="-122"/>
                <a:ea typeface="inpin heiti" charset="-122"/>
              </a:defRPr>
            </a:lvl2pPr>
            <a:lvl3pPr>
              <a:defRPr b="0" i="0">
                <a:latin typeface="inpin heiti" charset="-122"/>
                <a:ea typeface="inpin heiti" charset="-122"/>
              </a:defRPr>
            </a:lvl3pPr>
            <a:lvl4pPr>
              <a:defRPr b="0" i="0">
                <a:latin typeface="inpin heiti" charset="-122"/>
                <a:ea typeface="inpin heiti" charset="-122"/>
              </a:defRPr>
            </a:lvl4pPr>
            <a:lvl5pPr>
              <a:defRPr b="0" i="0">
                <a:latin typeface="inpin heiti" charset="-122"/>
                <a:ea typeface="inpin heiti"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p:spPr>
        <p:txBody>
          <a:bodyPr/>
          <a:lstStyle>
            <a:lvl1pPr>
              <a:defRPr b="0" i="0">
                <a:latin typeface="inpin heiti" charset="-122"/>
                <a:ea typeface="inpin heiti" charset="-122"/>
              </a:defRPr>
            </a:lvl1pPr>
            <a:lvl2pPr>
              <a:defRPr b="0" i="0">
                <a:latin typeface="inpin heiti" charset="-122"/>
                <a:ea typeface="inpin heiti" charset="-122"/>
              </a:defRPr>
            </a:lvl2pPr>
            <a:lvl3pPr>
              <a:defRPr b="0" i="0">
                <a:latin typeface="inpin heiti" charset="-122"/>
                <a:ea typeface="inpin heiti" charset="-122"/>
              </a:defRPr>
            </a:lvl3pPr>
            <a:lvl4pPr>
              <a:defRPr b="0" i="0">
                <a:latin typeface="inpin heiti" charset="-122"/>
                <a:ea typeface="inpin heiti" charset="-122"/>
              </a:defRPr>
            </a:lvl4pPr>
            <a:lvl5pPr>
              <a:defRPr b="0" i="0">
                <a:latin typeface="inpin heiti" charset="-122"/>
                <a:ea typeface="inpin heiti"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a:xfrm>
            <a:off x="838200" y="6356350"/>
            <a:ext cx="2743200" cy="365125"/>
          </a:xfrm>
        </p:spPr>
        <p:txBody>
          <a:bodyPr/>
          <a:lstStyle>
            <a:lvl1pPr>
              <a:defRPr b="0" i="0">
                <a:latin typeface="inpin heiti" charset="-122"/>
                <a:ea typeface="inpin heiti" charset="-122"/>
              </a:defRPr>
            </a:lvl1pPr>
          </a:lstStyle>
          <a:p>
            <a:fld id="{82F288E0-7875-42C4-84C8-98DBBD3BF4D2}" type="datetimeFigureOut">
              <a:rPr lang="zh-CN" altLang="en-US" smtClean="0"/>
              <a:pPr/>
              <a:t>2025/4/3</a:t>
            </a:fld>
            <a:endParaRPr lang="zh-CN" altLang="en-US" dirty="0"/>
          </a:p>
        </p:txBody>
      </p:sp>
      <p:sp>
        <p:nvSpPr>
          <p:cNvPr id="6" name="页脚占位符 5"/>
          <p:cNvSpPr>
            <a:spLocks noGrp="1"/>
          </p:cNvSpPr>
          <p:nvPr>
            <p:ph type="ftr" sz="quarter" idx="11"/>
          </p:nvPr>
        </p:nvSpPr>
        <p:spPr>
          <a:xfrm>
            <a:off x="4038600" y="6356350"/>
            <a:ext cx="4114800" cy="365125"/>
          </a:xfrm>
        </p:spPr>
        <p:txBody>
          <a:bodyPr/>
          <a:lstStyle>
            <a:lvl1pPr>
              <a:defRPr b="0" i="0">
                <a:latin typeface="inpin heiti" charset="-122"/>
                <a:ea typeface="inpin heiti" charset="-122"/>
              </a:defRPr>
            </a:lvl1pPr>
          </a:lstStyle>
          <a:p>
            <a:endParaRPr lang="zh-CN" altLang="en-US" dirty="0"/>
          </a:p>
        </p:txBody>
      </p:sp>
      <p:sp>
        <p:nvSpPr>
          <p:cNvPr id="7" name="灯片编号占位符 6"/>
          <p:cNvSpPr>
            <a:spLocks noGrp="1"/>
          </p:cNvSpPr>
          <p:nvPr>
            <p:ph type="sldNum" sz="quarter" idx="12"/>
          </p:nvPr>
        </p:nvSpPr>
        <p:spPr>
          <a:xfrm>
            <a:off x="8610600" y="6356350"/>
            <a:ext cx="2743200" cy="365125"/>
          </a:xfrm>
        </p:spPr>
        <p:txBody>
          <a:bodyPr/>
          <a:lstStyle>
            <a:lvl1pPr>
              <a:defRPr b="0" i="0">
                <a:latin typeface="inpin heiti" charset="-122"/>
                <a:ea typeface="inpin heiti" charset="-122"/>
              </a:defRPr>
            </a:lvl1pPr>
          </a:lstStyle>
          <a:p>
            <a:fld id="{7D9BB5D0-35E4-459D-AEF3-FE4D7C45CC19}" type="slidenum">
              <a:rPr lang="zh-CN" altLang="en-US" smtClean="0"/>
              <a:pPr/>
              <a:t>‹#›</a:t>
            </a:fld>
            <a:endParaRPr lang="zh-CN" altLang="en-US" dirty="0"/>
          </a:p>
        </p:txBody>
      </p:sp>
    </p:spTree>
    <p:extLst>
      <p:ext uri="{BB962C8B-B14F-4D97-AF65-F5344CB8AC3E}">
        <p14:creationId xmlns:p14="http://schemas.microsoft.com/office/powerpoint/2010/main" val="23787144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lvl1pPr>
              <a:defRPr b="0" i="0">
                <a:latin typeface="inpin heiti" charset="-122"/>
                <a:ea typeface="inpin heiti" charset="-122"/>
              </a:defRPr>
            </a:lvl1pPr>
          </a:lstStyle>
          <a:p>
            <a:r>
              <a:rPr lang="zh-CN" altLang="en-US" dirty="0"/>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b="0" i="0">
                <a:latin typeface="inpin heiti" charset="-122"/>
                <a:ea typeface="inpin heiti" charset="-122"/>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dirty="0"/>
              <a:t>单击此处编辑母版文本样式</a:t>
            </a:r>
          </a:p>
        </p:txBody>
      </p:sp>
      <p:sp>
        <p:nvSpPr>
          <p:cNvPr id="4" name="内容占位符 3"/>
          <p:cNvSpPr>
            <a:spLocks noGrp="1"/>
          </p:cNvSpPr>
          <p:nvPr>
            <p:ph sz="half" idx="2"/>
          </p:nvPr>
        </p:nvSpPr>
        <p:spPr>
          <a:xfrm>
            <a:off x="1186774" y="2665379"/>
            <a:ext cx="4873574" cy="3524284"/>
          </a:xfrm>
        </p:spPr>
        <p:txBody>
          <a:bodyPr/>
          <a:lstStyle>
            <a:lvl1pPr>
              <a:defRPr b="0" i="0">
                <a:latin typeface="inpin heiti" charset="-122"/>
                <a:ea typeface="inpin heiti" charset="-122"/>
              </a:defRPr>
            </a:lvl1pPr>
            <a:lvl2pPr>
              <a:defRPr b="0" i="0">
                <a:latin typeface="inpin heiti" charset="-122"/>
                <a:ea typeface="inpin heiti" charset="-122"/>
              </a:defRPr>
            </a:lvl2pPr>
            <a:lvl3pPr>
              <a:defRPr b="0" i="0">
                <a:latin typeface="inpin heiti" charset="-122"/>
                <a:ea typeface="inpin heiti" charset="-122"/>
              </a:defRPr>
            </a:lvl3pPr>
            <a:lvl4pPr>
              <a:defRPr b="0" i="0">
                <a:latin typeface="inpin heiti" charset="-122"/>
                <a:ea typeface="inpin heiti" charset="-122"/>
              </a:defRPr>
            </a:lvl4pPr>
            <a:lvl5pPr>
              <a:defRPr b="0" i="0">
                <a:latin typeface="inpin heiti" charset="-122"/>
                <a:ea typeface="inpin heiti"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b="0" i="0">
                <a:latin typeface="inpin heiti" charset="-122"/>
                <a:ea typeface="inpin heiti" charset="-122"/>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dirty="0"/>
              <a:t>单击此处编辑母版文本样式</a:t>
            </a:r>
          </a:p>
        </p:txBody>
      </p:sp>
      <p:sp>
        <p:nvSpPr>
          <p:cNvPr id="6" name="内容占位符 5"/>
          <p:cNvSpPr>
            <a:spLocks noGrp="1"/>
          </p:cNvSpPr>
          <p:nvPr>
            <p:ph sz="quarter" idx="4"/>
          </p:nvPr>
        </p:nvSpPr>
        <p:spPr>
          <a:xfrm>
            <a:off x="6256938" y="2665379"/>
            <a:ext cx="4897576" cy="3524284"/>
          </a:xfrm>
        </p:spPr>
        <p:txBody>
          <a:bodyPr/>
          <a:lstStyle>
            <a:lvl1pPr>
              <a:defRPr b="0" i="0">
                <a:latin typeface="inpin heiti" charset="-122"/>
                <a:ea typeface="inpin heiti" charset="-122"/>
              </a:defRPr>
            </a:lvl1pPr>
            <a:lvl2pPr>
              <a:defRPr b="0" i="0">
                <a:latin typeface="inpin heiti" charset="-122"/>
                <a:ea typeface="inpin heiti" charset="-122"/>
              </a:defRPr>
            </a:lvl2pPr>
            <a:lvl3pPr>
              <a:defRPr b="0" i="0">
                <a:latin typeface="inpin heiti" charset="-122"/>
                <a:ea typeface="inpin heiti" charset="-122"/>
              </a:defRPr>
            </a:lvl3pPr>
            <a:lvl4pPr>
              <a:defRPr b="0" i="0">
                <a:latin typeface="inpin heiti" charset="-122"/>
                <a:ea typeface="inpin heiti" charset="-122"/>
              </a:defRPr>
            </a:lvl4pPr>
            <a:lvl5pPr>
              <a:defRPr b="0" i="0">
                <a:latin typeface="inpin heiti" charset="-122"/>
                <a:ea typeface="inpin heiti"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a:xfrm>
            <a:off x="838200" y="6356350"/>
            <a:ext cx="2743200" cy="365125"/>
          </a:xfrm>
        </p:spPr>
        <p:txBody>
          <a:bodyPr/>
          <a:lstStyle>
            <a:lvl1pPr>
              <a:defRPr b="0" i="0">
                <a:latin typeface="inpin heiti" charset="-122"/>
                <a:ea typeface="inpin heiti" charset="-122"/>
              </a:defRPr>
            </a:lvl1pPr>
          </a:lstStyle>
          <a:p>
            <a:fld id="{82F288E0-7875-42C4-84C8-98DBBD3BF4D2}" type="datetimeFigureOut">
              <a:rPr lang="zh-CN" altLang="en-US" smtClean="0"/>
              <a:pPr/>
              <a:t>2025/4/3</a:t>
            </a:fld>
            <a:endParaRPr lang="zh-CN" altLang="en-US" dirty="0"/>
          </a:p>
        </p:txBody>
      </p:sp>
      <p:sp>
        <p:nvSpPr>
          <p:cNvPr id="8" name="页脚占位符 7"/>
          <p:cNvSpPr>
            <a:spLocks noGrp="1"/>
          </p:cNvSpPr>
          <p:nvPr>
            <p:ph type="ftr" sz="quarter" idx="11"/>
          </p:nvPr>
        </p:nvSpPr>
        <p:spPr>
          <a:xfrm>
            <a:off x="4038600" y="6356350"/>
            <a:ext cx="4114800" cy="365125"/>
          </a:xfrm>
        </p:spPr>
        <p:txBody>
          <a:bodyPr/>
          <a:lstStyle>
            <a:lvl1pPr>
              <a:defRPr b="0" i="0">
                <a:latin typeface="inpin heiti" charset="-122"/>
                <a:ea typeface="inpin heiti" charset="-122"/>
              </a:defRPr>
            </a:lvl1pPr>
          </a:lstStyle>
          <a:p>
            <a:endParaRPr lang="zh-CN" altLang="en-US" dirty="0"/>
          </a:p>
        </p:txBody>
      </p:sp>
      <p:sp>
        <p:nvSpPr>
          <p:cNvPr id="9" name="灯片编号占位符 8"/>
          <p:cNvSpPr>
            <a:spLocks noGrp="1"/>
          </p:cNvSpPr>
          <p:nvPr>
            <p:ph type="sldNum" sz="quarter" idx="12"/>
          </p:nvPr>
        </p:nvSpPr>
        <p:spPr>
          <a:xfrm>
            <a:off x="8610600" y="6356350"/>
            <a:ext cx="2743200" cy="365125"/>
          </a:xfrm>
        </p:spPr>
        <p:txBody>
          <a:bodyPr/>
          <a:lstStyle>
            <a:lvl1pPr>
              <a:defRPr b="0" i="0">
                <a:latin typeface="inpin heiti" charset="-122"/>
                <a:ea typeface="inpin heiti" charset="-122"/>
              </a:defRPr>
            </a:lvl1pPr>
          </a:lstStyle>
          <a:p>
            <a:fld id="{7D9BB5D0-35E4-459D-AEF3-FE4D7C45CC19}" type="slidenum">
              <a:rPr lang="zh-CN" altLang="en-US" smtClean="0"/>
              <a:pPr/>
              <a:t>‹#›</a:t>
            </a:fld>
            <a:endParaRPr lang="zh-CN" altLang="en-US" dirty="0"/>
          </a:p>
        </p:txBody>
      </p:sp>
    </p:spTree>
    <p:extLst>
      <p:ext uri="{BB962C8B-B14F-4D97-AF65-F5344CB8AC3E}">
        <p14:creationId xmlns:p14="http://schemas.microsoft.com/office/powerpoint/2010/main" val="30125267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lvl1pPr>
              <a:defRPr b="0" i="0">
                <a:latin typeface="inpin heiti" charset="-122"/>
                <a:ea typeface="inpin heiti" charset="-122"/>
              </a:defRPr>
            </a:lvl1pPr>
          </a:lstStyle>
          <a:p>
            <a:r>
              <a:rPr lang="zh-CN" altLang="en-US" dirty="0"/>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lvl1pPr>
              <a:defRPr b="0" i="0">
                <a:latin typeface="inpin heiti" charset="-122"/>
                <a:ea typeface="inpin heiti" charset="-122"/>
              </a:defRPr>
            </a:lvl1pPr>
          </a:lstStyle>
          <a:p>
            <a:fld id="{82F288E0-7875-42C4-84C8-98DBBD3BF4D2}" type="datetimeFigureOut">
              <a:rPr lang="zh-CN" altLang="en-US" smtClean="0"/>
              <a:pPr/>
              <a:t>2025/4/3</a:t>
            </a:fld>
            <a:endParaRPr lang="zh-CN" altLang="en-US" dirty="0"/>
          </a:p>
        </p:txBody>
      </p:sp>
      <p:sp>
        <p:nvSpPr>
          <p:cNvPr id="4" name="页脚占位符 3"/>
          <p:cNvSpPr>
            <a:spLocks noGrp="1"/>
          </p:cNvSpPr>
          <p:nvPr>
            <p:ph type="ftr" sz="quarter" idx="11"/>
          </p:nvPr>
        </p:nvSpPr>
        <p:spPr>
          <a:xfrm>
            <a:off x="4038600" y="6356350"/>
            <a:ext cx="4114800" cy="365125"/>
          </a:xfrm>
        </p:spPr>
        <p:txBody>
          <a:bodyPr/>
          <a:lstStyle>
            <a:lvl1pPr>
              <a:defRPr b="0" i="0">
                <a:latin typeface="inpin heiti" charset="-122"/>
                <a:ea typeface="inpin heiti" charset="-122"/>
              </a:defRPr>
            </a:lvl1pPr>
          </a:lstStyle>
          <a:p>
            <a:endParaRPr lang="zh-CN" altLang="en-US" dirty="0"/>
          </a:p>
        </p:txBody>
      </p:sp>
      <p:sp>
        <p:nvSpPr>
          <p:cNvPr id="5" name="灯片编号占位符 4"/>
          <p:cNvSpPr>
            <a:spLocks noGrp="1"/>
          </p:cNvSpPr>
          <p:nvPr>
            <p:ph type="sldNum" sz="quarter" idx="12"/>
          </p:nvPr>
        </p:nvSpPr>
        <p:spPr>
          <a:xfrm>
            <a:off x="8610600" y="6356350"/>
            <a:ext cx="2743200" cy="365125"/>
          </a:xfrm>
        </p:spPr>
        <p:txBody>
          <a:bodyPr/>
          <a:lstStyle>
            <a:lvl1pPr>
              <a:defRPr b="0" i="0">
                <a:latin typeface="inpin heiti" charset="-122"/>
                <a:ea typeface="inpin heiti" charset="-122"/>
              </a:defRPr>
            </a:lvl1pPr>
          </a:lstStyle>
          <a:p>
            <a:fld id="{7D9BB5D0-35E4-459D-AEF3-FE4D7C45CC19}" type="slidenum">
              <a:rPr lang="zh-CN" altLang="en-US" smtClean="0"/>
              <a:pPr/>
              <a:t>‹#›</a:t>
            </a:fld>
            <a:endParaRPr lang="zh-CN" altLang="en-US" dirty="0"/>
          </a:p>
        </p:txBody>
      </p:sp>
    </p:spTree>
    <p:extLst>
      <p:ext uri="{BB962C8B-B14F-4D97-AF65-F5344CB8AC3E}">
        <p14:creationId xmlns:p14="http://schemas.microsoft.com/office/powerpoint/2010/main" val="37121431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5"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1453411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lvl1pPr>
              <a:defRPr b="0" i="0">
                <a:latin typeface="inpin heiti" charset="-122"/>
                <a:ea typeface="inpin heiti" charset="-122"/>
              </a:defRPr>
            </a:lvl1pPr>
          </a:lstStyle>
          <a:p>
            <a:fld id="{82F288E0-7875-42C4-84C8-98DBBD3BF4D2}" type="datetimeFigureOut">
              <a:rPr lang="zh-CN" altLang="en-US" smtClean="0"/>
              <a:pPr/>
              <a:t>2025/4/3</a:t>
            </a:fld>
            <a:endParaRPr lang="zh-CN" altLang="en-US" dirty="0"/>
          </a:p>
        </p:txBody>
      </p:sp>
      <p:sp>
        <p:nvSpPr>
          <p:cNvPr id="3" name="页脚占位符 2"/>
          <p:cNvSpPr>
            <a:spLocks noGrp="1"/>
          </p:cNvSpPr>
          <p:nvPr>
            <p:ph type="ftr" sz="quarter" idx="11"/>
          </p:nvPr>
        </p:nvSpPr>
        <p:spPr>
          <a:xfrm>
            <a:off x="4038600" y="6356350"/>
            <a:ext cx="4114800" cy="365125"/>
          </a:xfrm>
        </p:spPr>
        <p:txBody>
          <a:bodyPr/>
          <a:lstStyle>
            <a:lvl1pPr>
              <a:defRPr b="0" i="0">
                <a:latin typeface="inpin heiti" charset="-122"/>
                <a:ea typeface="inpin heiti" charset="-122"/>
              </a:defRPr>
            </a:lvl1pPr>
          </a:lstStyle>
          <a:p>
            <a:endParaRPr lang="zh-CN" altLang="en-US" dirty="0"/>
          </a:p>
        </p:txBody>
      </p:sp>
      <p:sp>
        <p:nvSpPr>
          <p:cNvPr id="4" name="灯片编号占位符 3"/>
          <p:cNvSpPr>
            <a:spLocks noGrp="1"/>
          </p:cNvSpPr>
          <p:nvPr>
            <p:ph type="sldNum" sz="quarter" idx="12"/>
          </p:nvPr>
        </p:nvSpPr>
        <p:spPr>
          <a:xfrm>
            <a:off x="8610600" y="6356350"/>
            <a:ext cx="2743200" cy="365125"/>
          </a:xfrm>
        </p:spPr>
        <p:txBody>
          <a:bodyPr/>
          <a:lstStyle>
            <a:lvl1pPr>
              <a:defRPr b="0" i="0">
                <a:latin typeface="inpin heiti" charset="-122"/>
                <a:ea typeface="inpin heiti" charset="-122"/>
              </a:defRPr>
            </a:lvl1pPr>
          </a:lstStyle>
          <a:p>
            <a:fld id="{7D9BB5D0-35E4-459D-AEF3-FE4D7C45CC19}" type="slidenum">
              <a:rPr lang="zh-CN" altLang="en-US" smtClean="0"/>
              <a:pPr/>
              <a:t>‹#›</a:t>
            </a:fld>
            <a:endParaRPr lang="zh-CN" altLang="en-US" dirty="0"/>
          </a:p>
        </p:txBody>
      </p:sp>
    </p:spTree>
    <p:extLst>
      <p:ext uri="{BB962C8B-B14F-4D97-AF65-F5344CB8AC3E}">
        <p14:creationId xmlns:p14="http://schemas.microsoft.com/office/powerpoint/2010/main" val="23911055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b="0" i="0">
                <a:latin typeface="inpin heiti" charset="-122"/>
                <a:ea typeface="inpin heiti" charset="-122"/>
              </a:defRPr>
            </a:lvl1pPr>
          </a:lstStyle>
          <a:p>
            <a:r>
              <a:rPr lang="zh-CN" altLang="en-US" dirty="0"/>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b="0" i="0">
                <a:latin typeface="inpin heiti" charset="-122"/>
                <a:ea typeface="inpin heiti" charset="-12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b="0" i="0">
                <a:latin typeface="inpin heiti" charset="-122"/>
                <a:ea typeface="inpin heiti" charset="-122"/>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dirty="0"/>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lvl1pPr>
              <a:defRPr b="0" i="0">
                <a:latin typeface="inpin heiti" charset="-122"/>
                <a:ea typeface="inpin heiti" charset="-122"/>
              </a:defRPr>
            </a:lvl1pPr>
          </a:lstStyle>
          <a:p>
            <a:fld id="{82F288E0-7875-42C4-84C8-98DBBD3BF4D2}" type="datetimeFigureOut">
              <a:rPr lang="zh-CN" altLang="en-US" smtClean="0"/>
              <a:pPr/>
              <a:t>2025/4/3</a:t>
            </a:fld>
            <a:endParaRPr lang="zh-CN" altLang="en-US" dirty="0"/>
          </a:p>
        </p:txBody>
      </p:sp>
      <p:sp>
        <p:nvSpPr>
          <p:cNvPr id="6" name="页脚占位符 5"/>
          <p:cNvSpPr>
            <a:spLocks noGrp="1"/>
          </p:cNvSpPr>
          <p:nvPr>
            <p:ph type="ftr" sz="quarter" idx="11"/>
          </p:nvPr>
        </p:nvSpPr>
        <p:spPr>
          <a:xfrm>
            <a:off x="4038600" y="6356350"/>
            <a:ext cx="4114800" cy="365125"/>
          </a:xfrm>
        </p:spPr>
        <p:txBody>
          <a:bodyPr/>
          <a:lstStyle>
            <a:lvl1pPr>
              <a:defRPr b="0" i="0">
                <a:latin typeface="inpin heiti" charset="-122"/>
                <a:ea typeface="inpin heiti" charset="-122"/>
              </a:defRPr>
            </a:lvl1pPr>
          </a:lstStyle>
          <a:p>
            <a:endParaRPr lang="zh-CN" altLang="en-US" dirty="0"/>
          </a:p>
        </p:txBody>
      </p:sp>
      <p:sp>
        <p:nvSpPr>
          <p:cNvPr id="7" name="灯片编号占位符 6"/>
          <p:cNvSpPr>
            <a:spLocks noGrp="1"/>
          </p:cNvSpPr>
          <p:nvPr>
            <p:ph type="sldNum" sz="quarter" idx="12"/>
          </p:nvPr>
        </p:nvSpPr>
        <p:spPr>
          <a:xfrm>
            <a:off x="8610600" y="6356350"/>
            <a:ext cx="2743200" cy="365125"/>
          </a:xfrm>
        </p:spPr>
        <p:txBody>
          <a:bodyPr/>
          <a:lstStyle>
            <a:lvl1pPr>
              <a:defRPr b="0" i="0">
                <a:latin typeface="inpin heiti" charset="-122"/>
                <a:ea typeface="inpin heiti" charset="-122"/>
              </a:defRPr>
            </a:lvl1pPr>
          </a:lstStyle>
          <a:p>
            <a:fld id="{7D9BB5D0-35E4-459D-AEF3-FE4D7C45CC19}" type="slidenum">
              <a:rPr lang="zh-CN" altLang="en-US" smtClean="0"/>
              <a:pPr/>
              <a:t>‹#›</a:t>
            </a:fld>
            <a:endParaRPr lang="zh-CN" altLang="en-US" dirty="0"/>
          </a:p>
        </p:txBody>
      </p:sp>
    </p:spTree>
    <p:extLst>
      <p:ext uri="{BB962C8B-B14F-4D97-AF65-F5344CB8AC3E}">
        <p14:creationId xmlns:p14="http://schemas.microsoft.com/office/powerpoint/2010/main" val="38785238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lvl1pPr>
              <a:defRPr b="0" i="0">
                <a:latin typeface="inpin heiti" charset="-122"/>
                <a:ea typeface="inpin heiti" charset="-122"/>
              </a:defRPr>
            </a:lvl1pPr>
          </a:lstStyle>
          <a:p>
            <a:r>
              <a:rPr lang="zh-CN" altLang="en-US" dirty="0"/>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lvl1pPr>
              <a:defRPr b="0" i="0">
                <a:latin typeface="inpin heiti" charset="-122"/>
                <a:ea typeface="inpin heiti" charset="-122"/>
              </a:defRPr>
            </a:lvl1pPr>
            <a:lvl2pPr>
              <a:defRPr b="0" i="0">
                <a:latin typeface="inpin heiti" charset="-122"/>
                <a:ea typeface="inpin heiti" charset="-122"/>
              </a:defRPr>
            </a:lvl2pPr>
            <a:lvl3pPr>
              <a:defRPr b="0" i="0">
                <a:latin typeface="inpin heiti" charset="-122"/>
                <a:ea typeface="inpin heiti" charset="-122"/>
              </a:defRPr>
            </a:lvl3pPr>
            <a:lvl4pPr>
              <a:defRPr b="0" i="0">
                <a:latin typeface="inpin heiti" charset="-122"/>
                <a:ea typeface="inpin heiti" charset="-122"/>
              </a:defRPr>
            </a:lvl4pPr>
            <a:lvl5pPr>
              <a:defRPr b="0" i="0">
                <a:latin typeface="inpin heiti" charset="-122"/>
                <a:ea typeface="inpin heiti"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p:spPr>
        <p:txBody>
          <a:bodyPr/>
          <a:lstStyle>
            <a:lvl1pPr>
              <a:defRPr b="0" i="0">
                <a:latin typeface="inpin heiti" charset="-122"/>
                <a:ea typeface="inpin heiti" charset="-122"/>
              </a:defRPr>
            </a:lvl1pPr>
          </a:lstStyle>
          <a:p>
            <a:fld id="{82F288E0-7875-42C4-84C8-98DBBD3BF4D2}" type="datetimeFigureOut">
              <a:rPr lang="zh-CN" altLang="en-US" smtClean="0"/>
              <a:pPr/>
              <a:t>2025/4/3</a:t>
            </a:fld>
            <a:endParaRPr lang="zh-CN" altLang="en-US" dirty="0"/>
          </a:p>
        </p:txBody>
      </p:sp>
      <p:sp>
        <p:nvSpPr>
          <p:cNvPr id="5" name="页脚占位符 4"/>
          <p:cNvSpPr>
            <a:spLocks noGrp="1"/>
          </p:cNvSpPr>
          <p:nvPr>
            <p:ph type="ftr" sz="quarter" idx="11"/>
          </p:nvPr>
        </p:nvSpPr>
        <p:spPr>
          <a:xfrm>
            <a:off x="4038600" y="6356350"/>
            <a:ext cx="4114800" cy="365125"/>
          </a:xfrm>
        </p:spPr>
        <p:txBody>
          <a:bodyPr/>
          <a:lstStyle>
            <a:lvl1pPr>
              <a:defRPr b="0" i="0">
                <a:latin typeface="inpin heiti" charset="-122"/>
                <a:ea typeface="inpin heiti" charset="-122"/>
              </a:defRPr>
            </a:lvl1pPr>
          </a:lstStyle>
          <a:p>
            <a:endParaRPr lang="zh-CN" altLang="en-US" dirty="0"/>
          </a:p>
        </p:txBody>
      </p:sp>
      <p:sp>
        <p:nvSpPr>
          <p:cNvPr id="6" name="灯片编号占位符 5"/>
          <p:cNvSpPr>
            <a:spLocks noGrp="1"/>
          </p:cNvSpPr>
          <p:nvPr>
            <p:ph type="sldNum" sz="quarter" idx="12"/>
          </p:nvPr>
        </p:nvSpPr>
        <p:spPr>
          <a:xfrm>
            <a:off x="8610600" y="6356350"/>
            <a:ext cx="2743200" cy="365125"/>
          </a:xfrm>
        </p:spPr>
        <p:txBody>
          <a:bodyPr/>
          <a:lstStyle>
            <a:lvl1pPr>
              <a:defRPr b="0" i="0">
                <a:latin typeface="inpin heiti" charset="-122"/>
                <a:ea typeface="inpin heiti" charset="-122"/>
              </a:defRPr>
            </a:lvl1pPr>
          </a:lstStyle>
          <a:p>
            <a:fld id="{7D9BB5D0-35E4-459D-AEF3-FE4D7C45CC19}" type="slidenum">
              <a:rPr lang="zh-CN" altLang="en-US" smtClean="0"/>
              <a:pPr/>
              <a:t>‹#›</a:t>
            </a:fld>
            <a:endParaRPr lang="zh-CN" altLang="en-US" dirty="0"/>
          </a:p>
        </p:txBody>
      </p:sp>
    </p:spTree>
    <p:extLst>
      <p:ext uri="{BB962C8B-B14F-4D97-AF65-F5344CB8AC3E}">
        <p14:creationId xmlns:p14="http://schemas.microsoft.com/office/powerpoint/2010/main" val="29728298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lvl1pPr>
              <a:defRPr b="0" i="0">
                <a:latin typeface="inpin heiti" charset="-122"/>
                <a:ea typeface="inpin heiti" charset="-122"/>
              </a:defRPr>
            </a:lvl1pPr>
            <a:lvl2pPr>
              <a:defRPr b="0" i="0">
                <a:latin typeface="inpin heiti" charset="-122"/>
                <a:ea typeface="inpin heiti" charset="-122"/>
              </a:defRPr>
            </a:lvl2pPr>
            <a:lvl3pPr>
              <a:defRPr b="0" i="0">
                <a:latin typeface="inpin heiti" charset="-122"/>
                <a:ea typeface="inpin heiti" charset="-122"/>
              </a:defRPr>
            </a:lvl3pPr>
            <a:lvl4pPr>
              <a:defRPr b="0" i="0">
                <a:latin typeface="inpin heiti" charset="-122"/>
                <a:ea typeface="inpin heiti" charset="-122"/>
              </a:defRPr>
            </a:lvl4pPr>
            <a:lvl5pPr>
              <a:defRPr b="0" i="0">
                <a:latin typeface="inpin heiti" charset="-122"/>
                <a:ea typeface="inpin heiti"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3" name="日期占位符 2"/>
          <p:cNvSpPr>
            <a:spLocks noGrp="1"/>
          </p:cNvSpPr>
          <p:nvPr>
            <p:ph type="dt" sz="half" idx="10"/>
          </p:nvPr>
        </p:nvSpPr>
        <p:spPr>
          <a:xfrm>
            <a:off x="838200" y="6356350"/>
            <a:ext cx="2743200" cy="365125"/>
          </a:xfrm>
        </p:spPr>
        <p:txBody>
          <a:bodyPr/>
          <a:lstStyle>
            <a:lvl1pPr>
              <a:defRPr b="0" i="0">
                <a:latin typeface="inpin heiti" charset="-122"/>
                <a:ea typeface="inpin heiti" charset="-122"/>
              </a:defRPr>
            </a:lvl1pPr>
          </a:lstStyle>
          <a:p>
            <a:fld id="{82F288E0-7875-42C4-84C8-98DBBD3BF4D2}" type="datetimeFigureOut">
              <a:rPr lang="zh-CN" altLang="en-US" smtClean="0"/>
              <a:pPr/>
              <a:t>2025/4/3</a:t>
            </a:fld>
            <a:endParaRPr lang="zh-CN" altLang="en-US" dirty="0"/>
          </a:p>
        </p:txBody>
      </p:sp>
      <p:sp>
        <p:nvSpPr>
          <p:cNvPr id="4" name="页脚占位符 3"/>
          <p:cNvSpPr>
            <a:spLocks noGrp="1"/>
          </p:cNvSpPr>
          <p:nvPr>
            <p:ph type="ftr" sz="quarter" idx="11"/>
          </p:nvPr>
        </p:nvSpPr>
        <p:spPr>
          <a:xfrm>
            <a:off x="4038600" y="6356350"/>
            <a:ext cx="4114800" cy="365125"/>
          </a:xfrm>
        </p:spPr>
        <p:txBody>
          <a:bodyPr/>
          <a:lstStyle>
            <a:lvl1pPr>
              <a:defRPr b="0" i="0">
                <a:latin typeface="inpin heiti" charset="-122"/>
                <a:ea typeface="inpin heiti" charset="-122"/>
              </a:defRPr>
            </a:lvl1pPr>
          </a:lstStyle>
          <a:p>
            <a:endParaRPr lang="zh-CN" altLang="en-US" dirty="0"/>
          </a:p>
        </p:txBody>
      </p:sp>
      <p:sp>
        <p:nvSpPr>
          <p:cNvPr id="5" name="灯片编号占位符 4"/>
          <p:cNvSpPr>
            <a:spLocks noGrp="1"/>
          </p:cNvSpPr>
          <p:nvPr>
            <p:ph type="sldNum" sz="quarter" idx="12"/>
          </p:nvPr>
        </p:nvSpPr>
        <p:spPr>
          <a:xfrm>
            <a:off x="8610600" y="6356350"/>
            <a:ext cx="2743200" cy="365125"/>
          </a:xfrm>
        </p:spPr>
        <p:txBody>
          <a:bodyPr/>
          <a:lstStyle>
            <a:lvl1pPr>
              <a:defRPr b="0" i="0">
                <a:latin typeface="inpin heiti" charset="-122"/>
                <a:ea typeface="inpin heiti" charset="-122"/>
              </a:defRPr>
            </a:lvl1pPr>
          </a:lstStyle>
          <a:p>
            <a:fld id="{7D9BB5D0-35E4-459D-AEF3-FE4D7C45CC19}" type="slidenum">
              <a:rPr lang="zh-CN" altLang="en-US" smtClean="0"/>
              <a:pPr/>
              <a:t>‹#›</a:t>
            </a:fld>
            <a:endParaRPr lang="zh-CN" altLang="en-US" dirty="0"/>
          </a:p>
        </p:txBody>
      </p:sp>
    </p:spTree>
    <p:extLst>
      <p:ext uri="{BB962C8B-B14F-4D97-AF65-F5344CB8AC3E}">
        <p14:creationId xmlns:p14="http://schemas.microsoft.com/office/powerpoint/2010/main" val="2460820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290597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14835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2025/4/3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20172329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2025/4/3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5593531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2025/4/3</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5737211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2025/4/3</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11075403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827948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2025/4/3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35514048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2025/4/3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14760183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2025/4/3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39602645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2025/4/3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13499135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2025/4/3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41819138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76049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2025/4/3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3150943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2025/4/3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4871691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ACA37975-6AF7-4301-9DC5-87C074AA59D1}" type="datetimeFigureOut">
              <a:rPr lang="zh-CN" altLang="en-US" smtClean="0"/>
              <a:t>2025/4/3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3311975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ACA37975-6AF7-4301-9DC5-87C074AA59D1}" type="datetimeFigureOut">
              <a:rPr lang="zh-CN" altLang="en-US" smtClean="0"/>
              <a:t>2025/4/3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9717038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316495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Content Placeholder 3"/>
          <p:cNvSpPr>
            <a:spLocks noGrp="1"/>
          </p:cNvSpPr>
          <p:nvPr>
            <p:ph sz="half" idx="2"/>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Content Placeholder 5"/>
          <p:cNvSpPr>
            <a:spLocks noGrp="1"/>
          </p:cNvSpPr>
          <p:nvPr>
            <p:ph sz="quarter" idx="4"/>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ACA37975-6AF7-4301-9DC5-87C074AA59D1}" type="datetimeFigureOut">
              <a:rPr lang="zh-CN" altLang="en-US" smtClean="0"/>
              <a:t>2025/4/3</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3888801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ACA37975-6AF7-4301-9DC5-87C074AA59D1}" type="datetimeFigureOut">
              <a:rPr lang="zh-CN" altLang="en-US" smtClean="0"/>
              <a:t>2025/4/3</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10098835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A37975-6AF7-4301-9DC5-87C074AA59D1}" type="datetimeFigureOut">
              <a:rPr lang="zh-CN" altLang="en-US" smtClean="0"/>
              <a:t>2025/4/3</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3539282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ACA37975-6AF7-4301-9DC5-87C074AA59D1}" type="datetimeFigureOut">
              <a:rPr lang="zh-CN" altLang="en-US" smtClean="0"/>
              <a:t>2025/4/3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7490819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ACA37975-6AF7-4301-9DC5-87C074AA59D1}" type="datetimeFigureOut">
              <a:rPr lang="zh-CN" altLang="en-US" smtClean="0"/>
              <a:t>2025/4/3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13293741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2025/4/3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13316540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2025/4/3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4844666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81162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4_仅标题">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6" y="0"/>
            <a:ext cx="12188388" cy="6858000"/>
          </a:xfrm>
          <a:prstGeom prst="rect">
            <a:avLst/>
          </a:prstGeom>
        </p:spPr>
      </p:pic>
    </p:spTree>
    <p:extLst>
      <p:ext uri="{BB962C8B-B14F-4D97-AF65-F5344CB8AC3E}">
        <p14:creationId xmlns:p14="http://schemas.microsoft.com/office/powerpoint/2010/main" val="19471796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31069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082063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5000477"/>
      </p:ext>
    </p:extLst>
  </p:cSld>
  <p:clrMapOvr>
    <a:masterClrMapping/>
  </p:clrMapOvr>
  <p:transition>
    <p:wip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字魂107号-萌趣欢乐体" panose="00000500000000000000" pitchFamily="2" charset="-122"/>
                <a:cs typeface="+mn-cs"/>
              </a:rPr>
              <a:t>2025/4/3</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字魂107号-萌趣欢乐体" panose="00000500000000000000" pitchFamily="2"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字魂107号-萌趣欢乐体" panose="00000500000000000000" pitchFamily="2"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字魂107号-萌趣欢乐体" panose="00000500000000000000" pitchFamily="2"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2859523200"/>
      </p:ext>
    </p:extLst>
  </p:cSld>
  <p:clrMapOvr>
    <a:masterClrMapping/>
  </p:clrMapOvr>
  <p:transition>
    <p:wip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8" name="矩形 7"/>
          <p:cNvSpPr/>
          <p:nvPr userDrawn="1"/>
        </p:nvSpPr>
        <p:spPr>
          <a:xfrm>
            <a:off x="0" y="0"/>
            <a:ext cx="12192000" cy="6858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字魂107号-萌趣欢乐体" panose="00000500000000000000" pitchFamily="2" charset="-122"/>
              <a:cs typeface="+mn-cs"/>
            </a:endParaRPr>
          </a:p>
        </p:txBody>
      </p:sp>
      <p:pic>
        <p:nvPicPr>
          <p:cNvPr id="9" name="图片 8"/>
          <p:cNvPicPr>
            <a:picLocks noChangeAspect="1"/>
          </p:cNvPicPr>
          <p:nvPr userDrawn="1"/>
        </p:nvPicPr>
        <p:blipFill rotWithShape="1">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colorTemperature colorTemp="4700"/>
                    </a14:imgEffect>
                    <a14:imgEffect>
                      <a14:saturation sat="200000"/>
                    </a14:imgEffect>
                  </a14:imgLayer>
                </a14:imgProps>
              </a:ext>
              <a:ext uri="{28A0092B-C50C-407E-A947-70E740481C1C}">
                <a14:useLocalDpi xmlns:a14="http://schemas.microsoft.com/office/drawing/2010/main" val="0"/>
              </a:ext>
            </a:extLst>
          </a:blip>
          <a:srcRect l="6527" t="8760" r="9459" b="11091"/>
          <a:stretch>
            <a:fillRect/>
          </a:stretch>
        </p:blipFill>
        <p:spPr>
          <a:xfrm rot="16200000">
            <a:off x="2307321" y="-2412662"/>
            <a:ext cx="6801855" cy="11627176"/>
          </a:xfrm>
          <a:prstGeom prst="rect">
            <a:avLst/>
          </a:prstGeom>
        </p:spPr>
      </p:pic>
    </p:spTree>
    <p:extLst>
      <p:ext uri="{BB962C8B-B14F-4D97-AF65-F5344CB8AC3E}">
        <p14:creationId xmlns:p14="http://schemas.microsoft.com/office/powerpoint/2010/main" val="3528767574"/>
      </p:ext>
    </p:extLst>
  </p:cSld>
  <p:clrMapOvr>
    <a:masterClrMapping/>
  </p:clrMapOvr>
  <p:transition>
    <p:wip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内容与标题">
    <p:spTree>
      <p:nvGrpSpPr>
        <p:cNvPr id="1" name=""/>
        <p:cNvGrpSpPr/>
        <p:nvPr/>
      </p:nvGrpSpPr>
      <p:grpSpPr>
        <a:xfrm>
          <a:off x="0" y="0"/>
          <a:ext cx="0" cy="0"/>
          <a:chOff x="0" y="0"/>
          <a:chExt cx="0" cy="0"/>
        </a:xfrm>
      </p:grpSpPr>
      <p:sp>
        <p:nvSpPr>
          <p:cNvPr id="8" name="矩形 7"/>
          <p:cNvSpPr/>
          <p:nvPr userDrawn="1"/>
        </p:nvSpPr>
        <p:spPr>
          <a:xfrm>
            <a:off x="0" y="0"/>
            <a:ext cx="12192000" cy="6858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字魂107号-萌趣欢乐体" panose="00000500000000000000" pitchFamily="2" charset="-122"/>
              <a:cs typeface="+mn-cs"/>
            </a:endParaRPr>
          </a:p>
        </p:txBody>
      </p:sp>
      <p:pic>
        <p:nvPicPr>
          <p:cNvPr id="9" name="图片 8"/>
          <p:cNvPicPr>
            <a:picLocks noChangeAspect="1"/>
          </p:cNvPicPr>
          <p:nvPr userDrawn="1"/>
        </p:nvPicPr>
        <p:blipFill rotWithShape="1">
          <a:blip r:embed="rId2" cstate="print">
            <a:extLst>
              <a:ext uri="{28A0092B-C50C-407E-A947-70E740481C1C}">
                <a14:useLocalDpi xmlns:a14="http://schemas.microsoft.com/office/drawing/2010/main" val="0"/>
              </a:ext>
            </a:extLst>
          </a:blip>
          <a:srcRect l="6527" t="8760" r="9459" b="11091"/>
          <a:stretch>
            <a:fillRect/>
          </a:stretch>
        </p:blipFill>
        <p:spPr>
          <a:xfrm rot="16200000">
            <a:off x="2307321" y="-2412662"/>
            <a:ext cx="6801855" cy="11627176"/>
          </a:xfrm>
          <a:prstGeom prst="rect">
            <a:avLst/>
          </a:prstGeom>
        </p:spPr>
      </p:pic>
    </p:spTree>
    <p:extLst>
      <p:ext uri="{BB962C8B-B14F-4D97-AF65-F5344CB8AC3E}">
        <p14:creationId xmlns:p14="http://schemas.microsoft.com/office/powerpoint/2010/main" val="717380649"/>
      </p:ext>
    </p:extLst>
  </p:cSld>
  <p:clrMapOvr>
    <a:masterClrMapping/>
  </p:clrMapOvr>
  <p:transition>
    <p:wip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3" name="矩形 7"/>
          <p:cNvSpPr/>
          <p:nvPr userDrawn="1"/>
        </p:nvSpPr>
        <p:spPr>
          <a:xfrm>
            <a:off x="0" y="0"/>
            <a:ext cx="12192000" cy="6858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字魂107号-萌趣欢乐体" panose="00000500000000000000" pitchFamily="2" charset="-122"/>
              <a:cs typeface="+mn-cs"/>
            </a:endParaRPr>
          </a:p>
        </p:txBody>
      </p:sp>
      <p:pic>
        <p:nvPicPr>
          <p:cNvPr id="10"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b="29635"/>
          <a:stretch>
            <a:fillRect/>
          </a:stretch>
        </p:blipFill>
        <p:spPr>
          <a:xfrm rot="8225332">
            <a:off x="4009141" y="4943575"/>
            <a:ext cx="2380088" cy="2515867"/>
          </a:xfrm>
          <a:prstGeom prst="rect">
            <a:avLst/>
          </a:prstGeom>
        </p:spPr>
      </p:pic>
      <p:pic>
        <p:nvPicPr>
          <p:cNvPr id="9"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b="29635"/>
          <a:stretch>
            <a:fillRect/>
          </a:stretch>
        </p:blipFill>
        <p:spPr>
          <a:xfrm>
            <a:off x="-58767" y="5084252"/>
            <a:ext cx="2380088" cy="2515867"/>
          </a:xfrm>
          <a:prstGeom prst="rect">
            <a:avLst/>
          </a:prstGeom>
        </p:spPr>
      </p:pic>
      <p:pic>
        <p:nvPicPr>
          <p:cNvPr id="6"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b="29635"/>
          <a:stretch>
            <a:fillRect/>
          </a:stretch>
        </p:blipFill>
        <p:spPr>
          <a:xfrm rot="8225332">
            <a:off x="10187202" y="4703251"/>
            <a:ext cx="2380088" cy="2515867"/>
          </a:xfrm>
          <a:prstGeom prst="rect">
            <a:avLst/>
          </a:prstGeom>
        </p:spPr>
      </p:pic>
      <p:sp>
        <p:nvSpPr>
          <p:cNvPr id="5" name="Rectangle 4"/>
          <p:cNvSpPr/>
          <p:nvPr userDrawn="1"/>
        </p:nvSpPr>
        <p:spPr>
          <a:xfrm>
            <a:off x="316523" y="263769"/>
            <a:ext cx="11641015" cy="6330462"/>
          </a:xfrm>
          <a:prstGeom prst="rect">
            <a:avLst/>
          </a:prstGeom>
          <a:solidFill>
            <a:schemeClr val="bg1"/>
          </a:solidFill>
          <a:ln>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3814" y="-706568"/>
            <a:ext cx="1940673" cy="1940673"/>
          </a:xfrm>
          <a:prstGeom prst="rect">
            <a:avLst/>
          </a:prstGeom>
        </p:spPr>
      </p:pic>
      <p:pic>
        <p:nvPicPr>
          <p:cNvPr id="8" name="图片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843122" y="-44488"/>
            <a:ext cx="1466109" cy="1466109"/>
          </a:xfrm>
          <a:prstGeom prst="rect">
            <a:avLst/>
          </a:prstGeom>
        </p:spPr>
      </p:pic>
    </p:spTree>
    <p:extLst>
      <p:ext uri="{BB962C8B-B14F-4D97-AF65-F5344CB8AC3E}">
        <p14:creationId xmlns:p14="http://schemas.microsoft.com/office/powerpoint/2010/main" val="1206375339"/>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58CCC7F-4802-6EEB-801C-E27CAA24A0B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F9C4F85C-A108-D31E-17B0-032250FB0EF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6EE1390E-CDA1-6261-0B38-C6B3FF85EED3}"/>
              </a:ext>
            </a:extLst>
          </p:cNvPr>
          <p:cNvSpPr>
            <a:spLocks noGrp="1"/>
          </p:cNvSpPr>
          <p:nvPr>
            <p:ph type="dt" sz="half" idx="10"/>
          </p:nvPr>
        </p:nvSpPr>
        <p:spPr>
          <a:xfrm>
            <a:off x="838200" y="6356350"/>
            <a:ext cx="2743200" cy="365125"/>
          </a:xfrm>
          <a:prstGeom prst="rect">
            <a:avLst/>
          </a:prstGeom>
        </p:spPr>
        <p:txBody>
          <a:bodyPr/>
          <a:lstStyle/>
          <a:p>
            <a:fld id="{CF1F7DCB-AF61-43A1-ACC2-BC07373AB104}" type="datetimeFigureOut">
              <a:rPr lang="en-US" smtClean="0"/>
              <a:t>4/3/2025</a:t>
            </a:fld>
            <a:endParaRPr lang="en-US"/>
          </a:p>
        </p:txBody>
      </p:sp>
      <p:sp>
        <p:nvSpPr>
          <p:cNvPr id="5" name="Footer Placeholder 4">
            <a:extLst>
              <a:ext uri="{FF2B5EF4-FFF2-40B4-BE49-F238E27FC236}">
                <a16:creationId xmlns="" xmlns:a16="http://schemas.microsoft.com/office/drawing/2014/main" id="{0AAA9797-E4C2-FD41-0924-FC616E2921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A00FBE64-FAC3-CB58-A569-ADA80A964EF6}"/>
              </a:ext>
            </a:extLst>
          </p:cNvPr>
          <p:cNvSpPr>
            <a:spLocks noGrp="1"/>
          </p:cNvSpPr>
          <p:nvPr>
            <p:ph type="sldNum" sz="quarter" idx="12"/>
          </p:nvPr>
        </p:nvSpPr>
        <p:spPr>
          <a:xfrm>
            <a:off x="8610600" y="6356350"/>
            <a:ext cx="2743200" cy="365125"/>
          </a:xfrm>
          <a:prstGeom prst="rect">
            <a:avLst/>
          </a:prstGeom>
        </p:spPr>
        <p:txBody>
          <a:bodyPr/>
          <a:lstStyle/>
          <a:p>
            <a:fld id="{3AFC94A1-0B00-4DE0-B5EF-381D0C58864C}" type="slidenum">
              <a:rPr lang="en-US" smtClean="0"/>
              <a:t>‹#›</a:t>
            </a:fld>
            <a:endParaRPr lang="en-US"/>
          </a:p>
        </p:txBody>
      </p:sp>
      <p:sp>
        <p:nvSpPr>
          <p:cNvPr id="7" name="Freeform 2">
            <a:extLst>
              <a:ext uri="{FF2B5EF4-FFF2-40B4-BE49-F238E27FC236}">
                <a16:creationId xmlns="" xmlns:a16="http://schemas.microsoft.com/office/drawing/2014/main" id="{20CE31A6-424F-683E-0FA6-B96192609ED3}"/>
              </a:ext>
            </a:extLst>
          </p:cNvPr>
          <p:cNvSpPr/>
          <p:nvPr userDrawn="1"/>
        </p:nvSpPr>
        <p:spPr>
          <a:xfrm>
            <a:off x="6248" y="-61495"/>
            <a:ext cx="12211635" cy="6919495"/>
          </a:xfrm>
          <a:custGeom>
            <a:avLst/>
            <a:gdLst/>
            <a:ahLst/>
            <a:cxnLst/>
            <a:rect l="l" t="t" r="r" b="b"/>
            <a:pathLst>
              <a:path w="17895281" h="10060930">
                <a:moveTo>
                  <a:pt x="0" y="0"/>
                </a:moveTo>
                <a:lnTo>
                  <a:pt x="17895281" y="0"/>
                </a:lnTo>
                <a:lnTo>
                  <a:pt x="17895281" y="10060930"/>
                </a:lnTo>
                <a:lnTo>
                  <a:pt x="0" y="10060930"/>
                </a:lnTo>
                <a:lnTo>
                  <a:pt x="0" y="0"/>
                </a:lnTo>
                <a:close/>
              </a:path>
            </a:pathLst>
          </a:custGeom>
          <a:blipFill>
            <a:blip r:embed="rId2"/>
            <a:stretch>
              <a:fillRect l="-1480" t="-1449" b="-3891"/>
            </a:stretch>
          </a:blipFill>
        </p:spPr>
        <p:txBody>
          <a:bodyPr/>
          <a:lstStyle/>
          <a:p>
            <a:endParaRPr lang="en-US" dirty="0"/>
          </a:p>
        </p:txBody>
      </p:sp>
    </p:spTree>
    <p:extLst>
      <p:ext uri="{BB962C8B-B14F-4D97-AF65-F5344CB8AC3E}">
        <p14:creationId xmlns:p14="http://schemas.microsoft.com/office/powerpoint/2010/main" val="31616535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F6C8713-EE7C-60FA-89DB-C7313EA8F24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C6A2762B-F82C-7AA9-CDF7-304E5B00D953}"/>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45D0513F-CE61-E2E5-801F-F7AB53FDA068}"/>
              </a:ext>
            </a:extLst>
          </p:cNvPr>
          <p:cNvSpPr>
            <a:spLocks noGrp="1"/>
          </p:cNvSpPr>
          <p:nvPr>
            <p:ph type="dt" sz="half" idx="10"/>
          </p:nvPr>
        </p:nvSpPr>
        <p:spPr>
          <a:xfrm>
            <a:off x="838200" y="6356350"/>
            <a:ext cx="2743200" cy="365125"/>
          </a:xfrm>
          <a:prstGeom prst="rect">
            <a:avLst/>
          </a:prstGeom>
        </p:spPr>
        <p:txBody>
          <a:bodyPr/>
          <a:lstStyle/>
          <a:p>
            <a:fld id="{CF1F7DCB-AF61-43A1-ACC2-BC07373AB104}" type="datetimeFigureOut">
              <a:rPr lang="en-US" smtClean="0"/>
              <a:t>4/3/2025</a:t>
            </a:fld>
            <a:endParaRPr lang="en-US"/>
          </a:p>
        </p:txBody>
      </p:sp>
      <p:sp>
        <p:nvSpPr>
          <p:cNvPr id="5" name="Footer Placeholder 4">
            <a:extLst>
              <a:ext uri="{FF2B5EF4-FFF2-40B4-BE49-F238E27FC236}">
                <a16:creationId xmlns="" xmlns:a16="http://schemas.microsoft.com/office/drawing/2014/main" id="{D593F5A4-9340-EDCA-9515-461705625B9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8B53581C-83A8-A0A8-DFCF-10EC41627207}"/>
              </a:ext>
            </a:extLst>
          </p:cNvPr>
          <p:cNvSpPr>
            <a:spLocks noGrp="1"/>
          </p:cNvSpPr>
          <p:nvPr>
            <p:ph type="sldNum" sz="quarter" idx="12"/>
          </p:nvPr>
        </p:nvSpPr>
        <p:spPr>
          <a:xfrm>
            <a:off x="8610600" y="6356350"/>
            <a:ext cx="2743200" cy="365125"/>
          </a:xfrm>
          <a:prstGeom prst="rect">
            <a:avLst/>
          </a:prstGeom>
        </p:spPr>
        <p:txBody>
          <a:bodyPr/>
          <a:lstStyle/>
          <a:p>
            <a:fld id="{3AFC94A1-0B00-4DE0-B5EF-381D0C58864C}" type="slidenum">
              <a:rPr lang="en-US" smtClean="0"/>
              <a:t>‹#›</a:t>
            </a:fld>
            <a:endParaRPr lang="en-US"/>
          </a:p>
        </p:txBody>
      </p:sp>
      <p:pic>
        <p:nvPicPr>
          <p:cNvPr id="7" name="Graphic 6">
            <a:extLst>
              <a:ext uri="{FF2B5EF4-FFF2-40B4-BE49-F238E27FC236}">
                <a16:creationId xmlns="" xmlns:a16="http://schemas.microsoft.com/office/drawing/2014/main" id="{164789FF-9BA2-E369-AC9C-BA3DBCC36118}"/>
              </a:ext>
            </a:extLst>
          </p:cNvPr>
          <p:cNvPicPr>
            <a:picLocks noChangeAspect="1"/>
          </p:cNvPicPr>
          <p:nvPr userDrawn="1"/>
        </p:nvPicPr>
        <p:blipFill rotWithShape="1">
          <a:blip r:embed="rId2">
            <a:extLst>
              <a:ext uri="{96DAC541-7B7A-43D3-8B79-37D633B846F1}">
                <asvg:svgBlip xmlns="" xmlns:asvg="http://schemas.microsoft.com/office/drawing/2016/SVG/main" r:embed="rId3"/>
              </a:ext>
            </a:extLst>
          </a:blip>
          <a:srcRect l="21517" t="27354" r="19795" b="5469"/>
          <a:stretch/>
        </p:blipFill>
        <p:spPr>
          <a:xfrm>
            <a:off x="0" y="-122861"/>
            <a:ext cx="12192000" cy="7103722"/>
          </a:xfrm>
          <a:prstGeom prst="rect">
            <a:avLst/>
          </a:prstGeom>
        </p:spPr>
      </p:pic>
      <p:sp>
        <p:nvSpPr>
          <p:cNvPr id="8" name="Rectangle: Rounded Corners 7">
            <a:extLst>
              <a:ext uri="{FF2B5EF4-FFF2-40B4-BE49-F238E27FC236}">
                <a16:creationId xmlns="" xmlns:a16="http://schemas.microsoft.com/office/drawing/2014/main" id="{DF4ADBA6-955F-3120-AC94-F688AE206245}"/>
              </a:ext>
            </a:extLst>
          </p:cNvPr>
          <p:cNvSpPr/>
          <p:nvPr userDrawn="1"/>
        </p:nvSpPr>
        <p:spPr>
          <a:xfrm>
            <a:off x="314826" y="209048"/>
            <a:ext cx="11562347" cy="6439903"/>
          </a:xfrm>
          <a:prstGeom prst="roundRect">
            <a:avLst>
              <a:gd name="adj" fmla="val 6958"/>
            </a:avLst>
          </a:prstGeom>
          <a:solidFill>
            <a:schemeClr val="bg1"/>
          </a:solidFill>
          <a:ln>
            <a:solidFill>
              <a:srgbClr val="36603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839731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A9250C7-F462-3B95-3549-B01898DEE2B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F00EFF90-43A7-0AF0-F932-3569C6F683D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F6117F3F-9BD2-167E-49EE-6CFD129F081E}"/>
              </a:ext>
            </a:extLst>
          </p:cNvPr>
          <p:cNvSpPr>
            <a:spLocks noGrp="1"/>
          </p:cNvSpPr>
          <p:nvPr>
            <p:ph type="dt" sz="half" idx="10"/>
          </p:nvPr>
        </p:nvSpPr>
        <p:spPr>
          <a:xfrm>
            <a:off x="838200" y="6356350"/>
            <a:ext cx="2743200" cy="365125"/>
          </a:xfrm>
          <a:prstGeom prst="rect">
            <a:avLst/>
          </a:prstGeom>
        </p:spPr>
        <p:txBody>
          <a:bodyPr/>
          <a:lstStyle/>
          <a:p>
            <a:fld id="{CF1F7DCB-AF61-43A1-ACC2-BC07373AB104}" type="datetimeFigureOut">
              <a:rPr lang="en-US" smtClean="0"/>
              <a:t>4/3/2025</a:t>
            </a:fld>
            <a:endParaRPr lang="en-US"/>
          </a:p>
        </p:txBody>
      </p:sp>
      <p:sp>
        <p:nvSpPr>
          <p:cNvPr id="5" name="Footer Placeholder 4">
            <a:extLst>
              <a:ext uri="{FF2B5EF4-FFF2-40B4-BE49-F238E27FC236}">
                <a16:creationId xmlns="" xmlns:a16="http://schemas.microsoft.com/office/drawing/2014/main" id="{0FB7F29B-A034-0752-5D25-B8DADD97DAD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C9F30AA7-5B67-8CBB-48A9-A511454D7D25}"/>
              </a:ext>
            </a:extLst>
          </p:cNvPr>
          <p:cNvSpPr>
            <a:spLocks noGrp="1"/>
          </p:cNvSpPr>
          <p:nvPr>
            <p:ph type="sldNum" sz="quarter" idx="12"/>
          </p:nvPr>
        </p:nvSpPr>
        <p:spPr>
          <a:xfrm>
            <a:off x="8610600" y="6356350"/>
            <a:ext cx="2743200" cy="365125"/>
          </a:xfrm>
          <a:prstGeom prst="rect">
            <a:avLst/>
          </a:prstGeom>
        </p:spPr>
        <p:txBody>
          <a:bodyPr/>
          <a:lstStyle/>
          <a:p>
            <a:fld id="{3AFC94A1-0B00-4DE0-B5EF-381D0C58864C}" type="slidenum">
              <a:rPr lang="en-US" smtClean="0"/>
              <a:t>‹#›</a:t>
            </a:fld>
            <a:endParaRPr lang="en-US"/>
          </a:p>
        </p:txBody>
      </p:sp>
    </p:spTree>
    <p:extLst>
      <p:ext uri="{BB962C8B-B14F-4D97-AF65-F5344CB8AC3E}">
        <p14:creationId xmlns:p14="http://schemas.microsoft.com/office/powerpoint/2010/main" val="16445571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5E03F43-9ED5-FE85-75CC-09ED97920F1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A56A0E31-E636-85B9-F724-C3454A70549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F72A12E5-A768-8822-45C7-8A6833590C42}"/>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BAF1E845-B375-42D0-0A87-D8BCDB6F63CF}"/>
              </a:ext>
            </a:extLst>
          </p:cNvPr>
          <p:cNvSpPr>
            <a:spLocks noGrp="1"/>
          </p:cNvSpPr>
          <p:nvPr>
            <p:ph type="dt" sz="half" idx="10"/>
          </p:nvPr>
        </p:nvSpPr>
        <p:spPr>
          <a:xfrm>
            <a:off x="838200" y="6356350"/>
            <a:ext cx="2743200" cy="365125"/>
          </a:xfrm>
          <a:prstGeom prst="rect">
            <a:avLst/>
          </a:prstGeom>
        </p:spPr>
        <p:txBody>
          <a:bodyPr/>
          <a:lstStyle/>
          <a:p>
            <a:fld id="{CF1F7DCB-AF61-43A1-ACC2-BC07373AB104}" type="datetimeFigureOut">
              <a:rPr lang="en-US" smtClean="0"/>
              <a:t>4/3/2025</a:t>
            </a:fld>
            <a:endParaRPr lang="en-US"/>
          </a:p>
        </p:txBody>
      </p:sp>
      <p:sp>
        <p:nvSpPr>
          <p:cNvPr id="6" name="Footer Placeholder 5">
            <a:extLst>
              <a:ext uri="{FF2B5EF4-FFF2-40B4-BE49-F238E27FC236}">
                <a16:creationId xmlns="" xmlns:a16="http://schemas.microsoft.com/office/drawing/2014/main" id="{FE2181EB-7414-513B-4363-4FFDFD84226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6E4D6A16-5824-D1C1-EE27-95B37C3CCC29}"/>
              </a:ext>
            </a:extLst>
          </p:cNvPr>
          <p:cNvSpPr>
            <a:spLocks noGrp="1"/>
          </p:cNvSpPr>
          <p:nvPr>
            <p:ph type="sldNum" sz="quarter" idx="12"/>
          </p:nvPr>
        </p:nvSpPr>
        <p:spPr>
          <a:xfrm>
            <a:off x="8610600" y="6356350"/>
            <a:ext cx="2743200" cy="365125"/>
          </a:xfrm>
          <a:prstGeom prst="rect">
            <a:avLst/>
          </a:prstGeom>
        </p:spPr>
        <p:txBody>
          <a:bodyPr/>
          <a:lstStyle/>
          <a:p>
            <a:fld id="{3AFC94A1-0B00-4DE0-B5EF-381D0C58864C}" type="slidenum">
              <a:rPr lang="en-US" smtClean="0"/>
              <a:t>‹#›</a:t>
            </a:fld>
            <a:endParaRPr lang="en-US"/>
          </a:p>
        </p:txBody>
      </p:sp>
    </p:spTree>
    <p:extLst>
      <p:ext uri="{BB962C8B-B14F-4D97-AF65-F5344CB8AC3E}">
        <p14:creationId xmlns:p14="http://schemas.microsoft.com/office/powerpoint/2010/main" val="40103588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919BCFF-37C5-742D-1D90-1173EAF1593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 xmlns:a16="http://schemas.microsoft.com/office/drawing/2014/main" id="{CFB4770C-129C-7A9E-67F1-4D08D6ABDDB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55E77AD3-9EE3-AB90-D46C-0AB6798066E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1F839BCA-6DB3-7242-1D7D-31700A01635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5F1E1451-3674-FB1E-18B2-250BD7C52BF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71BF85C1-14CF-0C1B-EC92-86958A134BEB}"/>
              </a:ext>
            </a:extLst>
          </p:cNvPr>
          <p:cNvSpPr>
            <a:spLocks noGrp="1"/>
          </p:cNvSpPr>
          <p:nvPr>
            <p:ph type="dt" sz="half" idx="10"/>
          </p:nvPr>
        </p:nvSpPr>
        <p:spPr>
          <a:xfrm>
            <a:off x="838200" y="6356350"/>
            <a:ext cx="2743200" cy="365125"/>
          </a:xfrm>
          <a:prstGeom prst="rect">
            <a:avLst/>
          </a:prstGeom>
        </p:spPr>
        <p:txBody>
          <a:bodyPr/>
          <a:lstStyle/>
          <a:p>
            <a:fld id="{CF1F7DCB-AF61-43A1-ACC2-BC07373AB104}" type="datetimeFigureOut">
              <a:rPr lang="en-US" smtClean="0"/>
              <a:t>4/3/2025</a:t>
            </a:fld>
            <a:endParaRPr lang="en-US"/>
          </a:p>
        </p:txBody>
      </p:sp>
      <p:sp>
        <p:nvSpPr>
          <p:cNvPr id="8" name="Footer Placeholder 7">
            <a:extLst>
              <a:ext uri="{FF2B5EF4-FFF2-40B4-BE49-F238E27FC236}">
                <a16:creationId xmlns="" xmlns:a16="http://schemas.microsoft.com/office/drawing/2014/main" id="{F67160B5-EC7F-1968-5350-B29061ECC9E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 xmlns:a16="http://schemas.microsoft.com/office/drawing/2014/main" id="{FC75D0AF-4B44-9460-19E5-ABB6A0BA5C65}"/>
              </a:ext>
            </a:extLst>
          </p:cNvPr>
          <p:cNvSpPr>
            <a:spLocks noGrp="1"/>
          </p:cNvSpPr>
          <p:nvPr>
            <p:ph type="sldNum" sz="quarter" idx="12"/>
          </p:nvPr>
        </p:nvSpPr>
        <p:spPr>
          <a:xfrm>
            <a:off x="8610600" y="6356350"/>
            <a:ext cx="2743200" cy="365125"/>
          </a:xfrm>
          <a:prstGeom prst="rect">
            <a:avLst/>
          </a:prstGeom>
        </p:spPr>
        <p:txBody>
          <a:bodyPr/>
          <a:lstStyle/>
          <a:p>
            <a:fld id="{3AFC94A1-0B00-4DE0-B5EF-381D0C58864C}" type="slidenum">
              <a:rPr lang="en-US" smtClean="0"/>
              <a:t>‹#›</a:t>
            </a:fld>
            <a:endParaRPr lang="en-US"/>
          </a:p>
        </p:txBody>
      </p:sp>
    </p:spTree>
    <p:extLst>
      <p:ext uri="{BB962C8B-B14F-4D97-AF65-F5344CB8AC3E}">
        <p14:creationId xmlns:p14="http://schemas.microsoft.com/office/powerpoint/2010/main" val="19717940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71277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A259FD4-5DE9-D267-D948-CD107E69DF2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 xmlns:a16="http://schemas.microsoft.com/office/drawing/2014/main" id="{4B83806C-937D-026B-FB7C-6FA72518A708}"/>
              </a:ext>
            </a:extLst>
          </p:cNvPr>
          <p:cNvSpPr>
            <a:spLocks noGrp="1"/>
          </p:cNvSpPr>
          <p:nvPr>
            <p:ph type="dt" sz="half" idx="10"/>
          </p:nvPr>
        </p:nvSpPr>
        <p:spPr>
          <a:xfrm>
            <a:off x="838200" y="6356350"/>
            <a:ext cx="2743200" cy="365125"/>
          </a:xfrm>
          <a:prstGeom prst="rect">
            <a:avLst/>
          </a:prstGeom>
        </p:spPr>
        <p:txBody>
          <a:bodyPr/>
          <a:lstStyle/>
          <a:p>
            <a:fld id="{CF1F7DCB-AF61-43A1-ACC2-BC07373AB104}" type="datetimeFigureOut">
              <a:rPr lang="en-US" smtClean="0"/>
              <a:t>4/3/2025</a:t>
            </a:fld>
            <a:endParaRPr lang="en-US"/>
          </a:p>
        </p:txBody>
      </p:sp>
      <p:sp>
        <p:nvSpPr>
          <p:cNvPr id="4" name="Footer Placeholder 3">
            <a:extLst>
              <a:ext uri="{FF2B5EF4-FFF2-40B4-BE49-F238E27FC236}">
                <a16:creationId xmlns="" xmlns:a16="http://schemas.microsoft.com/office/drawing/2014/main" id="{6C01862A-F58A-EDFB-73E3-8DEE8EE0430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 xmlns:a16="http://schemas.microsoft.com/office/drawing/2014/main" id="{61F480D4-4541-35CF-0768-458E1358C032}"/>
              </a:ext>
            </a:extLst>
          </p:cNvPr>
          <p:cNvSpPr>
            <a:spLocks noGrp="1"/>
          </p:cNvSpPr>
          <p:nvPr>
            <p:ph type="sldNum" sz="quarter" idx="12"/>
          </p:nvPr>
        </p:nvSpPr>
        <p:spPr>
          <a:xfrm>
            <a:off x="8610600" y="6356350"/>
            <a:ext cx="2743200" cy="365125"/>
          </a:xfrm>
          <a:prstGeom prst="rect">
            <a:avLst/>
          </a:prstGeom>
        </p:spPr>
        <p:txBody>
          <a:bodyPr/>
          <a:lstStyle/>
          <a:p>
            <a:fld id="{3AFC94A1-0B00-4DE0-B5EF-381D0C58864C}" type="slidenum">
              <a:rPr lang="en-US" smtClean="0"/>
              <a:t>‹#›</a:t>
            </a:fld>
            <a:endParaRPr lang="en-US"/>
          </a:p>
        </p:txBody>
      </p:sp>
      <p:pic>
        <p:nvPicPr>
          <p:cNvPr id="7" name="Graphic 6">
            <a:extLst>
              <a:ext uri="{FF2B5EF4-FFF2-40B4-BE49-F238E27FC236}">
                <a16:creationId xmlns="" xmlns:a16="http://schemas.microsoft.com/office/drawing/2014/main" id="{776F2712-12ED-3167-A653-18796F1D8C64}"/>
              </a:ext>
            </a:extLst>
          </p:cNvPr>
          <p:cNvPicPr>
            <a:picLocks noChangeAspect="1"/>
          </p:cNvPicPr>
          <p:nvPr userDrawn="1"/>
        </p:nvPicPr>
        <p:blipFill rotWithShape="1">
          <a:blip r:embed="rId2">
            <a:extLst>
              <a:ext uri="{96DAC541-7B7A-43D3-8B79-37D633B846F1}">
                <asvg:svgBlip xmlns="" xmlns:asvg="http://schemas.microsoft.com/office/drawing/2016/SVG/main" r:embed="rId3"/>
              </a:ext>
            </a:extLst>
          </a:blip>
          <a:srcRect t="33296" b="10454"/>
          <a:stretch/>
        </p:blipFill>
        <p:spPr>
          <a:xfrm>
            <a:off x="0" y="-1"/>
            <a:ext cx="12192000" cy="6858001"/>
          </a:xfrm>
          <a:prstGeom prst="rect">
            <a:avLst/>
          </a:prstGeom>
        </p:spPr>
      </p:pic>
    </p:spTree>
    <p:extLst>
      <p:ext uri="{BB962C8B-B14F-4D97-AF65-F5344CB8AC3E}">
        <p14:creationId xmlns:p14="http://schemas.microsoft.com/office/powerpoint/2010/main" val="17198388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687408CF-451A-1B25-3995-C52605D7ED9C}"/>
              </a:ext>
            </a:extLst>
          </p:cNvPr>
          <p:cNvSpPr>
            <a:spLocks noGrp="1"/>
          </p:cNvSpPr>
          <p:nvPr>
            <p:ph type="dt" sz="half" idx="10"/>
          </p:nvPr>
        </p:nvSpPr>
        <p:spPr>
          <a:xfrm>
            <a:off x="838200" y="6356350"/>
            <a:ext cx="2743200" cy="365125"/>
          </a:xfrm>
          <a:prstGeom prst="rect">
            <a:avLst/>
          </a:prstGeom>
        </p:spPr>
        <p:txBody>
          <a:bodyPr/>
          <a:lstStyle/>
          <a:p>
            <a:fld id="{CF1F7DCB-AF61-43A1-ACC2-BC07373AB104}" type="datetimeFigureOut">
              <a:rPr lang="en-US" smtClean="0"/>
              <a:t>4/3/2025</a:t>
            </a:fld>
            <a:endParaRPr lang="en-US"/>
          </a:p>
        </p:txBody>
      </p:sp>
      <p:sp>
        <p:nvSpPr>
          <p:cNvPr id="3" name="Footer Placeholder 2">
            <a:extLst>
              <a:ext uri="{FF2B5EF4-FFF2-40B4-BE49-F238E27FC236}">
                <a16:creationId xmlns="" xmlns:a16="http://schemas.microsoft.com/office/drawing/2014/main" id="{6F4E4718-EA00-1736-ED96-76553BA9787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 xmlns:a16="http://schemas.microsoft.com/office/drawing/2014/main" id="{CBF3C814-77C2-F54D-7582-BC962AB615AA}"/>
              </a:ext>
            </a:extLst>
          </p:cNvPr>
          <p:cNvSpPr>
            <a:spLocks noGrp="1"/>
          </p:cNvSpPr>
          <p:nvPr>
            <p:ph type="sldNum" sz="quarter" idx="12"/>
          </p:nvPr>
        </p:nvSpPr>
        <p:spPr>
          <a:xfrm>
            <a:off x="8610600" y="6356350"/>
            <a:ext cx="2743200" cy="365125"/>
          </a:xfrm>
          <a:prstGeom prst="rect">
            <a:avLst/>
          </a:prstGeom>
        </p:spPr>
        <p:txBody>
          <a:bodyPr/>
          <a:lstStyle/>
          <a:p>
            <a:fld id="{3AFC94A1-0B00-4DE0-B5EF-381D0C58864C}" type="slidenum">
              <a:rPr lang="en-US" smtClean="0"/>
              <a:t>‹#›</a:t>
            </a:fld>
            <a:endParaRPr lang="en-US"/>
          </a:p>
        </p:txBody>
      </p:sp>
      <p:pic>
        <p:nvPicPr>
          <p:cNvPr id="5" name="Picture 4">
            <a:extLst>
              <a:ext uri="{FF2B5EF4-FFF2-40B4-BE49-F238E27FC236}">
                <a16:creationId xmlns="" xmlns:a16="http://schemas.microsoft.com/office/drawing/2014/main" id="{91873D4A-4E36-8FDE-DEA6-10F1D6DA5542}"/>
              </a:ext>
            </a:extLst>
          </p:cNvPr>
          <p:cNvPicPr>
            <a:picLocks noChangeAspect="1"/>
          </p:cNvPicPr>
          <p:nvPr userDrawn="1"/>
        </p:nvPicPr>
        <p:blipFill>
          <a:blip r:embed="rId2"/>
          <a:stretch>
            <a:fillRect/>
          </a:stretch>
        </p:blipFill>
        <p:spPr>
          <a:xfrm>
            <a:off x="0" y="1"/>
            <a:ext cx="12192000" cy="6857999"/>
          </a:xfrm>
          <a:prstGeom prst="rect">
            <a:avLst/>
          </a:prstGeom>
        </p:spPr>
      </p:pic>
    </p:spTree>
    <p:extLst>
      <p:ext uri="{BB962C8B-B14F-4D97-AF65-F5344CB8AC3E}">
        <p14:creationId xmlns:p14="http://schemas.microsoft.com/office/powerpoint/2010/main" val="21892696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0FDF532-B047-D972-D633-F5D71C0A0C8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43B9B07E-3350-59A1-82C5-9B2B9FE462F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CD071601-703F-A582-8D0F-F911B567195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4344DA5E-2575-2B2B-04CB-94DEA5DA0DA7}"/>
              </a:ext>
            </a:extLst>
          </p:cNvPr>
          <p:cNvSpPr>
            <a:spLocks noGrp="1"/>
          </p:cNvSpPr>
          <p:nvPr>
            <p:ph type="dt" sz="half" idx="10"/>
          </p:nvPr>
        </p:nvSpPr>
        <p:spPr>
          <a:xfrm>
            <a:off x="838200" y="6356350"/>
            <a:ext cx="2743200" cy="365125"/>
          </a:xfrm>
          <a:prstGeom prst="rect">
            <a:avLst/>
          </a:prstGeom>
        </p:spPr>
        <p:txBody>
          <a:bodyPr/>
          <a:lstStyle/>
          <a:p>
            <a:fld id="{CF1F7DCB-AF61-43A1-ACC2-BC07373AB104}" type="datetimeFigureOut">
              <a:rPr lang="en-US" smtClean="0"/>
              <a:t>4/3/2025</a:t>
            </a:fld>
            <a:endParaRPr lang="en-US"/>
          </a:p>
        </p:txBody>
      </p:sp>
      <p:sp>
        <p:nvSpPr>
          <p:cNvPr id="6" name="Footer Placeholder 5">
            <a:extLst>
              <a:ext uri="{FF2B5EF4-FFF2-40B4-BE49-F238E27FC236}">
                <a16:creationId xmlns="" xmlns:a16="http://schemas.microsoft.com/office/drawing/2014/main" id="{8A257C51-A800-F91C-4613-F9A38D0F7A2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40EFF40C-DB04-07A3-8284-E623EE66BC9A}"/>
              </a:ext>
            </a:extLst>
          </p:cNvPr>
          <p:cNvSpPr>
            <a:spLocks noGrp="1"/>
          </p:cNvSpPr>
          <p:nvPr>
            <p:ph type="sldNum" sz="quarter" idx="12"/>
          </p:nvPr>
        </p:nvSpPr>
        <p:spPr>
          <a:xfrm>
            <a:off x="8610600" y="6356350"/>
            <a:ext cx="2743200" cy="365125"/>
          </a:xfrm>
          <a:prstGeom prst="rect">
            <a:avLst/>
          </a:prstGeom>
        </p:spPr>
        <p:txBody>
          <a:bodyPr/>
          <a:lstStyle/>
          <a:p>
            <a:fld id="{3AFC94A1-0B00-4DE0-B5EF-381D0C58864C}" type="slidenum">
              <a:rPr lang="en-US" smtClean="0"/>
              <a:t>‹#›</a:t>
            </a:fld>
            <a:endParaRPr lang="en-US"/>
          </a:p>
        </p:txBody>
      </p:sp>
    </p:spTree>
    <p:extLst>
      <p:ext uri="{BB962C8B-B14F-4D97-AF65-F5344CB8AC3E}">
        <p14:creationId xmlns:p14="http://schemas.microsoft.com/office/powerpoint/2010/main" val="22834007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E3E0903-295B-B1E4-96A0-C10248E0054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707CA5C7-FABD-86AC-4349-3D68DF0528E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03734A80-BF9A-AA37-C055-8CB607377BA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B25BBCC1-1448-52E8-EB33-6B8A2E1F6F99}"/>
              </a:ext>
            </a:extLst>
          </p:cNvPr>
          <p:cNvSpPr>
            <a:spLocks noGrp="1"/>
          </p:cNvSpPr>
          <p:nvPr>
            <p:ph type="dt" sz="half" idx="10"/>
          </p:nvPr>
        </p:nvSpPr>
        <p:spPr>
          <a:xfrm>
            <a:off x="838200" y="6356350"/>
            <a:ext cx="2743200" cy="365125"/>
          </a:xfrm>
          <a:prstGeom prst="rect">
            <a:avLst/>
          </a:prstGeom>
        </p:spPr>
        <p:txBody>
          <a:bodyPr/>
          <a:lstStyle/>
          <a:p>
            <a:fld id="{CF1F7DCB-AF61-43A1-ACC2-BC07373AB104}" type="datetimeFigureOut">
              <a:rPr lang="en-US" smtClean="0"/>
              <a:t>4/3/2025</a:t>
            </a:fld>
            <a:endParaRPr lang="en-US"/>
          </a:p>
        </p:txBody>
      </p:sp>
      <p:sp>
        <p:nvSpPr>
          <p:cNvPr id="6" name="Footer Placeholder 5">
            <a:extLst>
              <a:ext uri="{FF2B5EF4-FFF2-40B4-BE49-F238E27FC236}">
                <a16:creationId xmlns="" xmlns:a16="http://schemas.microsoft.com/office/drawing/2014/main" id="{3E1DFD4B-85A4-F9D2-5653-D390D28667A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71A1D158-B382-C625-9B0C-7EEDBFCD4585}"/>
              </a:ext>
            </a:extLst>
          </p:cNvPr>
          <p:cNvSpPr>
            <a:spLocks noGrp="1"/>
          </p:cNvSpPr>
          <p:nvPr>
            <p:ph type="sldNum" sz="quarter" idx="12"/>
          </p:nvPr>
        </p:nvSpPr>
        <p:spPr>
          <a:xfrm>
            <a:off x="8610600" y="6356350"/>
            <a:ext cx="2743200" cy="365125"/>
          </a:xfrm>
          <a:prstGeom prst="rect">
            <a:avLst/>
          </a:prstGeom>
        </p:spPr>
        <p:txBody>
          <a:bodyPr/>
          <a:lstStyle/>
          <a:p>
            <a:fld id="{3AFC94A1-0B00-4DE0-B5EF-381D0C58864C}" type="slidenum">
              <a:rPr lang="en-US" smtClean="0"/>
              <a:t>‹#›</a:t>
            </a:fld>
            <a:endParaRPr lang="en-US"/>
          </a:p>
        </p:txBody>
      </p:sp>
    </p:spTree>
    <p:extLst>
      <p:ext uri="{BB962C8B-B14F-4D97-AF65-F5344CB8AC3E}">
        <p14:creationId xmlns:p14="http://schemas.microsoft.com/office/powerpoint/2010/main" val="41186742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7EC0CA1-DEF7-237F-5480-C2DC1C25834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B88E88F3-85AD-1165-C726-D100BA8263F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4FCFAC21-8A0C-E354-E9FD-5D28BB61C267}"/>
              </a:ext>
            </a:extLst>
          </p:cNvPr>
          <p:cNvSpPr>
            <a:spLocks noGrp="1"/>
          </p:cNvSpPr>
          <p:nvPr>
            <p:ph type="dt" sz="half" idx="10"/>
          </p:nvPr>
        </p:nvSpPr>
        <p:spPr>
          <a:xfrm>
            <a:off x="838200" y="6356350"/>
            <a:ext cx="2743200" cy="365125"/>
          </a:xfrm>
          <a:prstGeom prst="rect">
            <a:avLst/>
          </a:prstGeom>
        </p:spPr>
        <p:txBody>
          <a:bodyPr/>
          <a:lstStyle/>
          <a:p>
            <a:fld id="{CF1F7DCB-AF61-43A1-ACC2-BC07373AB104}" type="datetimeFigureOut">
              <a:rPr lang="en-US" smtClean="0"/>
              <a:t>4/3/2025</a:t>
            </a:fld>
            <a:endParaRPr lang="en-US"/>
          </a:p>
        </p:txBody>
      </p:sp>
      <p:sp>
        <p:nvSpPr>
          <p:cNvPr id="5" name="Footer Placeholder 4">
            <a:extLst>
              <a:ext uri="{FF2B5EF4-FFF2-40B4-BE49-F238E27FC236}">
                <a16:creationId xmlns="" xmlns:a16="http://schemas.microsoft.com/office/drawing/2014/main" id="{2953CFD4-1803-C30B-A13B-9D4FB3850F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96DA2435-EF40-E1F5-590C-B350CFE5F6F6}"/>
              </a:ext>
            </a:extLst>
          </p:cNvPr>
          <p:cNvSpPr>
            <a:spLocks noGrp="1"/>
          </p:cNvSpPr>
          <p:nvPr>
            <p:ph type="sldNum" sz="quarter" idx="12"/>
          </p:nvPr>
        </p:nvSpPr>
        <p:spPr>
          <a:xfrm>
            <a:off x="8610600" y="6356350"/>
            <a:ext cx="2743200" cy="365125"/>
          </a:xfrm>
          <a:prstGeom prst="rect">
            <a:avLst/>
          </a:prstGeom>
        </p:spPr>
        <p:txBody>
          <a:bodyPr/>
          <a:lstStyle/>
          <a:p>
            <a:fld id="{3AFC94A1-0B00-4DE0-B5EF-381D0C58864C}" type="slidenum">
              <a:rPr lang="en-US" smtClean="0"/>
              <a:t>‹#›</a:t>
            </a:fld>
            <a:endParaRPr lang="en-US"/>
          </a:p>
        </p:txBody>
      </p:sp>
    </p:spTree>
    <p:extLst>
      <p:ext uri="{BB962C8B-B14F-4D97-AF65-F5344CB8AC3E}">
        <p14:creationId xmlns:p14="http://schemas.microsoft.com/office/powerpoint/2010/main" val="33117286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E5D3FA62-434E-7841-E411-D46FA575E58F}"/>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375D338F-EAB5-A185-E679-718C13EC8F1C}"/>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4AEE212-E1B8-1F17-742D-399BB1DEB740}"/>
              </a:ext>
            </a:extLst>
          </p:cNvPr>
          <p:cNvSpPr>
            <a:spLocks noGrp="1"/>
          </p:cNvSpPr>
          <p:nvPr>
            <p:ph type="dt" sz="half" idx="10"/>
          </p:nvPr>
        </p:nvSpPr>
        <p:spPr>
          <a:xfrm>
            <a:off x="838200" y="6356350"/>
            <a:ext cx="2743200" cy="365125"/>
          </a:xfrm>
          <a:prstGeom prst="rect">
            <a:avLst/>
          </a:prstGeom>
        </p:spPr>
        <p:txBody>
          <a:bodyPr/>
          <a:lstStyle/>
          <a:p>
            <a:fld id="{CF1F7DCB-AF61-43A1-ACC2-BC07373AB104}" type="datetimeFigureOut">
              <a:rPr lang="en-US" smtClean="0"/>
              <a:t>4/3/2025</a:t>
            </a:fld>
            <a:endParaRPr lang="en-US"/>
          </a:p>
        </p:txBody>
      </p:sp>
      <p:sp>
        <p:nvSpPr>
          <p:cNvPr id="5" name="Footer Placeholder 4">
            <a:extLst>
              <a:ext uri="{FF2B5EF4-FFF2-40B4-BE49-F238E27FC236}">
                <a16:creationId xmlns="" xmlns:a16="http://schemas.microsoft.com/office/drawing/2014/main" id="{87410B22-1B2E-73CE-A0C4-7B4B13F7CC0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B7C84CCA-653F-BE40-1C28-630802F449B1}"/>
              </a:ext>
            </a:extLst>
          </p:cNvPr>
          <p:cNvSpPr>
            <a:spLocks noGrp="1"/>
          </p:cNvSpPr>
          <p:nvPr>
            <p:ph type="sldNum" sz="quarter" idx="12"/>
          </p:nvPr>
        </p:nvSpPr>
        <p:spPr>
          <a:xfrm>
            <a:off x="8610600" y="6356350"/>
            <a:ext cx="2743200" cy="365125"/>
          </a:xfrm>
          <a:prstGeom prst="rect">
            <a:avLst/>
          </a:prstGeom>
        </p:spPr>
        <p:txBody>
          <a:bodyPr/>
          <a:lstStyle/>
          <a:p>
            <a:fld id="{3AFC94A1-0B00-4DE0-B5EF-381D0C58864C}" type="slidenum">
              <a:rPr lang="en-US" smtClean="0"/>
              <a:t>‹#›</a:t>
            </a:fld>
            <a:endParaRPr lang="en-US"/>
          </a:p>
        </p:txBody>
      </p:sp>
    </p:spTree>
    <p:extLst>
      <p:ext uri="{BB962C8B-B14F-4D97-AF65-F5344CB8AC3E}">
        <p14:creationId xmlns:p14="http://schemas.microsoft.com/office/powerpoint/2010/main" val="9416602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23FB15EC-A078-4F6C-8386-6EE202524BC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DD537B-5EC0-4EEB-9AD2-A1CFEF92E195}"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2025/4/3</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 name="页脚占位符 2">
            <a:extLst>
              <a:ext uri="{FF2B5EF4-FFF2-40B4-BE49-F238E27FC236}">
                <a16:creationId xmlns="" xmlns:a16="http://schemas.microsoft.com/office/drawing/2014/main" id="{3A0FA400-28A5-4D6A-B178-34DD7139BD14}"/>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 name="灯片编号占位符 3">
            <a:extLst>
              <a:ext uri="{FF2B5EF4-FFF2-40B4-BE49-F238E27FC236}">
                <a16:creationId xmlns="" xmlns:a16="http://schemas.microsoft.com/office/drawing/2014/main" id="{66BD707D-3BA1-490F-AF20-393D2223DF4C}"/>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8AB53F8-1A2F-4ADB-82F4-1BBC221A6E77}"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813848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
        <p:nvSpPr>
          <p:cNvPr id="4" name="日期占位符 3">
            <a:extLst>
              <a:ext uri="{FF2B5EF4-FFF2-40B4-BE49-F238E27FC236}">
                <a16:creationId xmlns="" xmlns:a16="http://schemas.microsoft.com/office/drawing/2014/main" id="{6F6FFCC1-4E44-419E-8C0E-890F27019A5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DD537B-5EC0-4EEB-9AD2-A1CFEF92E195}"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2025/4/3</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 name="页脚占位符 4">
            <a:extLst>
              <a:ext uri="{FF2B5EF4-FFF2-40B4-BE49-F238E27FC236}">
                <a16:creationId xmlns="" xmlns:a16="http://schemas.microsoft.com/office/drawing/2014/main" id="{BD521C13-9AB6-4730-A97B-8B868AEC0DF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6" name="灯片编号占位符 5">
            <a:extLst>
              <a:ext uri="{FF2B5EF4-FFF2-40B4-BE49-F238E27FC236}">
                <a16:creationId xmlns="" xmlns:a16="http://schemas.microsoft.com/office/drawing/2014/main" id="{13A9BC95-70B0-4173-8FC0-8F408151D5C8}"/>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8AB53F8-1A2F-4ADB-82F4-1BBC221A6E77}"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650733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a:extLst>
              <a:ext uri="{FF2B5EF4-FFF2-40B4-BE49-F238E27FC236}">
                <a16:creationId xmlns="" xmlns:a16="http://schemas.microsoft.com/office/drawing/2014/main" id="{70A5F013-261A-4B29-9907-5E18B7DEB30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DD537B-5EC0-4EEB-9AD2-A1CFEF92E195}"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2025/4/3</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 name="页脚占位符 4">
            <a:extLst>
              <a:ext uri="{FF2B5EF4-FFF2-40B4-BE49-F238E27FC236}">
                <a16:creationId xmlns="" xmlns:a16="http://schemas.microsoft.com/office/drawing/2014/main" id="{79A7E5E9-8240-4A62-B6B6-9F6F19178022}"/>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6" name="灯片编号占位符 5">
            <a:extLst>
              <a:ext uri="{FF2B5EF4-FFF2-40B4-BE49-F238E27FC236}">
                <a16:creationId xmlns="" xmlns:a16="http://schemas.microsoft.com/office/drawing/2014/main" id="{982F834C-30CF-4DE8-BADF-965C00F4C6FF}"/>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8AB53F8-1A2F-4ADB-82F4-1BBC221A6E77}"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887754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4" name="日期占位符 3">
            <a:extLst>
              <a:ext uri="{FF2B5EF4-FFF2-40B4-BE49-F238E27FC236}">
                <a16:creationId xmlns="" xmlns:a16="http://schemas.microsoft.com/office/drawing/2014/main" id="{F560A19F-6F04-46DB-B190-530AE3C00DD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DD537B-5EC0-4EEB-9AD2-A1CFEF92E195}"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2025/4/3</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 name="页脚占位符 4">
            <a:extLst>
              <a:ext uri="{FF2B5EF4-FFF2-40B4-BE49-F238E27FC236}">
                <a16:creationId xmlns="" xmlns:a16="http://schemas.microsoft.com/office/drawing/2014/main" id="{FC2B4791-C0D8-4CC9-B28F-AADA6977D554}"/>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6" name="灯片编号占位符 5">
            <a:extLst>
              <a:ext uri="{FF2B5EF4-FFF2-40B4-BE49-F238E27FC236}">
                <a16:creationId xmlns="" xmlns:a16="http://schemas.microsoft.com/office/drawing/2014/main" id="{2A22A9BD-205B-4BEF-A7A2-40AF7DF3467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8AB53F8-1A2F-4ADB-82F4-1BBC221A6E77}"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650330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49"/>
            <a:ext cx="4011084" cy="1162051"/>
          </a:xfrm>
        </p:spPr>
        <p:txBody>
          <a:bodyPr anchor="b"/>
          <a:lstStyle>
            <a:lvl1pPr algn="l">
              <a:defRPr sz="2665"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16942491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5" name="日期占位符 4">
            <a:extLst>
              <a:ext uri="{FF2B5EF4-FFF2-40B4-BE49-F238E27FC236}">
                <a16:creationId xmlns="" xmlns:a16="http://schemas.microsoft.com/office/drawing/2014/main" id="{025937C2-2FFF-4BD5-8761-F993E367166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DD537B-5EC0-4EEB-9AD2-A1CFEF92E195}"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2025/4/3</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6" name="页脚占位符 5">
            <a:extLst>
              <a:ext uri="{FF2B5EF4-FFF2-40B4-BE49-F238E27FC236}">
                <a16:creationId xmlns="" xmlns:a16="http://schemas.microsoft.com/office/drawing/2014/main" id="{829257F0-257A-4CF5-85E7-B8A2BBA500D9}"/>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 name="灯片编号占位符 6">
            <a:extLst>
              <a:ext uri="{FF2B5EF4-FFF2-40B4-BE49-F238E27FC236}">
                <a16:creationId xmlns="" xmlns:a16="http://schemas.microsoft.com/office/drawing/2014/main" id="{A1FB6C23-926B-44D0-B35E-20EC6B24F099}"/>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8AB53F8-1A2F-4ADB-82F4-1BBC221A6E77}"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144805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5" name="日期占位符 4">
            <a:extLst>
              <a:ext uri="{FF2B5EF4-FFF2-40B4-BE49-F238E27FC236}">
                <a16:creationId xmlns="" xmlns:a16="http://schemas.microsoft.com/office/drawing/2014/main" id="{AE2216E3-02CB-4B4F-8D19-27A25AA26F4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DD537B-5EC0-4EEB-9AD2-A1CFEF92E195}"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2025/4/3</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6" name="页脚占位符 5">
            <a:extLst>
              <a:ext uri="{FF2B5EF4-FFF2-40B4-BE49-F238E27FC236}">
                <a16:creationId xmlns="" xmlns:a16="http://schemas.microsoft.com/office/drawing/2014/main" id="{91CA18E0-D6D4-4CE5-A535-DD48E7156014}"/>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 name="灯片编号占位符 6">
            <a:extLst>
              <a:ext uri="{FF2B5EF4-FFF2-40B4-BE49-F238E27FC236}">
                <a16:creationId xmlns="" xmlns:a16="http://schemas.microsoft.com/office/drawing/2014/main" id="{2B07E948-A761-446A-BA45-F4A6A7A21718}"/>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8AB53F8-1A2F-4ADB-82F4-1BBC221A6E77}"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692855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
        <p:nvSpPr>
          <p:cNvPr id="4" name="日期占位符 3">
            <a:extLst>
              <a:ext uri="{FF2B5EF4-FFF2-40B4-BE49-F238E27FC236}">
                <a16:creationId xmlns="" xmlns:a16="http://schemas.microsoft.com/office/drawing/2014/main" id="{2A1630A0-3860-4E0F-8A14-D75D48C3AFF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DD537B-5EC0-4EEB-9AD2-A1CFEF92E195}"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2025/4/3</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 name="页脚占位符 4">
            <a:extLst>
              <a:ext uri="{FF2B5EF4-FFF2-40B4-BE49-F238E27FC236}">
                <a16:creationId xmlns="" xmlns:a16="http://schemas.microsoft.com/office/drawing/2014/main" id="{63801C82-29EC-441D-BC09-BFC507DF39FC}"/>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6" name="灯片编号占位符 5">
            <a:extLst>
              <a:ext uri="{FF2B5EF4-FFF2-40B4-BE49-F238E27FC236}">
                <a16:creationId xmlns="" xmlns:a16="http://schemas.microsoft.com/office/drawing/2014/main" id="{44C2AF03-6167-426A-B751-4BCE1ADC53BD}"/>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8AB53F8-1A2F-4ADB-82F4-1BBC221A6E77}"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211894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
        <p:nvSpPr>
          <p:cNvPr id="4" name="日期占位符 3">
            <a:extLst>
              <a:ext uri="{FF2B5EF4-FFF2-40B4-BE49-F238E27FC236}">
                <a16:creationId xmlns="" xmlns:a16="http://schemas.microsoft.com/office/drawing/2014/main" id="{01025DA1-34B9-4609-A933-AB73ED69FC6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DD537B-5EC0-4EEB-9AD2-A1CFEF92E195}"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2025/4/3</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 name="页脚占位符 4">
            <a:extLst>
              <a:ext uri="{FF2B5EF4-FFF2-40B4-BE49-F238E27FC236}">
                <a16:creationId xmlns="" xmlns:a16="http://schemas.microsoft.com/office/drawing/2014/main" id="{A26878C2-C037-4C0A-AB75-2BC4C0CF901E}"/>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6" name="灯片编号占位符 5">
            <a:extLst>
              <a:ext uri="{FF2B5EF4-FFF2-40B4-BE49-F238E27FC236}">
                <a16:creationId xmlns="" xmlns:a16="http://schemas.microsoft.com/office/drawing/2014/main" id="{BFF81A73-3FDD-45B0-91BF-EFF73945CF0B}"/>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8AB53F8-1A2F-4ADB-82F4-1BBC221A6E77}"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448456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9701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4/3/2025</a:t>
            </a:fld>
            <a:endParaRPr lang="en-US"/>
          </a:p>
        </p:txBody>
      </p:sp>
      <p:sp>
        <p:nvSpPr>
          <p:cNvPr id="4" name="Footer Placeholder 3">
            <a:extLst>
              <a:ext uri="{FF2B5EF4-FFF2-40B4-BE49-F238E27FC236}">
                <a16:creationId xmlns=""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322551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4/3/2025</a:t>
            </a:fld>
            <a:endParaRPr lang="en-US"/>
          </a:p>
        </p:txBody>
      </p:sp>
      <p:sp>
        <p:nvSpPr>
          <p:cNvPr id="5" name="Footer Placeholder 4">
            <a:extLst>
              <a:ext uri="{FF2B5EF4-FFF2-40B4-BE49-F238E27FC236}">
                <a16:creationId xmlns="" xmlns:a16="http://schemas.microsoft.com/office/drawing/2014/main"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301567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4/3/2025</a:t>
            </a:fld>
            <a:endParaRPr lang="en-US"/>
          </a:p>
        </p:txBody>
      </p:sp>
      <p:sp>
        <p:nvSpPr>
          <p:cNvPr id="6" name="Footer Placeholder 5">
            <a:extLst>
              <a:ext uri="{FF2B5EF4-FFF2-40B4-BE49-F238E27FC236}">
                <a16:creationId xmlns=""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134272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4/3/2025</a:t>
            </a:fld>
            <a:endParaRPr lang="en-US"/>
          </a:p>
        </p:txBody>
      </p:sp>
      <p:sp>
        <p:nvSpPr>
          <p:cNvPr id="5" name="Footer Placeholder 4">
            <a:extLst>
              <a:ext uri="{FF2B5EF4-FFF2-40B4-BE49-F238E27FC236}">
                <a16:creationId xmlns=""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808418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5"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vert="horz" lIns="91440" tIns="45720" rIns="91440" bIns="45720" rtlCol="0">
            <a:normAutofit/>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39716479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theme" Target="../theme/theme3.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theme" Target="../theme/theme5.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62.xml"/><Relationship Id="rId7" Type="http://schemas.openxmlformats.org/officeDocument/2006/relationships/image" Target="../media/image4.png"/><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theme" Target="../theme/theme6.xml"/><Relationship Id="rId5" Type="http://schemas.openxmlformats.org/officeDocument/2006/relationships/slideLayout" Target="../slideLayouts/slideLayout64.xml"/><Relationship Id="rId4" Type="http://schemas.openxmlformats.org/officeDocument/2006/relationships/slideLayout" Target="../slideLayouts/slideLayout6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7.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3.xml"/><Relationship Id="rId3" Type="http://schemas.openxmlformats.org/officeDocument/2006/relationships/slideLayout" Target="../slideLayouts/slideLayout78.xml"/><Relationship Id="rId7" Type="http://schemas.openxmlformats.org/officeDocument/2006/relationships/slideLayout" Target="../slideLayouts/slideLayout82.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5" Type="http://schemas.openxmlformats.org/officeDocument/2006/relationships/slideLayout" Target="../slideLayouts/slideLayout80.xml"/><Relationship Id="rId10" Type="http://schemas.openxmlformats.org/officeDocument/2006/relationships/image" Target="../media/image14.png"/><Relationship Id="rId4" Type="http://schemas.openxmlformats.org/officeDocument/2006/relationships/slideLayout" Target="../slideLayouts/slideLayout79.xml"/><Relationship Id="rId9"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86.xml"/><Relationship Id="rId7" Type="http://schemas.openxmlformats.org/officeDocument/2006/relationships/tags" Target="../tags/tag1.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theme" Target="../theme/theme9.xml"/><Relationship Id="rId5" Type="http://schemas.openxmlformats.org/officeDocument/2006/relationships/slideLayout" Target="../slideLayouts/slideLayout88.xml"/><Relationship Id="rId4" Type="http://schemas.openxmlformats.org/officeDocument/2006/relationships/slideLayout" Target="../slideLayouts/slideLayout87.xml"/><Relationship Id="rId9"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7" descr="100+ Hình nền Slide đẹp 2020"/>
          <p:cNvPicPr>
            <a:picLocks noChangeAspect="1"/>
          </p:cNvPicPr>
          <p:nvPr userDrawn="1"/>
        </p:nvPicPr>
        <p:blipFill>
          <a:blip r:embed="rId13"/>
          <a:stretch>
            <a:fillRect/>
          </a:stretch>
        </p:blipFill>
        <p:spPr>
          <a:xfrm>
            <a:off x="0" y="0"/>
            <a:ext cx="12192000" cy="6858000"/>
          </a:xfrm>
          <a:prstGeom prst="rect">
            <a:avLst/>
          </a:prstGeom>
          <a:noFill/>
          <a:ln w="9525">
            <a:noFill/>
          </a:ln>
        </p:spPr>
      </p:pic>
    </p:spTree>
    <p:extLst>
      <p:ext uri="{BB962C8B-B14F-4D97-AF65-F5344CB8AC3E}">
        <p14:creationId xmlns:p14="http://schemas.microsoft.com/office/powerpoint/2010/main" val="343196379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lvl1pPr algn="ctr" rtl="0" eaLnBrk="0" fontAlgn="base" hangingPunct="0">
        <a:spcBef>
          <a:spcPct val="0"/>
        </a:spcBef>
        <a:spcAft>
          <a:spcPct val="0"/>
        </a:spcAft>
        <a:defRPr sz="5865"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charset="0"/>
        </a:defRPr>
      </a:lvl2pPr>
      <a:lvl3pPr algn="ctr" rtl="0" eaLnBrk="0" fontAlgn="base" hangingPunct="0">
        <a:spcBef>
          <a:spcPct val="0"/>
        </a:spcBef>
        <a:spcAft>
          <a:spcPct val="0"/>
        </a:spcAft>
        <a:defRPr sz="4400">
          <a:solidFill>
            <a:schemeClr val="tx1"/>
          </a:solidFill>
          <a:latin typeface="Calibri" panose="020F0502020204030204" charset="0"/>
        </a:defRPr>
      </a:lvl3pPr>
      <a:lvl4pPr algn="ctr" rtl="0" eaLnBrk="0" fontAlgn="base" hangingPunct="0">
        <a:spcBef>
          <a:spcPct val="0"/>
        </a:spcBef>
        <a:spcAft>
          <a:spcPct val="0"/>
        </a:spcAft>
        <a:defRPr sz="4400">
          <a:solidFill>
            <a:schemeClr val="tx1"/>
          </a:solidFill>
          <a:latin typeface="Calibri" panose="020F0502020204030204" charset="0"/>
        </a:defRPr>
      </a:lvl4pPr>
      <a:lvl5pPr algn="ctr" rtl="0" eaLnBrk="0" fontAlgn="base" hangingPunct="0">
        <a:spcBef>
          <a:spcPct val="0"/>
        </a:spcBef>
        <a:spcAft>
          <a:spcPct val="0"/>
        </a:spcAft>
        <a:defRPr sz="4400">
          <a:solidFill>
            <a:schemeClr val="tx1"/>
          </a:solidFill>
          <a:latin typeface="Calibri" panose="020F0502020204030204" charset="0"/>
        </a:defRPr>
      </a:lvl5pPr>
      <a:lvl6pPr marL="457200" algn="ctr" rtl="0" fontAlgn="base">
        <a:spcBef>
          <a:spcPct val="0"/>
        </a:spcBef>
        <a:spcAft>
          <a:spcPct val="0"/>
        </a:spcAft>
        <a:defRPr sz="4400">
          <a:solidFill>
            <a:schemeClr val="tx1"/>
          </a:solidFill>
          <a:latin typeface="Calibri" panose="020F0502020204030204" charset="0"/>
        </a:defRPr>
      </a:lvl6pPr>
      <a:lvl7pPr marL="914400" algn="ctr" rtl="0" fontAlgn="base">
        <a:spcBef>
          <a:spcPct val="0"/>
        </a:spcBef>
        <a:spcAft>
          <a:spcPct val="0"/>
        </a:spcAft>
        <a:defRPr sz="4400">
          <a:solidFill>
            <a:schemeClr val="tx1"/>
          </a:solidFill>
          <a:latin typeface="Calibri" panose="020F0502020204030204" charset="0"/>
        </a:defRPr>
      </a:lvl7pPr>
      <a:lvl8pPr marL="1371600" algn="ctr" rtl="0" fontAlgn="base">
        <a:spcBef>
          <a:spcPct val="0"/>
        </a:spcBef>
        <a:spcAft>
          <a:spcPct val="0"/>
        </a:spcAft>
        <a:defRPr sz="4400">
          <a:solidFill>
            <a:schemeClr val="tx1"/>
          </a:solidFill>
          <a:latin typeface="Calibri" panose="020F0502020204030204" charset="0"/>
        </a:defRPr>
      </a:lvl8pPr>
      <a:lvl9pPr marL="1828800" algn="ctr" rtl="0" fontAlgn="base">
        <a:spcBef>
          <a:spcPct val="0"/>
        </a:spcBef>
        <a:spcAft>
          <a:spcPct val="0"/>
        </a:spcAft>
        <a:defRPr sz="4400">
          <a:solidFill>
            <a:schemeClr val="tx1"/>
          </a:solidFill>
          <a:latin typeface="Calibri" panose="020F0502020204030204" charset="0"/>
        </a:defRPr>
      </a:lvl9pPr>
    </p:titleStyle>
    <p:bodyStyle>
      <a:lvl1pPr marL="457200" indent="-457200" algn="l" rtl="0" eaLnBrk="0" fontAlgn="base" hangingPunct="0">
        <a:spcBef>
          <a:spcPts val="130"/>
        </a:spcBef>
        <a:spcAft>
          <a:spcPct val="0"/>
        </a:spcAft>
        <a:buFont typeface="Arial" panose="020B0604020202020204" pitchFamily="34" charset="0"/>
        <a:buChar char="•"/>
        <a:defRPr sz="4265" kern="1200">
          <a:solidFill>
            <a:schemeClr val="tx1"/>
          </a:solidFill>
          <a:latin typeface="+mn-lt"/>
          <a:ea typeface="+mn-ea"/>
          <a:cs typeface="+mn-cs"/>
        </a:defRPr>
      </a:lvl1pPr>
      <a:lvl2pPr marL="990600" indent="-381000" algn="l" rtl="0" eaLnBrk="0" fontAlgn="base" hangingPunct="0">
        <a:spcBef>
          <a:spcPts val="130"/>
        </a:spcBef>
        <a:spcAft>
          <a:spcPct val="0"/>
        </a:spcAft>
        <a:buFont typeface="Arial" panose="020B0604020202020204" pitchFamily="34" charset="0"/>
        <a:buChar char="–"/>
        <a:defRPr sz="3735" kern="1200">
          <a:solidFill>
            <a:schemeClr val="tx1"/>
          </a:solidFill>
          <a:latin typeface="+mn-lt"/>
          <a:ea typeface="+mn-ea"/>
          <a:cs typeface="+mn-cs"/>
        </a:defRPr>
      </a:lvl2pPr>
      <a:lvl3pPr marL="1524000" indent="-304800" algn="l" rtl="0" eaLnBrk="0" fontAlgn="base" hangingPunct="0">
        <a:spcBef>
          <a:spcPts val="130"/>
        </a:spcBef>
        <a:spcAft>
          <a:spcPct val="0"/>
        </a:spcAft>
        <a:buFont typeface="Arial" panose="020B0604020202020204" pitchFamily="34" charset="0"/>
        <a:buChar char="•"/>
        <a:defRPr sz="3200" kern="1200">
          <a:solidFill>
            <a:schemeClr val="tx1"/>
          </a:solidFill>
          <a:latin typeface="+mn-lt"/>
          <a:ea typeface="+mn-ea"/>
          <a:cs typeface="+mn-cs"/>
        </a:defRPr>
      </a:lvl3pPr>
      <a:lvl4pPr marL="21336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4pPr>
      <a:lvl5pPr marL="27432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418635"/>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000" kern="1200">
          <a:solidFill>
            <a:srgbClr val="202020"/>
          </a:solidFill>
          <a:effectLst>
            <a:outerShdw blurRad="50800" dist="38100" dir="5400000" algn="t" rotWithShape="0">
              <a:prstClr val="black">
                <a:alpha val="20000"/>
              </a:prstClr>
            </a:outerShdw>
          </a:effectLst>
          <a:latin typeface="微软雅黑" panose="020B0503020204020204" charset="-122"/>
          <a:ea typeface="微软雅黑" panose="020B0503020204020204" charset="-122"/>
          <a:cs typeface="+mj-cs"/>
        </a:defRPr>
      </a:lvl1pPr>
    </p:titleStyle>
    <p:bodyStyle>
      <a:lvl1pPr marL="228600" indent="-228600" algn="l" defTabSz="914400" rtl="0" eaLnBrk="1" latinLnBrk="0" hangingPunct="1">
        <a:lnSpc>
          <a:spcPct val="120000"/>
        </a:lnSpc>
        <a:spcBef>
          <a:spcPts val="1000"/>
        </a:spcBef>
        <a:buSzPct val="75000"/>
        <a:buFont typeface="Arial" panose="020B0604020202020204" pitchFamily="34" charset="0"/>
        <a:buChar char="•"/>
        <a:defRPr sz="2800" kern="1200">
          <a:solidFill>
            <a:schemeClr val="tx1">
              <a:lumMod val="85000"/>
              <a:lumOff val="15000"/>
            </a:schemeClr>
          </a:solidFill>
          <a:latin typeface="微软雅黑" panose="020B0503020204020204" charset="-122"/>
          <a:ea typeface="微软雅黑" panose="020B0503020204020204" charset="-122"/>
          <a:cs typeface="+mn-cs"/>
        </a:defRPr>
      </a:lvl1pPr>
      <a:lvl2pPr marL="575945" indent="-228600" algn="l" defTabSz="914400" rtl="0" eaLnBrk="1" fontAlgn="auto" latinLnBrk="0" hangingPunct="1">
        <a:lnSpc>
          <a:spcPct val="120000"/>
        </a:lnSpc>
        <a:spcBef>
          <a:spcPts val="500"/>
        </a:spcBef>
        <a:buSzPct val="75000"/>
        <a:buFont typeface="Arial" panose="020B0604020202020204" pitchFamily="34" charset="0"/>
        <a:buChar char="•"/>
        <a:defRPr sz="2200" kern="1200">
          <a:solidFill>
            <a:schemeClr val="tx1">
              <a:lumMod val="75000"/>
              <a:lumOff val="25000"/>
            </a:schemeClr>
          </a:solidFill>
          <a:latin typeface="微软雅黑" panose="020B0503020204020204" charset="-122"/>
          <a:ea typeface="微软雅黑" panose="020B0503020204020204" charset="-122"/>
          <a:cs typeface="+mn-cs"/>
        </a:defRPr>
      </a:lvl2pPr>
      <a:lvl3pPr marL="1007745" indent="-228600" algn="l" defTabSz="914400" rtl="0" eaLnBrk="1" fontAlgn="auto" latinLnBrk="0" hangingPunct="1">
        <a:lnSpc>
          <a:spcPct val="120000"/>
        </a:lnSpc>
        <a:spcBef>
          <a:spcPts val="500"/>
        </a:spcBef>
        <a:buSzPct val="75000"/>
        <a:buFont typeface="Arial" panose="020B0604020202020204" pitchFamily="34" charset="0"/>
        <a:buChar char="‒"/>
        <a:defRPr sz="2000" kern="1200">
          <a:solidFill>
            <a:schemeClr val="tx1">
              <a:lumMod val="65000"/>
              <a:lumOff val="35000"/>
            </a:schemeClr>
          </a:solidFill>
          <a:latin typeface="微软雅黑" panose="020B0503020204020204" charset="-122"/>
          <a:ea typeface="微软雅黑" panose="020B0503020204020204" charset="-122"/>
          <a:cs typeface="+mn-cs"/>
        </a:defRPr>
      </a:lvl3pPr>
      <a:lvl4pPr marL="1511935" indent="-228600" algn="l" defTabSz="914400" rtl="0" eaLnBrk="1" fontAlgn="auto" latinLnBrk="0" hangingPunct="1">
        <a:lnSpc>
          <a:spcPct val="10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4pPr>
      <a:lvl5pPr marL="1943735" indent="-228600" algn="l" defTabSz="914400" rtl="0" eaLnBrk="1" fontAlgn="auto" latinLnBrk="0" hangingPunct="1">
        <a:lnSpc>
          <a:spcPct val="9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pattFill prst="wdDnDiag">
          <a:fgClr>
            <a:srgbClr val="FFF3F3"/>
          </a:fgClr>
          <a:bgClr>
            <a:schemeClr val="bg1"/>
          </a:bgClr>
        </a:pattFill>
        <a:effectLst/>
      </p:bgPr>
    </p:bg>
    <p:spTree>
      <p:nvGrpSpPr>
        <p:cNvPr id="1" name=""/>
        <p:cNvGrpSpPr/>
        <p:nvPr/>
      </p:nvGrpSpPr>
      <p:grpSpPr>
        <a:xfrm>
          <a:off x="0" y="0"/>
          <a:ext cx="0" cy="0"/>
          <a:chOff x="0" y="0"/>
          <a:chExt cx="0" cy="0"/>
        </a:xfrm>
      </p:grpSpPr>
      <p:sp>
        <p:nvSpPr>
          <p:cNvPr id="7" name="文本框 6"/>
          <p:cNvSpPr txBox="1"/>
          <p:nvPr userDrawn="1"/>
        </p:nvSpPr>
        <p:spPr>
          <a:xfrm>
            <a:off x="3730943" y="2690813"/>
            <a:ext cx="4730115" cy="1476375"/>
          </a:xfrm>
          <a:prstGeom prst="rect">
            <a:avLst/>
          </a:prstGeom>
          <a:noFill/>
        </p:spPr>
        <p:txBody>
          <a:bodyPr wrap="square"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b="0" i="0" dirty="0">
                <a:solidFill>
                  <a:schemeClr val="tx1">
                    <a:lumMod val="75000"/>
                    <a:lumOff val="25000"/>
                    <a:alpha val="0"/>
                  </a:schemeClr>
                </a:solidFill>
                <a:latin typeface="inpin heiti" charset="-122"/>
                <a:ea typeface="inpin heiti" charset="-122"/>
                <a:sym typeface="+mn-ea"/>
              </a:rPr>
              <a:t>感谢您下载包图网平台上提供的</a:t>
            </a:r>
            <a:r>
              <a:rPr lang="en-US" altLang="zh-CN" b="0" i="0" dirty="0">
                <a:solidFill>
                  <a:schemeClr val="tx1">
                    <a:lumMod val="75000"/>
                    <a:lumOff val="25000"/>
                    <a:alpha val="0"/>
                  </a:schemeClr>
                </a:solidFill>
                <a:latin typeface="inpin heiti" charset="-122"/>
                <a:ea typeface="inpin heiti" charset="-122"/>
                <a:sym typeface="+mn-ea"/>
              </a:rPr>
              <a:t>PPT</a:t>
            </a:r>
            <a:r>
              <a:rPr lang="zh-CN" altLang="en-US" b="0" i="0" dirty="0">
                <a:solidFill>
                  <a:schemeClr val="tx1">
                    <a:lumMod val="75000"/>
                    <a:lumOff val="25000"/>
                    <a:alpha val="0"/>
                  </a:schemeClr>
                </a:solidFill>
                <a:latin typeface="inpin heiti" charset="-122"/>
                <a:ea typeface="inpin heiti" charset="-122"/>
                <a:sym typeface="+mn-ea"/>
              </a:rPr>
              <a:t>作品，</a:t>
            </a:r>
          </a:p>
          <a:p>
            <a:r>
              <a:rPr lang="zh-CN" altLang="en-US" b="0" i="0" dirty="0">
                <a:solidFill>
                  <a:schemeClr val="tx1">
                    <a:lumMod val="75000"/>
                    <a:lumOff val="25000"/>
                    <a:alpha val="0"/>
                  </a:schemeClr>
                </a:solidFill>
                <a:latin typeface="inpin heiti" charset="-122"/>
                <a:ea typeface="inpin heiti" charset="-122"/>
                <a:sym typeface="+mn-ea"/>
              </a:rPr>
              <a:t>为了您和包图网以及原创作者的利益，请</a:t>
            </a:r>
          </a:p>
          <a:p>
            <a:r>
              <a:rPr lang="zh-CN" altLang="en-US" b="0" i="0" dirty="0">
                <a:solidFill>
                  <a:schemeClr val="tx1">
                    <a:lumMod val="75000"/>
                    <a:lumOff val="25000"/>
                    <a:alpha val="0"/>
                  </a:schemeClr>
                </a:solidFill>
                <a:latin typeface="inpin heiti" charset="-122"/>
                <a:ea typeface="inpin heiti" charset="-122"/>
                <a:sym typeface="+mn-ea"/>
              </a:rPr>
              <a:t>勿复制、传播、销售，否则将承担法律责</a:t>
            </a:r>
          </a:p>
          <a:p>
            <a:r>
              <a:rPr lang="zh-CN" altLang="en-US" b="0" i="0" dirty="0">
                <a:solidFill>
                  <a:schemeClr val="tx1">
                    <a:lumMod val="75000"/>
                    <a:lumOff val="25000"/>
                    <a:alpha val="0"/>
                  </a:schemeClr>
                </a:solidFill>
                <a:latin typeface="inpin heiti" charset="-122"/>
                <a:ea typeface="inpin heiti" charset="-122"/>
                <a:sym typeface="+mn-ea"/>
              </a:rPr>
              <a:t>任！包图网将对作品进行维权，按照传播</a:t>
            </a:r>
          </a:p>
          <a:p>
            <a:r>
              <a:rPr lang="zh-CN" altLang="en-US" b="0" i="0" dirty="0">
                <a:solidFill>
                  <a:schemeClr val="tx1">
                    <a:lumMod val="75000"/>
                    <a:lumOff val="25000"/>
                    <a:alpha val="0"/>
                  </a:schemeClr>
                </a:solidFill>
                <a:latin typeface="inpin heiti" charset="-122"/>
                <a:ea typeface="inpin heiti" charset="-122"/>
                <a:sym typeface="+mn-ea"/>
              </a:rPr>
              <a:t>下载次数进行十倍的索取赔偿！</a:t>
            </a:r>
          </a:p>
        </p:txBody>
      </p:sp>
    </p:spTree>
    <p:extLst>
      <p:ext uri="{BB962C8B-B14F-4D97-AF65-F5344CB8AC3E}">
        <p14:creationId xmlns:p14="http://schemas.microsoft.com/office/powerpoint/2010/main" val="3149708753"/>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471551364"/>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 id="2147483810"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latin typeface="字魂59号-创粗黑" panose="00000500000000000000" pitchFamily="2" charset="-122"/>
                <a:ea typeface="字魂59号-创粗黑" panose="00000500000000000000" pitchFamily="2" charset="-122"/>
              </a:defRPr>
            </a:lvl1pPr>
          </a:lstStyle>
          <a:p>
            <a:fld id="{ACA37975-6AF7-4301-9DC5-87C074AA59D1}" type="datetimeFigureOut">
              <a:rPr lang="zh-CN" altLang="en-US" smtClean="0"/>
              <a:pPr/>
              <a:t>2025/4/3</a:t>
            </a:fld>
            <a:endParaRPr lang="zh-CN" altLang="en-US" dirty="0"/>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字魂59号-创粗黑" panose="00000500000000000000" pitchFamily="2" charset="-122"/>
                <a:ea typeface="字魂59号-创粗黑" panose="00000500000000000000" pitchFamily="2" charset="-122"/>
              </a:defRPr>
            </a:lvl1pPr>
          </a:lstStyle>
          <a:p>
            <a:endParaRPr lang="zh-CN" altLang="en-US" dirty="0"/>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latin typeface="字魂59号-创粗黑" panose="00000500000000000000" pitchFamily="2" charset="-122"/>
                <a:ea typeface="字魂59号-创粗黑" panose="00000500000000000000" pitchFamily="2" charset="-122"/>
              </a:defRPr>
            </a:lvl1pPr>
          </a:lstStyle>
          <a:p>
            <a:fld id="{D27987A4-0198-42B4-AAAE-EDBADA4485AB}" type="slidenum">
              <a:rPr lang="zh-CN" altLang="en-US" smtClean="0"/>
              <a:pPr/>
              <a:t>‹#›</a:t>
            </a:fld>
            <a:endParaRPr lang="zh-CN" altLang="en-US" dirty="0"/>
          </a:p>
        </p:txBody>
      </p:sp>
    </p:spTree>
    <p:extLst>
      <p:ext uri="{BB962C8B-B14F-4D97-AF65-F5344CB8AC3E}">
        <p14:creationId xmlns:p14="http://schemas.microsoft.com/office/powerpoint/2010/main" val="2543193503"/>
      </p:ext>
    </p:extLst>
  </p:cSld>
  <p:clrMap bg1="lt1" tx1="dk1" bg2="lt2" tx2="dk2" accent1="accent1" accent2="accent2" accent3="accent3" accent4="accent4" accent5="accent5" accent6="accent6" hlink="hlink" folHlink="folHlink"/>
  <p:sldLayoutIdLst>
    <p:sldLayoutId id="2147483857" r:id="rId1"/>
    <p:sldLayoutId id="2147483858" r:id="rId2"/>
    <p:sldLayoutId id="2147483859" r:id="rId3"/>
    <p:sldLayoutId id="2147483860" r:id="rId4"/>
    <p:sldLayoutId id="2147483861" r:id="rId5"/>
    <p:sldLayoutId id="2147483862" r:id="rId6"/>
    <p:sldLayoutId id="2147483863" r:id="rId7"/>
    <p:sldLayoutId id="2147483864" r:id="rId8"/>
    <p:sldLayoutId id="2147483865" r:id="rId9"/>
    <p:sldLayoutId id="2147483866" r:id="rId10"/>
    <p:sldLayoutId id="2147483867" r:id="rId11"/>
    <p:sldLayoutId id="2147483868" r:id="rId12"/>
    <p:sldLayoutId id="2147483869" r:id="rId13"/>
    <p:sldLayoutId id="2147483870"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字魂59号-创粗黑" panose="00000500000000000000" pitchFamily="2" charset="-122"/>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字魂59号-创粗黑" panose="00000500000000000000" pitchFamily="2" charset="-122"/>
          <a:ea typeface="字魂59号-创粗黑" panose="00000500000000000000" pitchFamily="2" charset="-122"/>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字魂59号-创粗黑" panose="00000500000000000000" pitchFamily="2" charset="-122"/>
          <a:ea typeface="字魂59号-创粗黑" panose="00000500000000000000" pitchFamily="2" charset="-122"/>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字魂59号-创粗黑" panose="00000500000000000000" pitchFamily="2" charset="-122"/>
          <a:ea typeface="字魂59号-创粗黑" panose="00000500000000000000" pitchFamily="2" charset="-122"/>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字魂59号-创粗黑" panose="00000500000000000000" pitchFamily="2" charset="-122"/>
          <a:ea typeface="字魂59号-创粗黑" panose="00000500000000000000" pitchFamily="2" charset="-122"/>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字魂59号-创粗黑" panose="00000500000000000000" pitchFamily="2" charset="-122"/>
          <a:ea typeface="字魂59号-创粗黑" panose="00000500000000000000" pitchFamily="2" charset="-122"/>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 xmlns:a16="http://schemas.microsoft.com/office/drawing/2014/main" id="{A01485A9-68B7-14EC-27AF-001BB90EEF99}"/>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294983" y="185052"/>
            <a:ext cx="1774494" cy="1774494"/>
          </a:xfrm>
          <a:prstGeom prst="rect">
            <a:avLst/>
          </a:prstGeom>
        </p:spPr>
      </p:pic>
    </p:spTree>
    <p:extLst>
      <p:ext uri="{BB962C8B-B14F-4D97-AF65-F5344CB8AC3E}">
        <p14:creationId xmlns:p14="http://schemas.microsoft.com/office/powerpoint/2010/main" val="3580797101"/>
      </p:ext>
    </p:extLst>
  </p:cSld>
  <p:clrMap bg1="lt1" tx1="dk1" bg2="lt2" tx2="dk2" accent1="accent1" accent2="accent2" accent3="accent3" accent4="accent4" accent5="accent5" accent6="accent6" hlink="hlink" folHlink="folHlink"/>
  <p:sldLayoutIdLst>
    <p:sldLayoutId id="2147483872" r:id="rId1"/>
    <p:sldLayoutId id="2147483873" r:id="rId2"/>
    <p:sldLayoutId id="2147483874" r:id="rId3"/>
    <p:sldLayoutId id="2147483875" r:id="rId4"/>
    <p:sldLayoutId id="2147483876" r:id="rId5"/>
  </p:sldLayoutIdLst>
  <p:transition>
    <p:wipe/>
  </p:transition>
  <p:txStyles>
    <p:titleStyle>
      <a:lvl1pPr algn="l" defTabSz="914400" rtl="0" eaLnBrk="1" latinLnBrk="0" hangingPunct="1">
        <a:lnSpc>
          <a:spcPct val="90000"/>
        </a:lnSpc>
        <a:spcBef>
          <a:spcPct val="0"/>
        </a:spcBef>
        <a:buNone/>
        <a:defRPr sz="4400" kern="1200">
          <a:solidFill>
            <a:schemeClr val="tx1"/>
          </a:solidFill>
          <a:latin typeface="+mj-lt"/>
          <a:ea typeface="字魂107号-萌趣欢乐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字魂107号-萌趣欢乐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字魂107号-萌趣欢乐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字魂107号-萌趣欢乐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字魂107号-萌趣欢乐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字魂107号-萌趣欢乐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6099396"/>
      </p:ext>
    </p:extLst>
  </p:cSld>
  <p:clrMap bg1="lt1" tx1="dk1" bg2="lt2" tx2="dk2" accent1="accent1" accent2="accent2" accent3="accent3" accent4="accent4" accent5="accent5" accent6="accent6" hlink="hlink" folHlink="folHlink"/>
  <p:sldLayoutIdLst>
    <p:sldLayoutId id="2147483878" r:id="rId1"/>
    <p:sldLayoutId id="2147483879" r:id="rId2"/>
    <p:sldLayoutId id="2147483880" r:id="rId3"/>
    <p:sldLayoutId id="2147483881" r:id="rId4"/>
    <p:sldLayoutId id="2147483882" r:id="rId5"/>
    <p:sldLayoutId id="2147483883" r:id="rId6"/>
    <p:sldLayoutId id="2147483884" r:id="rId7"/>
    <p:sldLayoutId id="2147483885" r:id="rId8"/>
    <p:sldLayoutId id="2147483886" r:id="rId9"/>
    <p:sldLayoutId id="2147483887" r:id="rId10"/>
    <p:sldLayoutId id="2147483888"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D99DD3A1-D641-95B0-4890-9086925CBA15}"/>
              </a:ext>
            </a:extLst>
          </p:cNvPr>
          <p:cNvPicPr>
            <a:picLocks noChangeAspect="1"/>
          </p:cNvPicPr>
          <p:nvPr userDrawn="1"/>
        </p:nvPicPr>
        <p:blipFill>
          <a:blip r:embed="rId10"/>
          <a:stretch>
            <a:fillRect/>
          </a:stretch>
        </p:blipFill>
        <p:spPr>
          <a:xfrm>
            <a:off x="0" y="0"/>
            <a:ext cx="12192000" cy="6858000"/>
          </a:xfrm>
          <a:prstGeom prst="rect">
            <a:avLst/>
          </a:prstGeom>
        </p:spPr>
      </p:pic>
      <p:sp>
        <p:nvSpPr>
          <p:cNvPr id="18" name="Rectangle: Rounded Corners 17">
            <a:extLst>
              <a:ext uri="{FF2B5EF4-FFF2-40B4-BE49-F238E27FC236}">
                <a16:creationId xmlns="" xmlns:a16="http://schemas.microsoft.com/office/drawing/2014/main" id="{D7763DED-BD6C-4ADA-BB3E-76FDAF904B32}"/>
              </a:ext>
            </a:extLst>
          </p:cNvPr>
          <p:cNvSpPr/>
          <p:nvPr userDrawn="1"/>
        </p:nvSpPr>
        <p:spPr>
          <a:xfrm>
            <a:off x="106756" y="159026"/>
            <a:ext cx="11909653" cy="6579704"/>
          </a:xfrm>
          <a:prstGeom prst="roundRect">
            <a:avLst/>
          </a:prstGeom>
          <a:ln w="38100">
            <a:solidFill>
              <a:srgbClr val="FF6C0A"/>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Tree>
    <p:extLst>
      <p:ext uri="{BB962C8B-B14F-4D97-AF65-F5344CB8AC3E}">
        <p14:creationId xmlns:p14="http://schemas.microsoft.com/office/powerpoint/2010/main" val="920735634"/>
      </p:ext>
    </p:extLst>
  </p:cSld>
  <p:clrMap bg1="lt1" tx1="dk1" bg2="lt2" tx2="dk2" accent1="accent1" accent2="accent2" accent3="accent3" accent4="accent4" accent5="accent5" accent6="accent6" hlink="hlink" folHlink="folHlink"/>
  <p:sldLayoutIdLst>
    <p:sldLayoutId id="2147483890" r:id="rId1"/>
    <p:sldLayoutId id="2147483891" r:id="rId2"/>
    <p:sldLayoutId id="2147483892" r:id="rId3"/>
    <p:sldLayoutId id="2147483893" r:id="rId4"/>
    <p:sldLayoutId id="2147483894" r:id="rId5"/>
    <p:sldLayoutId id="2147483895" r:id="rId6"/>
    <p:sldLayoutId id="2147483896" r:id="rId7"/>
    <p:sldLayoutId id="2147483897" r:id="rId8"/>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35356451"/>
      </p:ext>
    </p:extLst>
  </p:cSld>
  <p:clrMap bg1="lt1" tx1="dk1" bg2="lt2" tx2="dk2" accent1="accent1" accent2="accent2" accent3="accent3" accent4="accent4" accent5="accent5" accent6="accent6" hlink="hlink" folHlink="folHlink"/>
  <p:sldLayoutIdLst>
    <p:sldLayoutId id="2147483899" r:id="rId1"/>
    <p:sldLayoutId id="2147483900" r:id="rId2"/>
    <p:sldLayoutId id="2147483901" r:id="rId3"/>
    <p:sldLayoutId id="2147483902" r:id="rId4"/>
    <p:sldLayoutId id="2147483903"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64.xml"/><Relationship Id="rId4" Type="http://schemas.openxmlformats.org/officeDocument/2006/relationships/image" Target="../media/image17.png"/></Relationships>
</file>

<file path=ppt/slides/_rels/slide1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0.png"/><Relationship Id="rId1" Type="http://schemas.openxmlformats.org/officeDocument/2006/relationships/slideLayout" Target="../slideLayouts/slideLayout64.xml"/></Relationships>
</file>

<file path=ppt/slides/_rels/slide1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4.xml"/></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64.xml"/></Relationships>
</file>

<file path=ppt/slides/_rels/slide1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0.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84.xml"/><Relationship Id="rId4" Type="http://schemas.openxmlformats.org/officeDocument/2006/relationships/image" Target="../media/image40.sv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1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4.xml"/></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64.xml"/></Relationships>
</file>

<file path=ppt/slides/_rels/slide1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0.xml"/></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64.xml"/><Relationship Id="rId4" Type="http://schemas.microsoft.com/office/2007/relationships/hdphoto" Target="../media/hdphoto3.wdp"/></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7.xml"/><Relationship Id="rId4" Type="http://schemas.openxmlformats.org/officeDocument/2006/relationships/image" Target="../media/image20.png"/></Relationships>
</file>

<file path=ppt/slides/_rels/slide20.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png"/><Relationship Id="rId18" Type="http://schemas.openxmlformats.org/officeDocument/2006/relationships/image" Target="../media/image28.png"/><Relationship Id="rId3" Type="http://schemas.openxmlformats.org/officeDocument/2006/relationships/image" Target="../media/image22.png"/><Relationship Id="rId7" Type="http://schemas.openxmlformats.org/officeDocument/2006/relationships/image" Target="../media/image53.png"/><Relationship Id="rId12" Type="http://schemas.openxmlformats.org/officeDocument/2006/relationships/image" Target="../media/image58.png"/><Relationship Id="rId17" Type="http://schemas.openxmlformats.org/officeDocument/2006/relationships/image" Target="../media/image62.png"/><Relationship Id="rId2" Type="http://schemas.openxmlformats.org/officeDocument/2006/relationships/notesSlide" Target="../notesSlides/notesSlide3.xml"/><Relationship Id="rId16" Type="http://schemas.openxmlformats.org/officeDocument/2006/relationships/image" Target="../media/image61.png"/><Relationship Id="rId1" Type="http://schemas.openxmlformats.org/officeDocument/2006/relationships/slideLayout" Target="../slideLayouts/slideLayout34.xml"/><Relationship Id="rId6" Type="http://schemas.openxmlformats.org/officeDocument/2006/relationships/image" Target="../media/image24.png"/><Relationship Id="rId11" Type="http://schemas.openxmlformats.org/officeDocument/2006/relationships/image" Target="../media/image57.png"/><Relationship Id="rId5" Type="http://schemas.openxmlformats.org/officeDocument/2006/relationships/image" Target="../media/image52.png"/><Relationship Id="rId15" Type="http://schemas.openxmlformats.org/officeDocument/2006/relationships/image" Target="../media/image60.png"/><Relationship Id="rId10" Type="http://schemas.openxmlformats.org/officeDocument/2006/relationships/image" Target="../media/image56.png"/><Relationship Id="rId19" Type="http://schemas.openxmlformats.org/officeDocument/2006/relationships/image" Target="../media/image63.png"/><Relationship Id="rId4" Type="http://schemas.openxmlformats.org/officeDocument/2006/relationships/image" Target="../media/image23.png"/><Relationship Id="rId9" Type="http://schemas.openxmlformats.org/officeDocument/2006/relationships/image" Target="../media/image55.png"/><Relationship Id="rId14" Type="http://schemas.openxmlformats.org/officeDocument/2006/relationships/image" Target="../media/image27.png"/></Relationships>
</file>

<file path=ppt/slides/_rels/slide3.xml.rels><?xml version="1.0" encoding="UTF-8" standalone="yes"?>
<Relationships xmlns="http://schemas.openxmlformats.org/package/2006/relationships"><Relationship Id="rId8" Type="http://schemas.openxmlformats.org/officeDocument/2006/relationships/image" Target="../media/image26.png"/><Relationship Id="rId13" Type="http://schemas.microsoft.com/office/2007/relationships/hdphoto" Target="../media/hdphoto2.wdp"/><Relationship Id="rId3" Type="http://schemas.openxmlformats.org/officeDocument/2006/relationships/image" Target="../media/image21.jpg"/><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notesSlide" Target="../notesSlides/notesSlide1.xml"/><Relationship Id="rId16" Type="http://schemas.openxmlformats.org/officeDocument/2006/relationships/image" Target="../media/image33.png"/><Relationship Id="rId1" Type="http://schemas.openxmlformats.org/officeDocument/2006/relationships/slideLayout" Target="../slideLayouts/slideLayout52.xml"/><Relationship Id="rId6" Type="http://schemas.openxmlformats.org/officeDocument/2006/relationships/image" Target="../media/image24.png"/><Relationship Id="rId11" Type="http://schemas.openxmlformats.org/officeDocument/2006/relationships/image" Target="../media/image29.jpeg"/><Relationship Id="rId5" Type="http://schemas.openxmlformats.org/officeDocument/2006/relationships/image" Target="../media/image23.png"/><Relationship Id="rId15" Type="http://schemas.openxmlformats.org/officeDocument/2006/relationships/image" Target="../media/image32.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 Id="rId14" Type="http://schemas.openxmlformats.org/officeDocument/2006/relationships/image" Target="../media/image31.png"/></Relationships>
</file>

<file path=ppt/slides/_rels/slide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xml"/><Relationship Id="rId1" Type="http://schemas.openxmlformats.org/officeDocument/2006/relationships/slideLayout" Target="../slideLayouts/slideLayout52.xml"/><Relationship Id="rId4" Type="http://schemas.openxmlformats.org/officeDocument/2006/relationships/image" Target="../media/image34.png"/></Relationships>
</file>

<file path=ppt/slides/_rels/slide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0.xml"/></Relationships>
</file>

<file path=ppt/slides/_rels/slide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84.xml"/><Relationship Id="rId4" Type="http://schemas.openxmlformats.org/officeDocument/2006/relationships/image" Target="../media/image40.sv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9.png"/><Relationship Id="rId4" Type="http://schemas.openxmlformats.org/officeDocument/2006/relationships/image" Target="../media/image38.png"/></Relationships>
</file>

<file path=ppt/slides/_rels/slide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64.xml"/></Relationships>
</file>

<file path=ppt/slides/_rels/slide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0.png"/><Relationship Id="rId1" Type="http://schemas.openxmlformats.org/officeDocument/2006/relationships/slideLayout" Target="../slideLayouts/slideLayout6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rot="21424213">
            <a:off x="4031338" y="301061"/>
            <a:ext cx="6291460" cy="4754837"/>
          </a:xfrm>
          <a:prstGeom prst="rect">
            <a:avLst/>
          </a:prstGeom>
        </p:spPr>
      </p:pic>
      <p:pic>
        <p:nvPicPr>
          <p:cNvPr id="5" name="图片 7">
            <a:extLst>
              <a:ext uri="{FF2B5EF4-FFF2-40B4-BE49-F238E27FC236}">
                <a16:creationId xmlns="" xmlns:a16="http://schemas.microsoft.com/office/drawing/2014/main" id="{964B4E5D-BFBB-AC0A-EF3B-C5AEFE0D2D7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35964"/>
          <a:stretch>
            <a:fillRect/>
          </a:stretch>
        </p:blipFill>
        <p:spPr>
          <a:xfrm>
            <a:off x="446886" y="828674"/>
            <a:ext cx="2811919" cy="6587309"/>
          </a:xfrm>
          <a:prstGeom prst="rect">
            <a:avLst/>
          </a:prstGeom>
        </p:spPr>
      </p:pic>
      <p:pic>
        <p:nvPicPr>
          <p:cNvPr id="6" name="Picture 5">
            <a:extLst>
              <a:ext uri="{FF2B5EF4-FFF2-40B4-BE49-F238E27FC236}">
                <a16:creationId xmlns="" xmlns:a16="http://schemas.microsoft.com/office/drawing/2014/main" id="{C2581A41-446C-06CA-2330-FDF8CB50F5AD}"/>
              </a:ext>
            </a:extLst>
          </p:cNvPr>
          <p:cNvPicPr>
            <a:picLocks noChangeAspect="1"/>
          </p:cNvPicPr>
          <p:nvPr/>
        </p:nvPicPr>
        <p:blipFill>
          <a:blip r:embed="rId4"/>
          <a:stretch>
            <a:fillRect/>
          </a:stretch>
        </p:blipFill>
        <p:spPr>
          <a:xfrm>
            <a:off x="5066721" y="1320781"/>
            <a:ext cx="4554107" cy="3359187"/>
          </a:xfrm>
          <a:prstGeom prst="rect">
            <a:avLst/>
          </a:prstGeom>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 xmlns:a16="http://schemas.microsoft.com/office/drawing/2014/main" id="{809F8256-7637-C940-830C-84B01D22C7F5}"/>
              </a:ext>
            </a:extLst>
          </p:cNvPr>
          <p:cNvSpPr/>
          <p:nvPr/>
        </p:nvSpPr>
        <p:spPr>
          <a:xfrm>
            <a:off x="480632" y="946893"/>
            <a:ext cx="10786808" cy="1325563"/>
          </a:xfrm>
          <a:prstGeom prst="roundRect">
            <a:avLst>
              <a:gd name="adj" fmla="val 13777"/>
            </a:avLst>
          </a:prstGeom>
          <a:solidFill>
            <a:srgbClr val="FAECEC"/>
          </a:solidFill>
          <a:ln>
            <a:solidFill>
              <a:srgbClr val="D13F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defRPr/>
            </a:pPr>
            <a:r>
              <a:rPr lang="vi-VN" sz="3600" b="1" dirty="0">
                <a:solidFill>
                  <a:prstClr val="black"/>
                </a:solidFill>
                <a:latin typeface="Cambria" panose="02040503050406030204" pitchFamily="18" charset="0"/>
                <a:ea typeface="Cambria" panose="02040503050406030204" pitchFamily="18" charset="0"/>
              </a:rPr>
              <a:t>Nhân viên y tế làm việc không đeo khẩu trang, găng tay sẽ bị lây bệnh.</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 name="Picture 2">
            <a:extLst>
              <a:ext uri="{FF2B5EF4-FFF2-40B4-BE49-F238E27FC236}">
                <a16:creationId xmlns="" xmlns:a16="http://schemas.microsoft.com/office/drawing/2014/main" id="{8CA0FC60-BD4D-0346-C8C2-6B78E9C4B88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3182" t="21427" r="10480" b="-4540"/>
          <a:stretch/>
        </p:blipFill>
        <p:spPr>
          <a:xfrm>
            <a:off x="7046842" y="3429000"/>
            <a:ext cx="5006717" cy="2760134"/>
          </a:xfrm>
          <a:prstGeom prst="rect">
            <a:avLst/>
          </a:prstGeom>
        </p:spPr>
      </p:pic>
      <p:pic>
        <p:nvPicPr>
          <p:cNvPr id="4100" name="Picture 4" descr="Nhân viên kinh doanh thiết bị Y tế là ai? Làm những gì? | Talent community">
            <a:extLst>
              <a:ext uri="{FF2B5EF4-FFF2-40B4-BE49-F238E27FC236}">
                <a16:creationId xmlns="" xmlns:a16="http://schemas.microsoft.com/office/drawing/2014/main" id="{A075275E-B63E-BD18-1143-C1F09318BB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4740" y="2489200"/>
            <a:ext cx="57150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9564270"/>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4100"/>
                                        </p:tgtEl>
                                        <p:attrNameLst>
                                          <p:attrName>style.visibility</p:attrName>
                                        </p:attrNameLst>
                                      </p:cBhvr>
                                      <p:to>
                                        <p:strVal val="visible"/>
                                      </p:to>
                                    </p:set>
                                    <p:anim calcmode="lin" valueType="num">
                                      <p:cBhvr additive="base">
                                        <p:cTn id="16" dur="500" fill="hold"/>
                                        <p:tgtEl>
                                          <p:spTgt spid="4100"/>
                                        </p:tgtEl>
                                        <p:attrNameLst>
                                          <p:attrName>ppt_x</p:attrName>
                                        </p:attrNameLst>
                                      </p:cBhvr>
                                      <p:tavLst>
                                        <p:tav tm="0">
                                          <p:val>
                                            <p:strVal val="#ppt_x"/>
                                          </p:val>
                                        </p:tav>
                                        <p:tav tm="100000">
                                          <p:val>
                                            <p:strVal val="#ppt_x"/>
                                          </p:val>
                                        </p:tav>
                                      </p:tavLst>
                                    </p:anim>
                                    <p:anim calcmode="lin" valueType="num">
                                      <p:cBhvr additive="base">
                                        <p:cTn id="17" dur="500" fill="hold"/>
                                        <p:tgtEl>
                                          <p:spTgt spid="4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DC634230-ED4F-C4C4-07AB-45C078E607C9}"/>
              </a:ext>
            </a:extLst>
          </p:cNvPr>
          <p:cNvPicPr>
            <a:picLocks noChangeAspect="1"/>
          </p:cNvPicPr>
          <p:nvPr/>
        </p:nvPicPr>
        <p:blipFill>
          <a:blip r:embed="rId2"/>
          <a:stretch>
            <a:fillRect/>
          </a:stretch>
        </p:blipFill>
        <p:spPr>
          <a:xfrm>
            <a:off x="877961" y="1079537"/>
            <a:ext cx="10638487" cy="5246835"/>
          </a:xfrm>
          <a:prstGeom prst="rect">
            <a:avLst/>
          </a:prstGeom>
        </p:spPr>
      </p:pic>
      <p:sp>
        <p:nvSpPr>
          <p:cNvPr id="5" name="Rectangle: Rounded Corners 4">
            <a:extLst>
              <a:ext uri="{FF2B5EF4-FFF2-40B4-BE49-F238E27FC236}">
                <a16:creationId xmlns="" xmlns:a16="http://schemas.microsoft.com/office/drawing/2014/main" id="{1EA8B27A-7662-FDDA-D13D-465AD960F2E0}"/>
              </a:ext>
            </a:extLst>
          </p:cNvPr>
          <p:cNvSpPr/>
          <p:nvPr/>
        </p:nvSpPr>
        <p:spPr>
          <a:xfrm>
            <a:off x="1490726" y="287674"/>
            <a:ext cx="10045600" cy="733052"/>
          </a:xfrm>
          <a:prstGeom prst="roundRect">
            <a:avLst>
              <a:gd name="adj" fmla="val 13777"/>
            </a:avLst>
          </a:prstGeom>
          <a:solidFill>
            <a:srgbClr val="FAECEC"/>
          </a:solidFill>
          <a:ln>
            <a:solidFill>
              <a:srgbClr val="D13F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defRPr/>
            </a:pPr>
            <a:r>
              <a:rPr lang="en-US" sz="3600" b="1" dirty="0">
                <a:solidFill>
                  <a:prstClr val="black"/>
                </a:solidFill>
                <a:latin typeface="Cambria" panose="02040503050406030204" pitchFamily="18" charset="0"/>
                <a:ea typeface="Cambria" panose="02040503050406030204" pitchFamily="18" charset="0"/>
              </a:rPr>
              <a:t>Chia </a:t>
            </a:r>
            <a:r>
              <a:rPr lang="en-US" sz="3600" b="1" dirty="0" err="1">
                <a:solidFill>
                  <a:prstClr val="black"/>
                </a:solidFill>
                <a:latin typeface="Cambria" panose="02040503050406030204" pitchFamily="18" charset="0"/>
                <a:ea typeface="Cambria" panose="02040503050406030204" pitchFamily="18" charset="0"/>
              </a:rPr>
              <a:t>sẻ</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quy</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định</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về</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đảm</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bảo</a:t>
            </a:r>
            <a:r>
              <a:rPr lang="en-US" sz="3600" b="1" dirty="0">
                <a:solidFill>
                  <a:prstClr val="black"/>
                </a:solidFill>
                <a:latin typeface="Cambria" panose="02040503050406030204" pitchFamily="18" charset="0"/>
                <a:ea typeface="Cambria" panose="02040503050406030204" pitchFamily="18" charset="0"/>
              </a:rPr>
              <a:t> an </a:t>
            </a:r>
            <a:r>
              <a:rPr lang="en-US" sz="3600" b="1" dirty="0" err="1">
                <a:solidFill>
                  <a:prstClr val="black"/>
                </a:solidFill>
                <a:latin typeface="Cambria" panose="02040503050406030204" pitchFamily="18" charset="0"/>
                <a:ea typeface="Cambria" panose="02040503050406030204" pitchFamily="18" charset="0"/>
              </a:rPr>
              <a:t>toàn</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của</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nghề</a:t>
            </a:r>
            <a:r>
              <a:rPr lang="en-US" sz="3600" b="1" dirty="0">
                <a:solidFill>
                  <a:prstClr val="black"/>
                </a:solidFill>
                <a:latin typeface="Cambria" panose="02040503050406030204" pitchFamily="18" charset="0"/>
                <a:ea typeface="Cambria" panose="02040503050406030204" pitchFamily="18" charset="0"/>
              </a:rPr>
              <a:t> </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0043483"/>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of a child holding a pencil and a notebook&#10;&#10;Description automatically generated">
            <a:extLst>
              <a:ext uri="{FF2B5EF4-FFF2-40B4-BE49-F238E27FC236}">
                <a16:creationId xmlns="" xmlns:a16="http://schemas.microsoft.com/office/drawing/2014/main" id="{04FB5592-FA68-7DAD-3248-6E9C56F3EE6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17923" y="3123380"/>
            <a:ext cx="2913734" cy="3501420"/>
          </a:xfrm>
          <a:prstGeom prst="rect">
            <a:avLst/>
          </a:prstGeom>
        </p:spPr>
      </p:pic>
      <p:pic>
        <p:nvPicPr>
          <p:cNvPr id="3" name="Picture 2" descr="A close up of a logo&#10;&#10;Description automatically generated">
            <a:extLst>
              <a:ext uri="{FF2B5EF4-FFF2-40B4-BE49-F238E27FC236}">
                <a16:creationId xmlns="" xmlns:a16="http://schemas.microsoft.com/office/drawing/2014/main" id="{341A552E-24C4-DDB2-3E55-3DB2128D91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0792" y="478465"/>
            <a:ext cx="4948484" cy="1426353"/>
          </a:xfrm>
          <a:prstGeom prst="rect">
            <a:avLst/>
          </a:prstGeom>
        </p:spPr>
      </p:pic>
      <p:sp>
        <p:nvSpPr>
          <p:cNvPr id="4" name="Rectangle: Rounded Corners 3">
            <a:extLst>
              <a:ext uri="{FF2B5EF4-FFF2-40B4-BE49-F238E27FC236}">
                <a16:creationId xmlns="" xmlns:a16="http://schemas.microsoft.com/office/drawing/2014/main" id="{2DFD9E47-AB7A-7275-C5FA-07BA102026AD}"/>
              </a:ext>
            </a:extLst>
          </p:cNvPr>
          <p:cNvSpPr/>
          <p:nvPr/>
        </p:nvSpPr>
        <p:spPr>
          <a:xfrm>
            <a:off x="436880" y="2143761"/>
            <a:ext cx="8503920" cy="4084320"/>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sz="3200" dirty="0">
                <a:solidFill>
                  <a:srgbClr val="002060"/>
                </a:solidFill>
                <a:latin typeface="Cambria" panose="02040503050406030204" pitchFamily="18" charset="0"/>
                <a:ea typeface="Cambria" panose="02040503050406030204" pitchFamily="18" charset="0"/>
                <a:cs typeface="Calibri" panose="020F0502020204030204" pitchFamily="34" charset="0"/>
              </a:rPr>
              <a:t>Mỗi ngành nghề cần tuân thủ những quy tắc an toàn khác nhau. Một số nghề cần thêm các thiết bị bảo hộ như nhân viên y tế, cứu hỏa, công nhân xây dựng ở công trường, nhân viên môi trường, đô thị,… Khi làm việc, họ càn sử dụng các thiết bị bảo hộ đúng cách, tuân thủ các quy tắc an toàn để tránh rủi ro, ảnh hưởng đến sức khỏe và tính mạng.</a:t>
            </a:r>
            <a:endParaRPr kumimoji="0" lang="vi-VN"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581694928"/>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B5C8D692-A61A-604B-1F46-804C47A04686}"/>
              </a:ext>
            </a:extLst>
          </p:cNvPr>
          <p:cNvPicPr>
            <a:picLocks noChangeAspect="1"/>
          </p:cNvPicPr>
          <p:nvPr/>
        </p:nvPicPr>
        <p:blipFill>
          <a:blip r:embed="rId2"/>
          <a:stretch>
            <a:fillRect/>
          </a:stretch>
        </p:blipFill>
        <p:spPr>
          <a:xfrm>
            <a:off x="2414707" y="1160179"/>
            <a:ext cx="7504826" cy="2139881"/>
          </a:xfrm>
          <a:prstGeom prst="rect">
            <a:avLst/>
          </a:prstGeom>
        </p:spPr>
      </p:pic>
    </p:spTree>
    <p:extLst>
      <p:ext uri="{BB962C8B-B14F-4D97-AF65-F5344CB8AC3E}">
        <p14:creationId xmlns:p14="http://schemas.microsoft.com/office/powerpoint/2010/main" val="1879207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00D95D2E-9FC2-35D9-81AB-08A8D06DDD1A}"/>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0" y="-24161"/>
            <a:ext cx="12192000" cy="6858000"/>
          </a:xfrm>
          <a:prstGeom prst="rect">
            <a:avLst/>
          </a:prstGeom>
        </p:spPr>
      </p:pic>
      <p:sp>
        <p:nvSpPr>
          <p:cNvPr id="6" name="Rectangle: Rounded Corners 5">
            <a:extLst>
              <a:ext uri="{FF2B5EF4-FFF2-40B4-BE49-F238E27FC236}">
                <a16:creationId xmlns="" xmlns:a16="http://schemas.microsoft.com/office/drawing/2014/main" id="{BBFDC3D3-5DFD-4E4C-8BC1-B430BD30C246}"/>
              </a:ext>
            </a:extLst>
          </p:cNvPr>
          <p:cNvSpPr/>
          <p:nvPr/>
        </p:nvSpPr>
        <p:spPr>
          <a:xfrm>
            <a:off x="2566874" y="2788312"/>
            <a:ext cx="8915400" cy="2667000"/>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2" name="TextBox 11">
            <a:extLst>
              <a:ext uri="{FF2B5EF4-FFF2-40B4-BE49-F238E27FC236}">
                <a16:creationId xmlns="" xmlns:a16="http://schemas.microsoft.com/office/drawing/2014/main" id="{4BBD4236-8161-4FAF-A4E5-29638826175C}"/>
              </a:ext>
            </a:extLst>
          </p:cNvPr>
          <p:cNvSpPr txBox="1"/>
          <p:nvPr/>
        </p:nvSpPr>
        <p:spPr>
          <a:xfrm>
            <a:off x="3741827" y="3124200"/>
            <a:ext cx="7378118" cy="1446550"/>
          </a:xfrm>
          <a:prstGeom prst="rect">
            <a:avLst/>
          </a:prstGeom>
          <a:noFill/>
          <a:ln w="25400">
            <a:noFill/>
          </a:ln>
        </p:spPr>
        <p:txBody>
          <a:bodyPr wrap="square">
            <a:spAutoFit/>
          </a:bodyPr>
          <a:lstStyle/>
          <a:p>
            <a:pPr lvl="0" algn="ctr">
              <a:spcBef>
                <a:spcPts val="1200"/>
              </a:spcBef>
              <a:defRPr/>
            </a:pPr>
            <a:r>
              <a:rPr lang="vi-VN" sz="4400" b="1" dirty="0">
                <a:solidFill>
                  <a:srgbClr val="FF0000"/>
                </a:solidFill>
                <a:latin typeface="Calibri" panose="020F0502020204030204" pitchFamily="34" charset="0"/>
                <a:ea typeface="Calibri" panose="020F0502020204030204" pitchFamily="34" charset="0"/>
                <a:cs typeface="Calibri" panose="020F0502020204030204" pitchFamily="34" charset="0"/>
              </a:rPr>
              <a:t>Hoạt động</a:t>
            </a:r>
            <a:r>
              <a:rPr lang="en-US" sz="4400" b="1" dirty="0">
                <a:solidFill>
                  <a:srgbClr val="FF0000"/>
                </a:solidFill>
                <a:latin typeface="Calibri" panose="020F0502020204030204" pitchFamily="34" charset="0"/>
                <a:ea typeface="Calibri" panose="020F0502020204030204" pitchFamily="34" charset="0"/>
                <a:cs typeface="Calibri" panose="020F0502020204030204" pitchFamily="34" charset="0"/>
              </a:rPr>
              <a:t> 2: </a:t>
            </a:r>
            <a:r>
              <a:rPr lang="vi-VN" sz="44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4400" b="1" dirty="0">
                <a:solidFill>
                  <a:srgbClr val="FF0000"/>
                </a:solidFill>
                <a:latin typeface="Calibri" panose="020F0502020204030204" pitchFamily="34" charset="0"/>
                <a:ea typeface="Calibri" panose="020F0502020204030204" pitchFamily="34" charset="0"/>
                <a:cs typeface="Calibri" panose="020F0502020204030204" pitchFamily="34" charset="0"/>
              </a:rPr>
              <a:t>T</a:t>
            </a:r>
            <a:r>
              <a:rPr lang="vi-VN" sz="4400" b="1" dirty="0">
                <a:solidFill>
                  <a:srgbClr val="FF0000"/>
                </a:solidFill>
                <a:latin typeface="Calibri" panose="020F0502020204030204" pitchFamily="34" charset="0"/>
                <a:ea typeface="Calibri" panose="020F0502020204030204" pitchFamily="34" charset="0"/>
                <a:cs typeface="Calibri" panose="020F0502020204030204" pitchFamily="34" charset="0"/>
              </a:rPr>
              <a:t>rưng bày thiết bị bảo hộ lao động của nghề.</a:t>
            </a:r>
            <a:endPar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3" name="Freeform 6">
            <a:extLst>
              <a:ext uri="{FF2B5EF4-FFF2-40B4-BE49-F238E27FC236}">
                <a16:creationId xmlns="" xmlns:a16="http://schemas.microsoft.com/office/drawing/2014/main" id="{1D933D69-65A1-A0CA-5CD6-CD8235CBA461}"/>
              </a:ext>
            </a:extLst>
          </p:cNvPr>
          <p:cNvSpPr/>
          <p:nvPr/>
        </p:nvSpPr>
        <p:spPr>
          <a:xfrm>
            <a:off x="530028" y="1973724"/>
            <a:ext cx="3436430" cy="4770060"/>
          </a:xfrm>
          <a:custGeom>
            <a:avLst/>
            <a:gdLst/>
            <a:ahLst/>
            <a:cxnLst/>
            <a:rect l="l" t="t" r="r" b="b"/>
            <a:pathLst>
              <a:path w="2964370" h="4114800">
                <a:moveTo>
                  <a:pt x="0" y="0"/>
                </a:moveTo>
                <a:lnTo>
                  <a:pt x="2964370" y="0"/>
                </a:lnTo>
                <a:lnTo>
                  <a:pt x="2964370"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Tree>
    <p:extLst>
      <p:ext uri="{BB962C8B-B14F-4D97-AF65-F5344CB8AC3E}">
        <p14:creationId xmlns:p14="http://schemas.microsoft.com/office/powerpoint/2010/main" val="118772680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p:stCondLst>
                              <p:cond delay="500"/>
                            </p:stCondLst>
                            <p:childTnLst>
                              <p:par>
                                <p:cTn id="13" presetID="22" presetClass="entr" presetSubtype="8"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 xmlns:a16="http://schemas.microsoft.com/office/drawing/2014/main" id="{809F8256-7637-C940-830C-84B01D22C7F5}"/>
              </a:ext>
            </a:extLst>
          </p:cNvPr>
          <p:cNvSpPr/>
          <p:nvPr/>
        </p:nvSpPr>
        <p:spPr>
          <a:xfrm>
            <a:off x="1105785" y="1265869"/>
            <a:ext cx="10214817" cy="3922819"/>
          </a:xfrm>
          <a:prstGeom prst="roundRect">
            <a:avLst>
              <a:gd name="adj" fmla="val 13777"/>
            </a:avLst>
          </a:prstGeom>
          <a:solidFill>
            <a:srgbClr val="FAECEC"/>
          </a:solidFill>
          <a:ln>
            <a:solidFill>
              <a:srgbClr val="D13F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defRPr/>
            </a:pPr>
            <a:r>
              <a:rPr lang="vi-VN" sz="3600" b="1" dirty="0">
                <a:solidFill>
                  <a:prstClr val="black"/>
                </a:solidFill>
                <a:latin typeface="Cambria" panose="02040503050406030204" pitchFamily="18" charset="0"/>
                <a:ea typeface="Cambria" panose="02040503050406030204" pitchFamily="18" charset="0"/>
              </a:rPr>
              <a:t>+ Trưng bày các thiết bị hoặc hình ảnh thiết bị bảo hộ lao động đã sưu tầm được một cách đẹp mắt.</a:t>
            </a:r>
          </a:p>
          <a:p>
            <a:pPr lvl="0" algn="just">
              <a:defRPr/>
            </a:pPr>
            <a:r>
              <a:rPr lang="vi-VN" sz="3600" b="1" dirty="0">
                <a:solidFill>
                  <a:prstClr val="black"/>
                </a:solidFill>
                <a:latin typeface="Cambria" panose="02040503050406030204" pitchFamily="18" charset="0"/>
                <a:ea typeface="Cambria" panose="02040503050406030204" pitchFamily="18" charset="0"/>
              </a:rPr>
              <a:t>+ Viết các lời chú thích dưới mỗi bức ảnh hoặc hiện vật trưng bày.</a:t>
            </a:r>
          </a:p>
          <a:p>
            <a:pPr lvl="0" algn="just">
              <a:defRPr/>
            </a:pPr>
            <a:r>
              <a:rPr lang="vi-VN" sz="3600" b="1" dirty="0">
                <a:solidFill>
                  <a:prstClr val="black"/>
                </a:solidFill>
                <a:latin typeface="Cambria" panose="02040503050406030204" pitchFamily="18" charset="0"/>
                <a:ea typeface="Cambria" panose="02040503050406030204" pitchFamily="18" charset="0"/>
              </a:rPr>
              <a:t>+Giới thiệu góc trưng bày của mình. </a:t>
            </a:r>
          </a:p>
        </p:txBody>
      </p:sp>
    </p:spTree>
    <p:extLst>
      <p:ext uri="{BB962C8B-B14F-4D97-AF65-F5344CB8AC3E}">
        <p14:creationId xmlns:p14="http://schemas.microsoft.com/office/powerpoint/2010/main" val="4092193342"/>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DAFBC93B-0513-2D12-E4A9-106F54F66765}"/>
              </a:ext>
            </a:extLst>
          </p:cNvPr>
          <p:cNvPicPr>
            <a:picLocks noChangeAspect="1"/>
          </p:cNvPicPr>
          <p:nvPr/>
        </p:nvPicPr>
        <p:blipFill>
          <a:blip r:embed="rId2"/>
          <a:stretch>
            <a:fillRect/>
          </a:stretch>
        </p:blipFill>
        <p:spPr>
          <a:xfrm>
            <a:off x="2400964" y="580582"/>
            <a:ext cx="7437530" cy="5671362"/>
          </a:xfrm>
          <a:prstGeom prst="rect">
            <a:avLst/>
          </a:prstGeom>
        </p:spPr>
      </p:pic>
    </p:spTree>
    <p:extLst>
      <p:ext uri="{BB962C8B-B14F-4D97-AF65-F5344CB8AC3E}">
        <p14:creationId xmlns:p14="http://schemas.microsoft.com/office/powerpoint/2010/main" val="3180026197"/>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of a child holding a pencil and a notebook&#10;&#10;Description automatically generated">
            <a:extLst>
              <a:ext uri="{FF2B5EF4-FFF2-40B4-BE49-F238E27FC236}">
                <a16:creationId xmlns="" xmlns:a16="http://schemas.microsoft.com/office/drawing/2014/main" id="{04FB5592-FA68-7DAD-3248-6E9C56F3EE6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17923" y="3123380"/>
            <a:ext cx="2913734" cy="3501420"/>
          </a:xfrm>
          <a:prstGeom prst="rect">
            <a:avLst/>
          </a:prstGeom>
        </p:spPr>
      </p:pic>
      <p:pic>
        <p:nvPicPr>
          <p:cNvPr id="3" name="Picture 2" descr="A close up of a logo&#10;&#10;Description automatically generated">
            <a:extLst>
              <a:ext uri="{FF2B5EF4-FFF2-40B4-BE49-F238E27FC236}">
                <a16:creationId xmlns="" xmlns:a16="http://schemas.microsoft.com/office/drawing/2014/main" id="{341A552E-24C4-DDB2-3E55-3DB2128D91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0792" y="478465"/>
            <a:ext cx="4948484" cy="1426353"/>
          </a:xfrm>
          <a:prstGeom prst="rect">
            <a:avLst/>
          </a:prstGeom>
        </p:spPr>
      </p:pic>
      <p:sp>
        <p:nvSpPr>
          <p:cNvPr id="4" name="Rectangle: Rounded Corners 3">
            <a:extLst>
              <a:ext uri="{FF2B5EF4-FFF2-40B4-BE49-F238E27FC236}">
                <a16:creationId xmlns="" xmlns:a16="http://schemas.microsoft.com/office/drawing/2014/main" id="{2DFD9E47-AB7A-7275-C5FA-07BA102026AD}"/>
              </a:ext>
            </a:extLst>
          </p:cNvPr>
          <p:cNvSpPr/>
          <p:nvPr/>
        </p:nvSpPr>
        <p:spPr>
          <a:xfrm>
            <a:off x="436880" y="2143761"/>
            <a:ext cx="8503920" cy="4084320"/>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28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sz="2800" dirty="0">
                <a:solidFill>
                  <a:srgbClr val="002060"/>
                </a:solidFill>
                <a:latin typeface="Cambria" panose="02040503050406030204" pitchFamily="18" charset="0"/>
                <a:ea typeface="Cambria" panose="02040503050406030204" pitchFamily="18" charset="0"/>
                <a:cs typeface="Calibri" panose="020F0502020204030204" pitchFamily="34" charset="0"/>
              </a:rPr>
              <a:t>Hôm nay chúng ta đã khám phá được nhiều thiết bị bảo hộ lao động đảm bảo an toàn cho nhiều công việc khác nhau. Chúng ta cũng biết được cách người lao động sử dụng thiết bị đó như thế nào. Các thiết bị bảo hộ lao động tránh được các rủi ro. Tất cả những người làm nghề đều phải tuân thủ việc sử dụng thiết bị bảo hộ lao động cũng như thực hành các quy tắc an toàn trong lao động.</a:t>
            </a:r>
            <a:endParaRPr kumimoji="0" lang="vi-VN"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317433141"/>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yellow letters on a black background&#10;&#10;Description automatically generated">
            <a:extLst>
              <a:ext uri="{FF2B5EF4-FFF2-40B4-BE49-F238E27FC236}">
                <a16:creationId xmlns="" xmlns:a16="http://schemas.microsoft.com/office/drawing/2014/main" id="{32CFC387-5D7B-AE0F-1CA2-D3EAEB8D05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1731" y="246764"/>
            <a:ext cx="9753600" cy="3238500"/>
          </a:xfrm>
          <a:prstGeom prst="rect">
            <a:avLst/>
          </a:prstGeom>
        </p:spPr>
      </p:pic>
    </p:spTree>
    <p:extLst>
      <p:ext uri="{BB962C8B-B14F-4D97-AF65-F5344CB8AC3E}">
        <p14:creationId xmlns:p14="http://schemas.microsoft.com/office/powerpoint/2010/main" val="39804463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hape, rectangle&#10;&#10;Description automatically generated">
            <a:extLst>
              <a:ext uri="{FF2B5EF4-FFF2-40B4-BE49-F238E27FC236}">
                <a16:creationId xmlns="" xmlns:a16="http://schemas.microsoft.com/office/drawing/2014/main" id="{0C9C61A7-CBBB-D0B5-1824-B5F36638CC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970" y="449226"/>
            <a:ext cx="8472735" cy="5598042"/>
          </a:xfrm>
          <a:prstGeom prst="rect">
            <a:avLst/>
          </a:prstGeom>
        </p:spPr>
      </p:pic>
      <p:pic>
        <p:nvPicPr>
          <p:cNvPr id="3" name="Picture 2">
            <a:extLst>
              <a:ext uri="{FF2B5EF4-FFF2-40B4-BE49-F238E27FC236}">
                <a16:creationId xmlns="" xmlns:a16="http://schemas.microsoft.com/office/drawing/2014/main" id="{6D334C17-1158-27E2-C299-1A2ADB6281FE}"/>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8209" b="93045" l="9994" r="89942">
                        <a14:foregroundMark x1="64230" y1="36029" x2="64230" y2="36029"/>
                        <a14:foregroundMark x1="44922" y1="8209" x2="55821" y2="10514"/>
                        <a14:foregroundMark x1="57633" y1="93045" x2="57859" y2="90780"/>
                      </a14:backgroundRemoval>
                    </a14:imgEffect>
                  </a14:imgLayer>
                </a14:imgProps>
              </a:ext>
              <a:ext uri="{28A0092B-C50C-407E-A947-70E740481C1C}">
                <a14:useLocalDpi xmlns:a14="http://schemas.microsoft.com/office/drawing/2010/main" val="0"/>
              </a:ext>
            </a:extLst>
          </a:blip>
          <a:stretch>
            <a:fillRect/>
          </a:stretch>
        </p:blipFill>
        <p:spPr>
          <a:xfrm>
            <a:off x="6579519" y="1788332"/>
            <a:ext cx="6707926" cy="5366083"/>
          </a:xfrm>
          <a:prstGeom prst="rect">
            <a:avLst/>
          </a:prstGeom>
        </p:spPr>
      </p:pic>
      <p:sp>
        <p:nvSpPr>
          <p:cNvPr id="4" name="TextBox 3">
            <a:extLst>
              <a:ext uri="{FF2B5EF4-FFF2-40B4-BE49-F238E27FC236}">
                <a16:creationId xmlns="" xmlns:a16="http://schemas.microsoft.com/office/drawing/2014/main" id="{0F42AFB8-03F6-8E54-AFDB-DF5C428509CC}"/>
              </a:ext>
            </a:extLst>
          </p:cNvPr>
          <p:cNvSpPr txBox="1"/>
          <p:nvPr/>
        </p:nvSpPr>
        <p:spPr>
          <a:xfrm rot="21442185">
            <a:off x="1210041" y="1939746"/>
            <a:ext cx="6659125" cy="2554545"/>
          </a:xfrm>
          <a:prstGeom prst="rect">
            <a:avLst/>
          </a:prstGeom>
          <a:noFill/>
        </p:spPr>
        <p:txBody>
          <a:bodyPr wrap="square" rtlCol="0">
            <a:spAutoFit/>
          </a:bodyPr>
          <a:lstStyle/>
          <a:p>
            <a:pPr algn="ctr"/>
            <a:r>
              <a:rPr lang="en-US" sz="4000" b="1" dirty="0">
                <a:solidFill>
                  <a:schemeClr val="bg1"/>
                </a:solidFill>
              </a:rPr>
              <a:t>H</a:t>
            </a:r>
            <a:r>
              <a:rPr lang="vi-VN" sz="4000" b="1" dirty="0">
                <a:solidFill>
                  <a:schemeClr val="bg1"/>
                </a:solidFill>
              </a:rPr>
              <a:t>ãy cùng bạn bè, người thân đi trải nghiệm thực tế nghề mình mơ ước, gặp gỡ chuyên gia trong nghề.</a:t>
            </a:r>
            <a:endParaRPr lang="en-US" sz="4000" b="1" dirty="0">
              <a:solidFill>
                <a:schemeClr val="bg1"/>
              </a:solidFill>
            </a:endParaRPr>
          </a:p>
        </p:txBody>
      </p:sp>
    </p:spTree>
    <p:extLst>
      <p:ext uri="{BB962C8B-B14F-4D97-AF65-F5344CB8AC3E}">
        <p14:creationId xmlns:p14="http://schemas.microsoft.com/office/powerpoint/2010/main" val="3495238743"/>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D3F937D8-9963-A8B6-798F-59EE4AF4F15D}"/>
              </a:ext>
            </a:extLst>
          </p:cNvPr>
          <p:cNvPicPr>
            <a:picLocks noChangeAspect="1"/>
          </p:cNvPicPr>
          <p:nvPr/>
        </p:nvPicPr>
        <p:blipFill>
          <a:blip r:embed="rId2"/>
          <a:stretch>
            <a:fillRect/>
          </a:stretch>
        </p:blipFill>
        <p:spPr>
          <a:xfrm>
            <a:off x="0" y="0"/>
            <a:ext cx="12192000" cy="6857999"/>
          </a:xfrm>
          <a:prstGeom prst="rect">
            <a:avLst/>
          </a:prstGeom>
        </p:spPr>
      </p:pic>
      <p:sp>
        <p:nvSpPr>
          <p:cNvPr id="5" name="Rectangle: Rounded Corners 4">
            <a:extLst>
              <a:ext uri="{FF2B5EF4-FFF2-40B4-BE49-F238E27FC236}">
                <a16:creationId xmlns="" xmlns:a16="http://schemas.microsoft.com/office/drawing/2014/main" id="{7519183A-796B-DD4F-74D7-34B7AEF20E0B}"/>
              </a:ext>
            </a:extLst>
          </p:cNvPr>
          <p:cNvSpPr/>
          <p:nvPr/>
        </p:nvSpPr>
        <p:spPr>
          <a:xfrm>
            <a:off x="613850" y="2666972"/>
            <a:ext cx="11086220" cy="3693187"/>
          </a:xfrm>
          <a:prstGeom prst="roundRect">
            <a:avLst>
              <a:gd name="adj" fmla="val 13777"/>
            </a:avLst>
          </a:prstGeom>
          <a:solidFill>
            <a:srgbClr val="FAECEC"/>
          </a:solidFill>
          <a:ln>
            <a:solidFill>
              <a:srgbClr val="D13F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71500" marR="0" lvl="0" indent="-571500" algn="l" defTabSz="914400" rtl="0" eaLnBrk="1" fontAlgn="auto" latinLnBrk="0" hangingPunct="1">
              <a:lnSpc>
                <a:spcPct val="100000"/>
              </a:lnSpc>
              <a:spcBef>
                <a:spcPts val="0"/>
              </a:spcBef>
              <a:spcAft>
                <a:spcPts val="0"/>
              </a:spcAft>
              <a:buClrTx/>
              <a:buSzTx/>
              <a:buFontTx/>
              <a:buChar char="-"/>
              <a:tabLst/>
              <a:defRPr/>
            </a:pP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9" name="Picture 8">
            <a:extLst>
              <a:ext uri="{FF2B5EF4-FFF2-40B4-BE49-F238E27FC236}">
                <a16:creationId xmlns="" xmlns:a16="http://schemas.microsoft.com/office/drawing/2014/main" id="{9F7B9082-4247-CC58-312B-EF15AF73284D}"/>
              </a:ext>
            </a:extLst>
          </p:cNvPr>
          <p:cNvPicPr>
            <a:picLocks noChangeAspect="1"/>
          </p:cNvPicPr>
          <p:nvPr/>
        </p:nvPicPr>
        <p:blipFill>
          <a:blip r:embed="rId3"/>
          <a:stretch>
            <a:fillRect/>
          </a:stretch>
        </p:blipFill>
        <p:spPr>
          <a:xfrm>
            <a:off x="654838" y="434761"/>
            <a:ext cx="11126164" cy="2005758"/>
          </a:xfrm>
          <a:prstGeom prst="rect">
            <a:avLst/>
          </a:prstGeom>
        </p:spPr>
      </p:pic>
      <p:pic>
        <p:nvPicPr>
          <p:cNvPr id="13" name="Picture 12">
            <a:extLst>
              <a:ext uri="{FF2B5EF4-FFF2-40B4-BE49-F238E27FC236}">
                <a16:creationId xmlns="" xmlns:a16="http://schemas.microsoft.com/office/drawing/2014/main" id="{F770276B-44F8-70E2-BEA1-179226C165F3}"/>
              </a:ext>
            </a:extLst>
          </p:cNvPr>
          <p:cNvPicPr>
            <a:picLocks noChangeAspect="1"/>
          </p:cNvPicPr>
          <p:nvPr/>
        </p:nvPicPr>
        <p:blipFill>
          <a:blip r:embed="rId4"/>
          <a:stretch>
            <a:fillRect/>
          </a:stretch>
        </p:blipFill>
        <p:spPr>
          <a:xfrm>
            <a:off x="963294" y="2851467"/>
            <a:ext cx="2914669" cy="3193733"/>
          </a:xfrm>
          <a:prstGeom prst="rect">
            <a:avLst/>
          </a:prstGeom>
        </p:spPr>
      </p:pic>
      <p:sp>
        <p:nvSpPr>
          <p:cNvPr id="14" name="TextBox 13">
            <a:extLst>
              <a:ext uri="{FF2B5EF4-FFF2-40B4-BE49-F238E27FC236}">
                <a16:creationId xmlns="" xmlns:a16="http://schemas.microsoft.com/office/drawing/2014/main" id="{06DD5196-6EA2-6ED1-C8B4-FC55FD01BAB9}"/>
              </a:ext>
            </a:extLst>
          </p:cNvPr>
          <p:cNvSpPr txBox="1"/>
          <p:nvPr/>
        </p:nvSpPr>
        <p:spPr>
          <a:xfrm>
            <a:off x="3952240" y="3362960"/>
            <a:ext cx="7233920" cy="2025555"/>
          </a:xfrm>
          <a:prstGeom prst="rect">
            <a:avLst/>
          </a:prstGeom>
          <a:noFill/>
        </p:spPr>
        <p:txBody>
          <a:bodyPr wrap="square" rtlCol="0">
            <a:spAutoFit/>
          </a:bodyPr>
          <a:lstStyle/>
          <a:p>
            <a:pPr marL="571500" marR="0" indent="-571500" algn="just">
              <a:lnSpc>
                <a:spcPct val="120000"/>
              </a:lnSpc>
              <a:spcBef>
                <a:spcPts val="0"/>
              </a:spcBef>
              <a:spcAft>
                <a:spcPts val="0"/>
              </a:spcAft>
              <a:buFont typeface="Arial" panose="020B0604020202020204" pitchFamily="34" charset="0"/>
              <a:buChar char="•"/>
            </a:pPr>
            <a:r>
              <a:rPr lang="en-US" sz="3600" b="1" dirty="0" err="1">
                <a:effectLst/>
                <a:latin typeface="Cambria" panose="02040503050406030204" pitchFamily="18" charset="0"/>
                <a:ea typeface="Cambria" panose="02040503050406030204" pitchFamily="18" charset="0"/>
                <a:cs typeface="Times New Roman" panose="02020603050405020304" pitchFamily="18" charset="0"/>
              </a:rPr>
              <a:t>Hình</a:t>
            </a:r>
            <a:r>
              <a:rPr lang="en-US" sz="3600" b="1" dirty="0">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effectLst/>
                <a:latin typeface="Cambria" panose="02040503050406030204" pitchFamily="18" charset="0"/>
                <a:ea typeface="Cambria" panose="02040503050406030204" pitchFamily="18" charset="0"/>
                <a:cs typeface="Times New Roman" panose="02020603050405020304" pitchFamily="18" charset="0"/>
              </a:rPr>
              <a:t>ảnh</a:t>
            </a:r>
            <a:r>
              <a:rPr lang="en-US" sz="3600" b="1" dirty="0">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effectLst/>
                <a:latin typeface="Cambria" panose="02040503050406030204" pitchFamily="18" charset="0"/>
                <a:ea typeface="Cambria" panose="02040503050406030204" pitchFamily="18" charset="0"/>
                <a:cs typeface="Times New Roman" panose="02020603050405020304" pitchFamily="18" charset="0"/>
              </a:rPr>
              <a:t>vẽ</a:t>
            </a:r>
            <a:r>
              <a:rPr lang="en-US" sz="3600" b="1" dirty="0">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effectLst/>
                <a:latin typeface="Cambria" panose="02040503050406030204" pitchFamily="18" charset="0"/>
                <a:ea typeface="Cambria" panose="02040503050406030204" pitchFamily="18" charset="0"/>
                <a:cs typeface="Times New Roman" panose="02020603050405020304" pitchFamily="18" charset="0"/>
              </a:rPr>
              <a:t>gì</a:t>
            </a:r>
            <a:r>
              <a:rPr lang="en-US" sz="3600" b="1" dirty="0">
                <a:effectLst/>
                <a:latin typeface="Cambria" panose="02040503050406030204" pitchFamily="18" charset="0"/>
                <a:ea typeface="Cambria" panose="02040503050406030204" pitchFamily="18" charset="0"/>
                <a:cs typeface="Times New Roman" panose="02020603050405020304" pitchFamily="18" charset="0"/>
              </a:rPr>
              <a:t>?</a:t>
            </a:r>
          </a:p>
          <a:p>
            <a:pPr marL="571500" marR="0" indent="-571500" algn="just">
              <a:lnSpc>
                <a:spcPct val="120000"/>
              </a:lnSpc>
              <a:spcBef>
                <a:spcPts val="0"/>
              </a:spcBef>
              <a:spcAft>
                <a:spcPts val="0"/>
              </a:spcAft>
              <a:buFont typeface="Arial" panose="020B0604020202020204" pitchFamily="34" charset="0"/>
              <a:buChar char="•"/>
            </a:pPr>
            <a:r>
              <a:rPr lang="en-US" sz="3600" b="1" dirty="0" err="1">
                <a:effectLst/>
                <a:latin typeface="Cambria" panose="02040503050406030204" pitchFamily="18" charset="0"/>
                <a:ea typeface="Cambria" panose="02040503050406030204" pitchFamily="18" charset="0"/>
                <a:cs typeface="Times New Roman" panose="02020603050405020304" pitchFamily="18" charset="0"/>
              </a:rPr>
              <a:t>Đồ</a:t>
            </a:r>
            <a:r>
              <a:rPr lang="en-US" sz="3600" b="1" dirty="0">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effectLst/>
                <a:latin typeface="Cambria" panose="02040503050406030204" pitchFamily="18" charset="0"/>
                <a:ea typeface="Cambria" panose="02040503050406030204" pitchFamily="18" charset="0"/>
                <a:cs typeface="Times New Roman" panose="02020603050405020304" pitchFamily="18" charset="0"/>
              </a:rPr>
              <a:t>vật</a:t>
            </a:r>
            <a:r>
              <a:rPr lang="en-US" sz="3600" b="1" dirty="0">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effectLst/>
                <a:latin typeface="Cambria" panose="02040503050406030204" pitchFamily="18" charset="0"/>
                <a:ea typeface="Cambria" panose="02040503050406030204" pitchFamily="18" charset="0"/>
                <a:cs typeface="Times New Roman" panose="02020603050405020304" pitchFamily="18" charset="0"/>
              </a:rPr>
              <a:t>này</a:t>
            </a:r>
            <a:r>
              <a:rPr lang="en-US" sz="3600" b="1" dirty="0">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effectLst/>
                <a:latin typeface="Cambria" panose="02040503050406030204" pitchFamily="18" charset="0"/>
                <a:ea typeface="Cambria" panose="02040503050406030204" pitchFamily="18" charset="0"/>
                <a:cs typeface="Times New Roman" panose="02020603050405020304" pitchFamily="18" charset="0"/>
              </a:rPr>
              <a:t>dùng</a:t>
            </a:r>
            <a:r>
              <a:rPr lang="en-US" sz="3600" b="1" dirty="0">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effectLst/>
                <a:latin typeface="Cambria" panose="02040503050406030204" pitchFamily="18" charset="0"/>
                <a:ea typeface="Cambria" panose="02040503050406030204" pitchFamily="18" charset="0"/>
                <a:cs typeface="Times New Roman" panose="02020603050405020304" pitchFamily="18" charset="0"/>
              </a:rPr>
              <a:t>để</a:t>
            </a:r>
            <a:r>
              <a:rPr lang="en-US" sz="3600" b="1" dirty="0">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effectLst/>
                <a:latin typeface="Cambria" panose="02040503050406030204" pitchFamily="18" charset="0"/>
                <a:ea typeface="Cambria" panose="02040503050406030204" pitchFamily="18" charset="0"/>
                <a:cs typeface="Times New Roman" panose="02020603050405020304" pitchFamily="18" charset="0"/>
              </a:rPr>
              <a:t>làm</a:t>
            </a:r>
            <a:r>
              <a:rPr lang="en-US" sz="3600" b="1" dirty="0">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effectLst/>
                <a:latin typeface="Cambria" panose="02040503050406030204" pitchFamily="18" charset="0"/>
                <a:ea typeface="Cambria" panose="02040503050406030204" pitchFamily="18" charset="0"/>
                <a:cs typeface="Times New Roman" panose="02020603050405020304" pitchFamily="18" charset="0"/>
              </a:rPr>
              <a:t>gì</a:t>
            </a:r>
            <a:r>
              <a:rPr lang="en-US" sz="3600" b="1" dirty="0">
                <a:effectLst/>
                <a:latin typeface="Cambria" panose="02040503050406030204" pitchFamily="18" charset="0"/>
                <a:ea typeface="Cambria" panose="02040503050406030204" pitchFamily="18" charset="0"/>
                <a:cs typeface="Times New Roman" panose="02020603050405020304" pitchFamily="18" charset="0"/>
              </a:rPr>
              <a:t>?</a:t>
            </a:r>
          </a:p>
          <a:p>
            <a:pPr marL="571500" marR="0" indent="-571500" algn="just">
              <a:lnSpc>
                <a:spcPct val="120000"/>
              </a:lnSpc>
              <a:spcBef>
                <a:spcPts val="0"/>
              </a:spcBef>
              <a:spcAft>
                <a:spcPts val="0"/>
              </a:spcAft>
              <a:buFont typeface="Arial" panose="020B0604020202020204" pitchFamily="34" charset="0"/>
              <a:buChar char="•"/>
            </a:pPr>
            <a:r>
              <a:rPr lang="en-US" sz="3600" b="1" dirty="0" err="1">
                <a:effectLst/>
                <a:latin typeface="Cambria" panose="02040503050406030204" pitchFamily="18" charset="0"/>
                <a:ea typeface="Cambria" panose="02040503050406030204" pitchFamily="18" charset="0"/>
                <a:cs typeface="Times New Roman" panose="02020603050405020304" pitchFamily="18" charset="0"/>
              </a:rPr>
              <a:t>Những</a:t>
            </a:r>
            <a:r>
              <a:rPr lang="en-US" sz="3600" b="1" dirty="0">
                <a:effectLst/>
                <a:latin typeface="Cambria" panose="02040503050406030204" pitchFamily="18" charset="0"/>
                <a:ea typeface="Cambria" panose="02040503050406030204" pitchFamily="18" charset="0"/>
                <a:cs typeface="Times New Roman" panose="02020603050405020304" pitchFamily="18" charset="0"/>
              </a:rPr>
              <a:t> ai </a:t>
            </a:r>
            <a:r>
              <a:rPr lang="en-US" sz="3600" b="1" dirty="0" err="1">
                <a:effectLst/>
                <a:latin typeface="Cambria" panose="02040503050406030204" pitchFamily="18" charset="0"/>
                <a:ea typeface="Cambria" panose="02040503050406030204" pitchFamily="18" charset="0"/>
                <a:cs typeface="Times New Roman" panose="02020603050405020304" pitchFamily="18" charset="0"/>
              </a:rPr>
              <a:t>cần</a:t>
            </a:r>
            <a:r>
              <a:rPr lang="en-US" sz="3600" b="1" dirty="0">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effectLst/>
                <a:latin typeface="Cambria" panose="02040503050406030204" pitchFamily="18" charset="0"/>
                <a:ea typeface="Cambria" panose="02040503050406030204" pitchFamily="18" charset="0"/>
                <a:cs typeface="Times New Roman" panose="02020603050405020304" pitchFamily="18" charset="0"/>
              </a:rPr>
              <a:t>sử</a:t>
            </a:r>
            <a:r>
              <a:rPr lang="en-US" sz="3600" b="1" dirty="0">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effectLst/>
                <a:latin typeface="Cambria" panose="02040503050406030204" pitchFamily="18" charset="0"/>
                <a:ea typeface="Cambria" panose="02040503050406030204" pitchFamily="18" charset="0"/>
                <a:cs typeface="Times New Roman" panose="02020603050405020304" pitchFamily="18" charset="0"/>
              </a:rPr>
              <a:t>dụng</a:t>
            </a:r>
            <a:r>
              <a:rPr lang="en-US" sz="3600" b="1" dirty="0">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effectLst/>
                <a:latin typeface="Cambria" panose="02040503050406030204" pitchFamily="18" charset="0"/>
                <a:ea typeface="Cambria" panose="02040503050406030204" pitchFamily="18" charset="0"/>
                <a:cs typeface="Times New Roman" panose="02020603050405020304" pitchFamily="18" charset="0"/>
              </a:rPr>
              <a:t>nó</a:t>
            </a:r>
            <a:r>
              <a:rPr lang="en-US" sz="3600" b="1" dirty="0">
                <a:effectLst/>
                <a:latin typeface="Cambria" panose="02040503050406030204" pitchFamily="18" charset="0"/>
                <a:ea typeface="Cambria" panose="02040503050406030204" pitchFamily="18" charset="0"/>
                <a:cs typeface="Times New Roman" panose="02020603050405020304" pitchFamily="18" charset="0"/>
              </a:rPr>
              <a:t>?</a:t>
            </a:r>
          </a:p>
        </p:txBody>
      </p:sp>
      <p:sp>
        <p:nvSpPr>
          <p:cNvPr id="15" name="TextBox 14">
            <a:extLst>
              <a:ext uri="{FF2B5EF4-FFF2-40B4-BE49-F238E27FC236}">
                <a16:creationId xmlns="" xmlns:a16="http://schemas.microsoft.com/office/drawing/2014/main" id="{AEDAA134-A3EC-F1F7-CCCA-7467A25225C9}"/>
              </a:ext>
            </a:extLst>
          </p:cNvPr>
          <p:cNvSpPr txBox="1"/>
          <p:nvPr/>
        </p:nvSpPr>
        <p:spPr>
          <a:xfrm>
            <a:off x="3911600" y="3119120"/>
            <a:ext cx="7233920" cy="2992614"/>
          </a:xfrm>
          <a:prstGeom prst="rect">
            <a:avLst/>
          </a:prstGeom>
          <a:noFill/>
        </p:spPr>
        <p:txBody>
          <a:bodyPr wrap="square" rtlCol="0">
            <a:spAutoFit/>
          </a:bodyPr>
          <a:lstStyle/>
          <a:p>
            <a:pPr marL="571500" marR="0" indent="-571500" algn="just">
              <a:lnSpc>
                <a:spcPct val="120000"/>
              </a:lnSpc>
              <a:spcBef>
                <a:spcPts val="0"/>
              </a:spcBef>
              <a:spcAft>
                <a:spcPts val="0"/>
              </a:spcAft>
              <a:buFont typeface="Arial" panose="020B0604020202020204" pitchFamily="34" charset="0"/>
              <a:buChar char="•"/>
            </a:pP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Hình</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ảnh</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là</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áo</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bảo</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hộ</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lao</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động</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a:t>
            </a:r>
          </a:p>
          <a:p>
            <a:pPr marL="571500" marR="0" indent="-571500" algn="just">
              <a:lnSpc>
                <a:spcPct val="120000"/>
              </a:lnSpc>
              <a:spcBef>
                <a:spcPts val="0"/>
              </a:spcBef>
              <a:spcAft>
                <a:spcPts val="0"/>
              </a:spcAft>
              <a:buFont typeface="Arial" panose="020B0604020202020204" pitchFamily="34" charset="0"/>
              <a:buChar char="•"/>
            </a:pPr>
            <a:r>
              <a:rPr lang="en-US"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Dùng</a:t>
            </a:r>
            <a:r>
              <a:rPr 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để</a:t>
            </a:r>
            <a:r>
              <a:rPr 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đảm</a:t>
            </a:r>
            <a:r>
              <a:rPr 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bảo</a:t>
            </a:r>
            <a:r>
              <a:rPr 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sức</a:t>
            </a:r>
            <a:r>
              <a:rPr 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khoẻ</a:t>
            </a:r>
            <a:r>
              <a:rPr 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người</a:t>
            </a:r>
            <a:r>
              <a:rPr 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lao</a:t>
            </a:r>
            <a:r>
              <a:rPr 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động</a:t>
            </a:r>
            <a:r>
              <a:rPr 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trong</a:t>
            </a:r>
            <a:r>
              <a:rPr 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quá</a:t>
            </a:r>
            <a:r>
              <a:rPr 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trình</a:t>
            </a:r>
            <a:r>
              <a:rPr 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làm</a:t>
            </a:r>
            <a:r>
              <a:rPr 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việc</a:t>
            </a:r>
            <a:r>
              <a:rPr 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a:t>
            </a:r>
          </a:p>
          <a:p>
            <a:pPr marL="571500" marR="0" indent="-571500" algn="just">
              <a:lnSpc>
                <a:spcPct val="120000"/>
              </a:lnSpc>
              <a:spcBef>
                <a:spcPts val="0"/>
              </a:spcBef>
              <a:spcAft>
                <a:spcPts val="0"/>
              </a:spcAft>
              <a:buFont typeface="Arial" panose="020B0604020202020204" pitchFamily="34" charset="0"/>
              <a:buChar char="•"/>
            </a:pPr>
            <a:r>
              <a:rPr lang="en-US"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Người</a:t>
            </a:r>
            <a:r>
              <a:rPr 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lao</a:t>
            </a:r>
            <a:r>
              <a:rPr 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động</a:t>
            </a:r>
            <a:r>
              <a:rPr 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cần</a:t>
            </a:r>
            <a:r>
              <a:rPr 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dùng</a:t>
            </a:r>
            <a:r>
              <a:rPr 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nó</a:t>
            </a:r>
            <a:r>
              <a:rPr 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a:t>
            </a:r>
          </a:p>
          <a:p>
            <a:pPr marL="571500" marR="0" indent="-571500" algn="just">
              <a:lnSpc>
                <a:spcPct val="120000"/>
              </a:lnSpc>
              <a:spcBef>
                <a:spcPts val="0"/>
              </a:spcBef>
              <a:spcAft>
                <a:spcPts val="0"/>
              </a:spcAft>
              <a:buFont typeface="Arial" panose="020B0604020202020204" pitchFamily="34" charset="0"/>
              <a:buChar char="•"/>
            </a:pPr>
            <a:endPar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9031576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4">
                                            <p:txEl>
                                              <p:pRg st="0" end="0"/>
                                            </p:txEl>
                                          </p:spTgt>
                                        </p:tgtEl>
                                        <p:attrNameLst>
                                          <p:attrName>style.visibility</p:attrName>
                                        </p:attrNameLst>
                                      </p:cBhvr>
                                      <p:to>
                                        <p:strVal val="visible"/>
                                      </p:to>
                                    </p:set>
                                    <p:animEffect transition="in" filter="fade">
                                      <p:cBhvr>
                                        <p:cTn id="19" dur="1000"/>
                                        <p:tgtEl>
                                          <p:spTgt spid="14">
                                            <p:txEl>
                                              <p:pRg st="0" end="0"/>
                                            </p:txEl>
                                          </p:spTgt>
                                        </p:tgtEl>
                                      </p:cBhvr>
                                    </p:animEffect>
                                    <p:anim calcmode="lin" valueType="num">
                                      <p:cBhvr>
                                        <p:cTn id="20"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14">
                                            <p:txEl>
                                              <p:pRg st="0" end="0"/>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4">
                                            <p:txEl>
                                              <p:pRg st="1" end="1"/>
                                            </p:txEl>
                                          </p:spTgt>
                                        </p:tgtEl>
                                        <p:attrNameLst>
                                          <p:attrName>style.visibility</p:attrName>
                                        </p:attrNameLst>
                                      </p:cBhvr>
                                      <p:to>
                                        <p:strVal val="visible"/>
                                      </p:to>
                                    </p:set>
                                    <p:animEffect transition="in" filter="fade">
                                      <p:cBhvr>
                                        <p:cTn id="24" dur="1000"/>
                                        <p:tgtEl>
                                          <p:spTgt spid="14">
                                            <p:txEl>
                                              <p:pRg st="1" end="1"/>
                                            </p:txEl>
                                          </p:spTgt>
                                        </p:tgtEl>
                                      </p:cBhvr>
                                    </p:animEffect>
                                    <p:anim calcmode="lin" valueType="num">
                                      <p:cBhvr>
                                        <p:cTn id="25" dur="1000" fill="hold"/>
                                        <p:tgtEl>
                                          <p:spTgt spid="14">
                                            <p:txEl>
                                              <p:pRg st="1" end="1"/>
                                            </p:txEl>
                                          </p:spTgt>
                                        </p:tgtEl>
                                        <p:attrNameLst>
                                          <p:attrName>ppt_x</p:attrName>
                                        </p:attrNameLst>
                                      </p:cBhvr>
                                      <p:tavLst>
                                        <p:tav tm="0">
                                          <p:val>
                                            <p:strVal val="#ppt_x"/>
                                          </p:val>
                                        </p:tav>
                                        <p:tav tm="100000">
                                          <p:val>
                                            <p:strVal val="#ppt_x"/>
                                          </p:val>
                                        </p:tav>
                                      </p:tavLst>
                                    </p:anim>
                                    <p:anim calcmode="lin" valueType="num">
                                      <p:cBhvr>
                                        <p:cTn id="26" dur="1000" fill="hold"/>
                                        <p:tgtEl>
                                          <p:spTgt spid="14">
                                            <p:txEl>
                                              <p:pRg st="1" end="1"/>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4">
                                            <p:txEl>
                                              <p:pRg st="2" end="2"/>
                                            </p:txEl>
                                          </p:spTgt>
                                        </p:tgtEl>
                                        <p:attrNameLst>
                                          <p:attrName>style.visibility</p:attrName>
                                        </p:attrNameLst>
                                      </p:cBhvr>
                                      <p:to>
                                        <p:strVal val="visible"/>
                                      </p:to>
                                    </p:set>
                                    <p:animEffect transition="in" filter="fade">
                                      <p:cBhvr>
                                        <p:cTn id="29" dur="1000"/>
                                        <p:tgtEl>
                                          <p:spTgt spid="14">
                                            <p:txEl>
                                              <p:pRg st="2" end="2"/>
                                            </p:txEl>
                                          </p:spTgt>
                                        </p:tgtEl>
                                      </p:cBhvr>
                                    </p:animEffect>
                                    <p:anim calcmode="lin" valueType="num">
                                      <p:cBhvr>
                                        <p:cTn id="30" dur="1000" fill="hold"/>
                                        <p:tgtEl>
                                          <p:spTgt spid="14">
                                            <p:txEl>
                                              <p:pRg st="2" end="2"/>
                                            </p:txEl>
                                          </p:spTgt>
                                        </p:tgtEl>
                                        <p:attrNameLst>
                                          <p:attrName>ppt_x</p:attrName>
                                        </p:attrNameLst>
                                      </p:cBhvr>
                                      <p:tavLst>
                                        <p:tav tm="0">
                                          <p:val>
                                            <p:strVal val="#ppt_x"/>
                                          </p:val>
                                        </p:tav>
                                        <p:tav tm="100000">
                                          <p:val>
                                            <p:strVal val="#ppt_x"/>
                                          </p:val>
                                        </p:tav>
                                      </p:tavLst>
                                    </p:anim>
                                    <p:anim calcmode="lin" valueType="num">
                                      <p:cBhvr>
                                        <p:cTn id="31" dur="1000" fill="hold"/>
                                        <p:tgtEl>
                                          <p:spTgt spid="1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2" presetClass="exit" presetSubtype="4" fill="hold" grpId="0" nodeType="clickEffect">
                                  <p:stCondLst>
                                    <p:cond delay="0"/>
                                  </p:stCondLst>
                                  <p:childTnLst>
                                    <p:animEffect transition="out" filter="wipe(down)">
                                      <p:cBhvr>
                                        <p:cTn id="35" dur="500"/>
                                        <p:tgtEl>
                                          <p:spTgt spid="14">
                                            <p:txEl>
                                              <p:pRg st="0" end="0"/>
                                            </p:txEl>
                                          </p:spTgt>
                                        </p:tgtEl>
                                      </p:cBhvr>
                                    </p:animEffect>
                                    <p:set>
                                      <p:cBhvr>
                                        <p:cTn id="36" dur="1" fill="hold">
                                          <p:stCondLst>
                                            <p:cond delay="499"/>
                                          </p:stCondLst>
                                        </p:cTn>
                                        <p:tgtEl>
                                          <p:spTgt spid="14">
                                            <p:txEl>
                                              <p:pRg st="0" end="0"/>
                                            </p:txEl>
                                          </p:spTgt>
                                        </p:tgtEl>
                                        <p:attrNameLst>
                                          <p:attrName>style.visibility</p:attrName>
                                        </p:attrNameLst>
                                      </p:cBhvr>
                                      <p:to>
                                        <p:strVal val="hidden"/>
                                      </p:to>
                                    </p:set>
                                  </p:childTnLst>
                                </p:cTn>
                              </p:par>
                              <p:par>
                                <p:cTn id="37" presetID="22" presetClass="exit" presetSubtype="4" fill="hold" grpId="0" nodeType="withEffect">
                                  <p:stCondLst>
                                    <p:cond delay="0"/>
                                  </p:stCondLst>
                                  <p:childTnLst>
                                    <p:animEffect transition="out" filter="wipe(down)">
                                      <p:cBhvr>
                                        <p:cTn id="38" dur="500"/>
                                        <p:tgtEl>
                                          <p:spTgt spid="14">
                                            <p:txEl>
                                              <p:pRg st="1" end="1"/>
                                            </p:txEl>
                                          </p:spTgt>
                                        </p:tgtEl>
                                      </p:cBhvr>
                                    </p:animEffect>
                                    <p:set>
                                      <p:cBhvr>
                                        <p:cTn id="39" dur="1" fill="hold">
                                          <p:stCondLst>
                                            <p:cond delay="499"/>
                                          </p:stCondLst>
                                        </p:cTn>
                                        <p:tgtEl>
                                          <p:spTgt spid="14">
                                            <p:txEl>
                                              <p:pRg st="1" end="1"/>
                                            </p:txEl>
                                          </p:spTgt>
                                        </p:tgtEl>
                                        <p:attrNameLst>
                                          <p:attrName>style.visibility</p:attrName>
                                        </p:attrNameLst>
                                      </p:cBhvr>
                                      <p:to>
                                        <p:strVal val="hidden"/>
                                      </p:to>
                                    </p:set>
                                  </p:childTnLst>
                                </p:cTn>
                              </p:par>
                              <p:par>
                                <p:cTn id="40" presetID="22" presetClass="exit" presetSubtype="4" fill="hold" grpId="0" nodeType="withEffect">
                                  <p:stCondLst>
                                    <p:cond delay="0"/>
                                  </p:stCondLst>
                                  <p:childTnLst>
                                    <p:animEffect transition="out" filter="wipe(down)">
                                      <p:cBhvr>
                                        <p:cTn id="41" dur="500"/>
                                        <p:tgtEl>
                                          <p:spTgt spid="14">
                                            <p:txEl>
                                              <p:pRg st="2" end="2"/>
                                            </p:txEl>
                                          </p:spTgt>
                                        </p:tgtEl>
                                      </p:cBhvr>
                                    </p:animEffect>
                                    <p:set>
                                      <p:cBhvr>
                                        <p:cTn id="42" dur="1" fill="hold">
                                          <p:stCondLst>
                                            <p:cond delay="499"/>
                                          </p:stCondLst>
                                        </p:cTn>
                                        <p:tgtEl>
                                          <p:spTgt spid="14">
                                            <p:txEl>
                                              <p:pRg st="2" end="2"/>
                                            </p:txEl>
                                          </p:spTgt>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15">
                                            <p:txEl>
                                              <p:pRg st="0" end="0"/>
                                            </p:txEl>
                                          </p:spTgt>
                                        </p:tgtEl>
                                        <p:attrNameLst>
                                          <p:attrName>style.visibility</p:attrName>
                                        </p:attrNameLst>
                                      </p:cBhvr>
                                      <p:to>
                                        <p:strVal val="visible"/>
                                      </p:to>
                                    </p:set>
                                    <p:animEffect transition="in" filter="fade">
                                      <p:cBhvr>
                                        <p:cTn id="47" dur="1000"/>
                                        <p:tgtEl>
                                          <p:spTgt spid="15">
                                            <p:txEl>
                                              <p:pRg st="0" end="0"/>
                                            </p:txEl>
                                          </p:spTgt>
                                        </p:tgtEl>
                                      </p:cBhvr>
                                    </p:animEffect>
                                    <p:anim calcmode="lin" valueType="num">
                                      <p:cBhvr>
                                        <p:cTn id="48"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49" dur="10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15">
                                            <p:txEl>
                                              <p:pRg st="1" end="1"/>
                                            </p:txEl>
                                          </p:spTgt>
                                        </p:tgtEl>
                                        <p:attrNameLst>
                                          <p:attrName>style.visibility</p:attrName>
                                        </p:attrNameLst>
                                      </p:cBhvr>
                                      <p:to>
                                        <p:strVal val="visible"/>
                                      </p:to>
                                    </p:set>
                                    <p:animEffect transition="in" filter="fade">
                                      <p:cBhvr>
                                        <p:cTn id="54" dur="1000"/>
                                        <p:tgtEl>
                                          <p:spTgt spid="15">
                                            <p:txEl>
                                              <p:pRg st="1" end="1"/>
                                            </p:txEl>
                                          </p:spTgt>
                                        </p:tgtEl>
                                      </p:cBhvr>
                                    </p:animEffect>
                                    <p:anim calcmode="lin" valueType="num">
                                      <p:cBhvr>
                                        <p:cTn id="55" dur="1000" fill="hold"/>
                                        <p:tgtEl>
                                          <p:spTgt spid="15">
                                            <p:txEl>
                                              <p:pRg st="1" end="1"/>
                                            </p:txEl>
                                          </p:spTgt>
                                        </p:tgtEl>
                                        <p:attrNameLst>
                                          <p:attrName>ppt_x</p:attrName>
                                        </p:attrNameLst>
                                      </p:cBhvr>
                                      <p:tavLst>
                                        <p:tav tm="0">
                                          <p:val>
                                            <p:strVal val="#ppt_x"/>
                                          </p:val>
                                        </p:tav>
                                        <p:tav tm="100000">
                                          <p:val>
                                            <p:strVal val="#ppt_x"/>
                                          </p:val>
                                        </p:tav>
                                      </p:tavLst>
                                    </p:anim>
                                    <p:anim calcmode="lin" valueType="num">
                                      <p:cBhvr>
                                        <p:cTn id="56" dur="1000" fill="hold"/>
                                        <p:tgtEl>
                                          <p:spTgt spid="1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nodeType="clickEffect">
                                  <p:stCondLst>
                                    <p:cond delay="0"/>
                                  </p:stCondLst>
                                  <p:childTnLst>
                                    <p:set>
                                      <p:cBhvr>
                                        <p:cTn id="60" dur="1" fill="hold">
                                          <p:stCondLst>
                                            <p:cond delay="0"/>
                                          </p:stCondLst>
                                        </p:cTn>
                                        <p:tgtEl>
                                          <p:spTgt spid="15">
                                            <p:txEl>
                                              <p:pRg st="2" end="2"/>
                                            </p:txEl>
                                          </p:spTgt>
                                        </p:tgtEl>
                                        <p:attrNameLst>
                                          <p:attrName>style.visibility</p:attrName>
                                        </p:attrNameLst>
                                      </p:cBhvr>
                                      <p:to>
                                        <p:strVal val="visible"/>
                                      </p:to>
                                    </p:set>
                                    <p:animEffect transition="in" filter="fade">
                                      <p:cBhvr>
                                        <p:cTn id="61" dur="1000"/>
                                        <p:tgtEl>
                                          <p:spTgt spid="15">
                                            <p:txEl>
                                              <p:pRg st="2" end="2"/>
                                            </p:txEl>
                                          </p:spTgt>
                                        </p:tgtEl>
                                      </p:cBhvr>
                                    </p:animEffect>
                                    <p:anim calcmode="lin" valueType="num">
                                      <p:cBhvr>
                                        <p:cTn id="62" dur="1000" fill="hold"/>
                                        <p:tgtEl>
                                          <p:spTgt spid="15">
                                            <p:txEl>
                                              <p:pRg st="2" end="2"/>
                                            </p:txEl>
                                          </p:spTgt>
                                        </p:tgtEl>
                                        <p:attrNameLst>
                                          <p:attrName>ppt_x</p:attrName>
                                        </p:attrNameLst>
                                      </p:cBhvr>
                                      <p:tavLst>
                                        <p:tav tm="0">
                                          <p:val>
                                            <p:strVal val="#ppt_x"/>
                                          </p:val>
                                        </p:tav>
                                        <p:tav tm="100000">
                                          <p:val>
                                            <p:strVal val="#ppt_x"/>
                                          </p:val>
                                        </p:tav>
                                      </p:tavLst>
                                    </p:anim>
                                    <p:anim calcmode="lin" valueType="num">
                                      <p:cBhvr>
                                        <p:cTn id="63" dur="1000" fill="hold"/>
                                        <p:tgtEl>
                                          <p:spTgt spid="1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2" presetClass="exit" presetSubtype="4" fill="hold" grpId="0" nodeType="clickEffect">
                                  <p:stCondLst>
                                    <p:cond delay="0"/>
                                  </p:stCondLst>
                                  <p:childTnLst>
                                    <p:animEffect transition="out" filter="wipe(down)">
                                      <p:cBhvr>
                                        <p:cTn id="67" dur="500"/>
                                        <p:tgtEl>
                                          <p:spTgt spid="15">
                                            <p:txEl>
                                              <p:pRg st="0" end="0"/>
                                            </p:txEl>
                                          </p:spTgt>
                                        </p:tgtEl>
                                      </p:cBhvr>
                                    </p:animEffect>
                                    <p:set>
                                      <p:cBhvr>
                                        <p:cTn id="68" dur="1" fill="hold">
                                          <p:stCondLst>
                                            <p:cond delay="499"/>
                                          </p:stCondLst>
                                        </p:cTn>
                                        <p:tgtEl>
                                          <p:spTgt spid="15">
                                            <p:txEl>
                                              <p:pRg st="0" end="0"/>
                                            </p:txEl>
                                          </p:spTgt>
                                        </p:tgtEl>
                                        <p:attrNameLst>
                                          <p:attrName>style.visibility</p:attrName>
                                        </p:attrNameLst>
                                      </p:cBhvr>
                                      <p:to>
                                        <p:strVal val="hidden"/>
                                      </p:to>
                                    </p:set>
                                  </p:childTnLst>
                                </p:cTn>
                              </p:par>
                              <p:par>
                                <p:cTn id="69" presetID="22" presetClass="exit" presetSubtype="4" fill="hold" grpId="0" nodeType="withEffect">
                                  <p:stCondLst>
                                    <p:cond delay="0"/>
                                  </p:stCondLst>
                                  <p:childTnLst>
                                    <p:animEffect transition="out" filter="wipe(down)">
                                      <p:cBhvr>
                                        <p:cTn id="70" dur="500"/>
                                        <p:tgtEl>
                                          <p:spTgt spid="15">
                                            <p:txEl>
                                              <p:pRg st="1" end="1"/>
                                            </p:txEl>
                                          </p:spTgt>
                                        </p:tgtEl>
                                      </p:cBhvr>
                                    </p:animEffect>
                                    <p:set>
                                      <p:cBhvr>
                                        <p:cTn id="71" dur="1" fill="hold">
                                          <p:stCondLst>
                                            <p:cond delay="499"/>
                                          </p:stCondLst>
                                        </p:cTn>
                                        <p:tgtEl>
                                          <p:spTgt spid="15">
                                            <p:txEl>
                                              <p:pRg st="1" end="1"/>
                                            </p:txEl>
                                          </p:spTgt>
                                        </p:tgtEl>
                                        <p:attrNameLst>
                                          <p:attrName>style.visibility</p:attrName>
                                        </p:attrNameLst>
                                      </p:cBhvr>
                                      <p:to>
                                        <p:strVal val="hidden"/>
                                      </p:to>
                                    </p:set>
                                  </p:childTnLst>
                                </p:cTn>
                              </p:par>
                              <p:par>
                                <p:cTn id="72" presetID="22" presetClass="exit" presetSubtype="4" fill="hold" grpId="0" nodeType="withEffect">
                                  <p:stCondLst>
                                    <p:cond delay="0"/>
                                  </p:stCondLst>
                                  <p:childTnLst>
                                    <p:animEffect transition="out" filter="wipe(down)">
                                      <p:cBhvr>
                                        <p:cTn id="73" dur="500"/>
                                        <p:tgtEl>
                                          <p:spTgt spid="15">
                                            <p:txEl>
                                              <p:pRg st="2" end="2"/>
                                            </p:txEl>
                                          </p:spTgt>
                                        </p:tgtEl>
                                      </p:cBhvr>
                                    </p:animEffect>
                                    <p:set>
                                      <p:cBhvr>
                                        <p:cTn id="74" dur="1" fill="hold">
                                          <p:stCondLst>
                                            <p:cond delay="499"/>
                                          </p:stCondLst>
                                        </p:cTn>
                                        <p:tgtEl>
                                          <p:spTgt spid="15">
                                            <p:txEl>
                                              <p:pRg st="2" end="2"/>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build="allAtOnce"/>
      <p:bldP spid="15" grpId="0" build="allAtOnce"/>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图片 4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88527" y="4915578"/>
            <a:ext cx="3003473" cy="1406690"/>
          </a:xfrm>
          <a:prstGeom prst="rect">
            <a:avLst/>
          </a:prstGeom>
        </p:spPr>
      </p:pic>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605774"/>
            <a:ext cx="12192000" cy="1252226"/>
          </a:xfrm>
          <a:prstGeom prst="rect">
            <a:avLst/>
          </a:prstGeom>
        </p:spPr>
      </p:pic>
      <p:pic>
        <p:nvPicPr>
          <p:cNvPr id="10" name="图片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898" y="5318943"/>
            <a:ext cx="12192000" cy="1539057"/>
          </a:xfrm>
          <a:prstGeom prst="rect">
            <a:avLst/>
          </a:prstGeom>
        </p:spPr>
      </p:pic>
      <p:pic>
        <p:nvPicPr>
          <p:cNvPr id="12" name="图片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63736" y="2672056"/>
            <a:ext cx="2066925" cy="342900"/>
          </a:xfrm>
          <a:prstGeom prst="rect">
            <a:avLst/>
          </a:prstGeom>
        </p:spPr>
      </p:pic>
      <p:pic>
        <p:nvPicPr>
          <p:cNvPr id="14" name="图片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62661" y="4400587"/>
            <a:ext cx="1790496" cy="1980974"/>
          </a:xfrm>
          <a:prstGeom prst="rect">
            <a:avLst/>
          </a:prstGeom>
        </p:spPr>
      </p:pic>
      <p:pic>
        <p:nvPicPr>
          <p:cNvPr id="16" name="图片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80900" y="4720083"/>
            <a:ext cx="1201460" cy="1341982"/>
          </a:xfrm>
          <a:prstGeom prst="rect">
            <a:avLst/>
          </a:prstGeom>
        </p:spPr>
      </p:pic>
      <p:pic>
        <p:nvPicPr>
          <p:cNvPr id="20" name="图片 1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898" y="5143069"/>
            <a:ext cx="2792259" cy="1088341"/>
          </a:xfrm>
          <a:prstGeom prst="rect">
            <a:avLst/>
          </a:prstGeom>
        </p:spPr>
      </p:pic>
      <p:pic>
        <p:nvPicPr>
          <p:cNvPr id="18" name="图片 1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87314" y="5845075"/>
            <a:ext cx="1101646" cy="632092"/>
          </a:xfrm>
          <a:prstGeom prst="rect">
            <a:avLst/>
          </a:prstGeom>
        </p:spPr>
      </p:pic>
      <p:pic>
        <p:nvPicPr>
          <p:cNvPr id="24" name="图片 2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7743" y="3961988"/>
            <a:ext cx="2264238" cy="2775264"/>
          </a:xfrm>
          <a:prstGeom prst="rect">
            <a:avLst/>
          </a:prstGeom>
        </p:spPr>
      </p:pic>
      <p:pic>
        <p:nvPicPr>
          <p:cNvPr id="26" name="图片 2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269943" y="895428"/>
            <a:ext cx="1303954" cy="1259753"/>
          </a:xfrm>
          <a:prstGeom prst="rect">
            <a:avLst/>
          </a:prstGeom>
        </p:spPr>
      </p:pic>
      <p:pic>
        <p:nvPicPr>
          <p:cNvPr id="28" name="图片 2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66675" y="5283816"/>
            <a:ext cx="4891672" cy="1353873"/>
          </a:xfrm>
          <a:prstGeom prst="rect">
            <a:avLst/>
          </a:prstGeom>
        </p:spPr>
      </p:pic>
      <p:pic>
        <p:nvPicPr>
          <p:cNvPr id="32" name="图片 3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766339" y="349233"/>
            <a:ext cx="2155720" cy="628650"/>
          </a:xfrm>
          <a:prstGeom prst="rect">
            <a:avLst/>
          </a:prstGeom>
        </p:spPr>
      </p:pic>
      <p:pic>
        <p:nvPicPr>
          <p:cNvPr id="34" name="图片 33"/>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815460" y="372666"/>
            <a:ext cx="1866900" cy="1771650"/>
          </a:xfrm>
          <a:prstGeom prst="rect">
            <a:avLst/>
          </a:prstGeom>
        </p:spPr>
      </p:pic>
      <p:pic>
        <p:nvPicPr>
          <p:cNvPr id="36" name="图片 3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03139" y="1228642"/>
            <a:ext cx="1636497" cy="1975083"/>
          </a:xfrm>
          <a:prstGeom prst="rect">
            <a:avLst/>
          </a:prstGeom>
        </p:spPr>
      </p:pic>
      <p:pic>
        <p:nvPicPr>
          <p:cNvPr id="22" name="图片 21"/>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557909" y="2998841"/>
            <a:ext cx="1704722" cy="1219200"/>
          </a:xfrm>
          <a:prstGeom prst="rect">
            <a:avLst/>
          </a:prstGeom>
        </p:spPr>
      </p:pic>
      <p:pic>
        <p:nvPicPr>
          <p:cNvPr id="44" name="图片 43"/>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1276147" y="6291429"/>
            <a:ext cx="361950" cy="371475"/>
          </a:xfrm>
          <a:prstGeom prst="rect">
            <a:avLst/>
          </a:prstGeom>
        </p:spPr>
      </p:pic>
      <p:pic>
        <p:nvPicPr>
          <p:cNvPr id="49" name="图片 4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70136" y="407677"/>
            <a:ext cx="1480533" cy="628650"/>
          </a:xfrm>
          <a:prstGeom prst="rect">
            <a:avLst/>
          </a:prstGeom>
        </p:spPr>
      </p:pic>
      <p:pic>
        <p:nvPicPr>
          <p:cNvPr id="55" name="图片 5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2531565">
            <a:off x="2032442" y="2988045"/>
            <a:ext cx="744732" cy="719487"/>
          </a:xfrm>
          <a:prstGeom prst="rect">
            <a:avLst/>
          </a:prstGeom>
        </p:spPr>
      </p:pic>
      <p:pic>
        <p:nvPicPr>
          <p:cNvPr id="2" name="Picture 1"/>
          <p:cNvPicPr>
            <a:picLocks noChangeAspect="1"/>
          </p:cNvPicPr>
          <p:nvPr/>
        </p:nvPicPr>
        <p:blipFill>
          <a:blip r:embed="rId19"/>
          <a:stretch>
            <a:fillRect/>
          </a:stretch>
        </p:blipFill>
        <p:spPr>
          <a:xfrm>
            <a:off x="2470358" y="1347225"/>
            <a:ext cx="7248772" cy="264589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6" y="0"/>
            <a:ext cx="12188388" cy="6858000"/>
          </a:xfrm>
          <a:prstGeom prst="rect">
            <a:avLst/>
          </a:prstGeom>
        </p:spPr>
      </p:pic>
      <p:pic>
        <p:nvPicPr>
          <p:cNvPr id="11" name="图片 41">
            <a:extLst>
              <a:ext uri="{FF2B5EF4-FFF2-40B4-BE49-F238E27FC236}">
                <a16:creationId xmlns="" xmlns:a16="http://schemas.microsoft.com/office/drawing/2014/main" id="{BED7DEC7-F0ED-4E64-81EB-D7D79EEC102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81260" y="5217882"/>
            <a:ext cx="1821302" cy="853015"/>
          </a:xfrm>
          <a:prstGeom prst="rect">
            <a:avLst/>
          </a:prstGeom>
        </p:spPr>
      </p:pic>
      <p:pic>
        <p:nvPicPr>
          <p:cNvPr id="13" name="图片 7">
            <a:extLst>
              <a:ext uri="{FF2B5EF4-FFF2-40B4-BE49-F238E27FC236}">
                <a16:creationId xmlns="" xmlns:a16="http://schemas.microsoft.com/office/drawing/2014/main" id="{06FAC09C-1FBA-473C-8C56-9A78349F20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605774"/>
            <a:ext cx="12192000" cy="1252226"/>
          </a:xfrm>
          <a:prstGeom prst="rect">
            <a:avLst/>
          </a:prstGeom>
        </p:spPr>
      </p:pic>
      <p:pic>
        <p:nvPicPr>
          <p:cNvPr id="15" name="图片 11">
            <a:extLst>
              <a:ext uri="{FF2B5EF4-FFF2-40B4-BE49-F238E27FC236}">
                <a16:creationId xmlns="" xmlns:a16="http://schemas.microsoft.com/office/drawing/2014/main" id="{865431EF-77B7-4B3D-B26D-1AC45FFB436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63736" y="2672056"/>
            <a:ext cx="2066925" cy="342900"/>
          </a:xfrm>
          <a:prstGeom prst="rect">
            <a:avLst/>
          </a:prstGeom>
        </p:spPr>
      </p:pic>
      <p:pic>
        <p:nvPicPr>
          <p:cNvPr id="18" name="图片 19">
            <a:extLst>
              <a:ext uri="{FF2B5EF4-FFF2-40B4-BE49-F238E27FC236}">
                <a16:creationId xmlns="" xmlns:a16="http://schemas.microsoft.com/office/drawing/2014/main" id="{E4144CEE-360F-4ABC-AC32-7F47EA8C6B0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161" y="5345198"/>
            <a:ext cx="1755083" cy="684080"/>
          </a:xfrm>
          <a:prstGeom prst="rect">
            <a:avLst/>
          </a:prstGeom>
        </p:spPr>
      </p:pic>
      <p:pic>
        <p:nvPicPr>
          <p:cNvPr id="19" name="图片 17">
            <a:extLst>
              <a:ext uri="{FF2B5EF4-FFF2-40B4-BE49-F238E27FC236}">
                <a16:creationId xmlns="" xmlns:a16="http://schemas.microsoft.com/office/drawing/2014/main" id="{B4C4D79C-61E6-4F21-9878-4B1C02CB72E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021090" y="5937159"/>
            <a:ext cx="662531" cy="380141"/>
          </a:xfrm>
          <a:prstGeom prst="rect">
            <a:avLst/>
          </a:prstGeom>
        </p:spPr>
      </p:pic>
      <p:pic>
        <p:nvPicPr>
          <p:cNvPr id="21" name="图片 31">
            <a:extLst>
              <a:ext uri="{FF2B5EF4-FFF2-40B4-BE49-F238E27FC236}">
                <a16:creationId xmlns="" xmlns:a16="http://schemas.microsoft.com/office/drawing/2014/main" id="{6816488C-CEB8-4F0B-965A-5D21911A1C2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48887" y="583715"/>
            <a:ext cx="1352715" cy="394478"/>
          </a:xfrm>
          <a:prstGeom prst="rect">
            <a:avLst/>
          </a:prstGeom>
        </p:spPr>
      </p:pic>
      <p:pic>
        <p:nvPicPr>
          <p:cNvPr id="22" name="图片 43">
            <a:extLst>
              <a:ext uri="{FF2B5EF4-FFF2-40B4-BE49-F238E27FC236}">
                <a16:creationId xmlns="" xmlns:a16="http://schemas.microsoft.com/office/drawing/2014/main" id="{8CAAE16C-C44F-4F6F-8C97-37AF805D2C1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276147" y="6291429"/>
            <a:ext cx="361950" cy="371475"/>
          </a:xfrm>
          <a:prstGeom prst="rect">
            <a:avLst/>
          </a:prstGeom>
        </p:spPr>
      </p:pic>
      <p:pic>
        <p:nvPicPr>
          <p:cNvPr id="23" name="图片 48">
            <a:extLst>
              <a:ext uri="{FF2B5EF4-FFF2-40B4-BE49-F238E27FC236}">
                <a16:creationId xmlns="" xmlns:a16="http://schemas.microsoft.com/office/drawing/2014/main" id="{DE8DA222-5E12-4F91-B546-C332771092E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0136" y="407677"/>
            <a:ext cx="1480533" cy="628650"/>
          </a:xfrm>
          <a:prstGeom prst="rect">
            <a:avLst/>
          </a:prstGeom>
        </p:spPr>
      </p:pic>
      <p:pic>
        <p:nvPicPr>
          <p:cNvPr id="25" name="Picture 2" descr="Premium Vector | Kids in different job set">
            <a:extLst>
              <a:ext uri="{FF2B5EF4-FFF2-40B4-BE49-F238E27FC236}">
                <a16:creationId xmlns="" xmlns:a16="http://schemas.microsoft.com/office/drawing/2014/main" id="{73DFC49B-ED89-408C-A8B7-2D3EE7272EB7}"/>
              </a:ext>
            </a:extLst>
          </p:cNvPr>
          <p:cNvPicPr>
            <a:picLocks noChangeAspect="1" noChangeArrowheads="1"/>
          </p:cNvPicPr>
          <p:nvPr/>
        </p:nvPicPr>
        <p:blipFill rotWithShape="1">
          <a:blip r:embed="rId11">
            <a:clrChange>
              <a:clrFrom>
                <a:srgbClr val="8D99A9"/>
              </a:clrFrom>
              <a:clrTo>
                <a:srgbClr val="8D99A9">
                  <a:alpha val="0"/>
                </a:srgbClr>
              </a:clrTo>
            </a:clrChange>
            <a:extLst>
              <a:ext uri="{28A0092B-C50C-407E-A947-70E740481C1C}">
                <a14:useLocalDpi xmlns:a14="http://schemas.microsoft.com/office/drawing/2010/main" val="0"/>
              </a:ext>
            </a:extLst>
          </a:blip>
          <a:srcRect l="38791" r="46705" b="66285"/>
          <a:stretch/>
        </p:blipFill>
        <p:spPr bwMode="auto">
          <a:xfrm>
            <a:off x="7696731" y="4710397"/>
            <a:ext cx="864835" cy="173091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 xmlns:a16="http://schemas.microsoft.com/office/drawing/2014/main" id="{782F377C-6712-463C-9368-BDB5774A7EED}"/>
              </a:ext>
            </a:extLst>
          </p:cNvPr>
          <p:cNvPicPr>
            <a:picLocks noChangeAspect="1"/>
          </p:cNvPicPr>
          <p:nvPr/>
        </p:nvPicPr>
        <p:blipFill rotWithShape="1">
          <a:blip r:embed="rId12">
            <a:clrChange>
              <a:clrFrom>
                <a:srgbClr val="8C99A9"/>
              </a:clrFrom>
              <a:clrTo>
                <a:srgbClr val="8C99A9">
                  <a:alpha val="0"/>
                </a:srgbClr>
              </a:clrTo>
            </a:clrChange>
            <a:extLst>
              <a:ext uri="{BEBA8EAE-BF5A-486C-A8C5-ECC9F3942E4B}">
                <a14:imgProps xmlns:a14="http://schemas.microsoft.com/office/drawing/2010/main">
                  <a14:imgLayer r:embed="rId13">
                    <a14:imgEffect>
                      <a14:backgroundRemoval t="37477" b="69388" l="2716" r="96166">
                        <a14:foregroundMark x1="65495" y1="40074" x2="65495" y2="41929"/>
                        <a14:foregroundMark x1="69010" y1="55288" x2="68211" y2="61224"/>
                        <a14:foregroundMark x1="64537" y1="66234" x2="66613" y2="66234"/>
                        <a14:foregroundMark x1="10543" y1="42486" x2="10703" y2="58813"/>
                        <a14:foregroundMark x1="14058" y1="57143" x2="15655" y2="56215"/>
                        <a14:foregroundMark x1="16294" y1="54731" x2="16454" y2="50835"/>
                        <a14:foregroundMark x1="16613" y1="49722" x2="16613" y2="48794"/>
                        <a14:foregroundMark x1="17252" y1="49536" x2="17732" y2="48794"/>
                        <a14:foregroundMark x1="7827" y1="58442" x2="7987" y2="56215"/>
                        <a14:foregroundMark x1="9425" y1="65677" x2="10863" y2="65677"/>
                        <a14:foregroundMark x1="13898" y1="61596" x2="15335" y2="60482"/>
                        <a14:foregroundMark x1="80192" y1="57699" x2="82748" y2="53247"/>
                        <a14:foregroundMark x1="89297" y1="49351" x2="92492" y2="49907"/>
                        <a14:foregroundMark x1="10064" y1="51020" x2="12141" y2="52134"/>
                        <a14:foregroundMark x1="11821" y1="51577" x2="13738" y2="50464"/>
                        <a14:foregroundMark x1="7348" y1="46939" x2="7348" y2="48794"/>
                        <a14:foregroundMark x1="15495" y1="46753" x2="15655" y2="48794"/>
                        <a14:foregroundMark x1="71406" y1="56401" x2="72684" y2="61781"/>
                        <a14:backgroundMark x1="14377" y1="52319" x2="15176" y2="51577"/>
                        <a14:backgroundMark x1="14217" y1="55659" x2="14377" y2="56401"/>
                        <a14:backgroundMark x1="88339" y1="52319" x2="88179" y2="51206"/>
                      </a14:backgroundRemoval>
                    </a14:imgEffect>
                  </a14:imgLayer>
                </a14:imgProps>
              </a:ext>
            </a:extLst>
          </a:blip>
          <a:srcRect t="36161" r="80770" b="31106"/>
          <a:stretch/>
        </p:blipFill>
        <p:spPr>
          <a:xfrm>
            <a:off x="4903257" y="4872354"/>
            <a:ext cx="1192743" cy="1748143"/>
          </a:xfrm>
          <a:prstGeom prst="rect">
            <a:avLst/>
          </a:prstGeom>
        </p:spPr>
      </p:pic>
      <p:pic>
        <p:nvPicPr>
          <p:cNvPr id="28" name="Picture 27">
            <a:extLst>
              <a:ext uri="{FF2B5EF4-FFF2-40B4-BE49-F238E27FC236}">
                <a16:creationId xmlns="" xmlns:a16="http://schemas.microsoft.com/office/drawing/2014/main" id="{E9F3C83E-B5E2-4217-B5F8-A8EF3A1A15AD}"/>
              </a:ext>
            </a:extLst>
          </p:cNvPr>
          <p:cNvPicPr>
            <a:picLocks noChangeAspect="1"/>
          </p:cNvPicPr>
          <p:nvPr/>
        </p:nvPicPr>
        <p:blipFill rotWithShape="1">
          <a:blip r:embed="rId12">
            <a:clrChange>
              <a:clrFrom>
                <a:srgbClr val="8C99A9"/>
              </a:clrFrom>
              <a:clrTo>
                <a:srgbClr val="8C99A9">
                  <a:alpha val="0"/>
                </a:srgbClr>
              </a:clrTo>
            </a:clrChange>
            <a:extLst>
              <a:ext uri="{BEBA8EAE-BF5A-486C-A8C5-ECC9F3942E4B}">
                <a14:imgProps xmlns:a14="http://schemas.microsoft.com/office/drawing/2010/main">
                  <a14:imgLayer r:embed="rId13">
                    <a14:imgEffect>
                      <a14:backgroundRemoval t="37477" b="69388" l="2716" r="96166">
                        <a14:foregroundMark x1="65495" y1="40074" x2="65495" y2="41929"/>
                        <a14:foregroundMark x1="69010" y1="55288" x2="68211" y2="61224"/>
                        <a14:foregroundMark x1="64537" y1="66234" x2="66613" y2="66234"/>
                        <a14:foregroundMark x1="10543" y1="42486" x2="10703" y2="58813"/>
                        <a14:foregroundMark x1="14058" y1="57143" x2="15655" y2="56215"/>
                        <a14:foregroundMark x1="16294" y1="54731" x2="16454" y2="50835"/>
                        <a14:foregroundMark x1="16613" y1="49722" x2="16613" y2="48794"/>
                        <a14:foregroundMark x1="17252" y1="49536" x2="17732" y2="48794"/>
                        <a14:foregroundMark x1="7827" y1="58442" x2="7987" y2="56215"/>
                        <a14:foregroundMark x1="9425" y1="65677" x2="10863" y2="65677"/>
                        <a14:foregroundMark x1="13898" y1="61596" x2="15335" y2="60482"/>
                        <a14:foregroundMark x1="80192" y1="57699" x2="82748" y2="53247"/>
                        <a14:foregroundMark x1="89297" y1="49351" x2="92492" y2="49907"/>
                        <a14:foregroundMark x1="10064" y1="51020" x2="12141" y2="52134"/>
                        <a14:foregroundMark x1="11821" y1="51577" x2="13738" y2="50464"/>
                        <a14:foregroundMark x1="7348" y1="46939" x2="7348" y2="48794"/>
                        <a14:foregroundMark x1="15495" y1="46753" x2="15655" y2="48794"/>
                        <a14:foregroundMark x1="71406" y1="56401" x2="72684" y2="61781"/>
                        <a14:backgroundMark x1="14377" y1="52319" x2="15176" y2="51577"/>
                        <a14:backgroundMark x1="14217" y1="55659" x2="14377" y2="56401"/>
                        <a14:backgroundMark x1="88339" y1="52319" x2="88179" y2="51206"/>
                      </a14:backgroundRemoval>
                    </a14:imgEffect>
                  </a14:imgLayer>
                </a14:imgProps>
              </a:ext>
            </a:extLst>
          </a:blip>
          <a:srcRect l="57223" t="35899" r="23547" b="31368"/>
          <a:stretch/>
        </p:blipFill>
        <p:spPr>
          <a:xfrm>
            <a:off x="2225082" y="4843126"/>
            <a:ext cx="1151861" cy="1688224"/>
          </a:xfrm>
          <a:prstGeom prst="rect">
            <a:avLst/>
          </a:prstGeom>
        </p:spPr>
      </p:pic>
      <p:pic>
        <p:nvPicPr>
          <p:cNvPr id="29" name="Picture 2" descr="Premium Vector | Kids in different job set">
            <a:extLst>
              <a:ext uri="{FF2B5EF4-FFF2-40B4-BE49-F238E27FC236}">
                <a16:creationId xmlns="" xmlns:a16="http://schemas.microsoft.com/office/drawing/2014/main" id="{833C0E04-1672-4C13-8D73-FC9BFF564BA8}"/>
              </a:ext>
            </a:extLst>
          </p:cNvPr>
          <p:cNvPicPr>
            <a:picLocks noChangeAspect="1" noChangeArrowheads="1"/>
          </p:cNvPicPr>
          <p:nvPr/>
        </p:nvPicPr>
        <p:blipFill rotWithShape="1">
          <a:blip r:embed="rId11">
            <a:clrChange>
              <a:clrFrom>
                <a:srgbClr val="8D99A9"/>
              </a:clrFrom>
              <a:clrTo>
                <a:srgbClr val="8D99A9">
                  <a:alpha val="0"/>
                </a:srgbClr>
              </a:clrTo>
            </a:clrChange>
            <a:extLst>
              <a:ext uri="{28A0092B-C50C-407E-A947-70E740481C1C}">
                <a14:useLocalDpi xmlns:a14="http://schemas.microsoft.com/office/drawing/2010/main" val="0"/>
              </a:ext>
            </a:extLst>
          </a:blip>
          <a:srcRect l="19508" r="58553" b="66285"/>
          <a:stretch/>
        </p:blipFill>
        <p:spPr bwMode="auto">
          <a:xfrm>
            <a:off x="3671275" y="4710397"/>
            <a:ext cx="1308154" cy="1730917"/>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Premium Vector | Kids in different job set">
            <a:extLst>
              <a:ext uri="{FF2B5EF4-FFF2-40B4-BE49-F238E27FC236}">
                <a16:creationId xmlns="" xmlns:a16="http://schemas.microsoft.com/office/drawing/2014/main" id="{EC094E03-1D39-4A28-B7A9-84AF52D4B69C}"/>
              </a:ext>
            </a:extLst>
          </p:cNvPr>
          <p:cNvPicPr>
            <a:picLocks noChangeAspect="1" noChangeArrowheads="1"/>
          </p:cNvPicPr>
          <p:nvPr/>
        </p:nvPicPr>
        <p:blipFill rotWithShape="1">
          <a:blip r:embed="rId11">
            <a:clrChange>
              <a:clrFrom>
                <a:srgbClr val="8D99A9"/>
              </a:clrFrom>
              <a:clrTo>
                <a:srgbClr val="8D99A9">
                  <a:alpha val="0"/>
                </a:srgbClr>
              </a:clrTo>
            </a:clrChange>
            <a:extLst>
              <a:ext uri="{28A0092B-C50C-407E-A947-70E740481C1C}">
                <a14:useLocalDpi xmlns:a14="http://schemas.microsoft.com/office/drawing/2010/main" val="0"/>
              </a:ext>
            </a:extLst>
          </a:blip>
          <a:srcRect l="54823" t="1889" r="30673" b="64396"/>
          <a:stretch/>
        </p:blipFill>
        <p:spPr bwMode="auto">
          <a:xfrm>
            <a:off x="8802981" y="4730240"/>
            <a:ext cx="864835" cy="1730917"/>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Premium Vector | Kids in different job set">
            <a:extLst>
              <a:ext uri="{FF2B5EF4-FFF2-40B4-BE49-F238E27FC236}">
                <a16:creationId xmlns="" xmlns:a16="http://schemas.microsoft.com/office/drawing/2014/main" id="{35FDE3B9-D005-43FB-A34B-243192A7DDB6}"/>
              </a:ext>
            </a:extLst>
          </p:cNvPr>
          <p:cNvPicPr>
            <a:picLocks noChangeAspect="1" noChangeArrowheads="1"/>
          </p:cNvPicPr>
          <p:nvPr/>
        </p:nvPicPr>
        <p:blipFill rotWithShape="1">
          <a:blip r:embed="rId11">
            <a:clrChange>
              <a:clrFrom>
                <a:srgbClr val="8D99A9"/>
              </a:clrFrom>
              <a:clrTo>
                <a:srgbClr val="8D99A9">
                  <a:alpha val="0"/>
                </a:srgbClr>
              </a:clrTo>
            </a:clrChange>
            <a:extLst>
              <a:ext uri="{28A0092B-C50C-407E-A947-70E740481C1C}">
                <a14:useLocalDpi xmlns:a14="http://schemas.microsoft.com/office/drawing/2010/main" val="0"/>
              </a:ext>
            </a:extLst>
          </a:blip>
          <a:srcRect l="73643" r="2759" b="66285"/>
          <a:stretch/>
        </p:blipFill>
        <p:spPr bwMode="auto">
          <a:xfrm>
            <a:off x="9780777" y="4710396"/>
            <a:ext cx="1407071" cy="1730917"/>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Premium Vector | Kids in different job set">
            <a:extLst>
              <a:ext uri="{FF2B5EF4-FFF2-40B4-BE49-F238E27FC236}">
                <a16:creationId xmlns="" xmlns:a16="http://schemas.microsoft.com/office/drawing/2014/main" id="{3231DE3A-B100-4BED-B214-9B7475B8151E}"/>
              </a:ext>
            </a:extLst>
          </p:cNvPr>
          <p:cNvPicPr>
            <a:picLocks noChangeAspect="1" noChangeArrowheads="1"/>
          </p:cNvPicPr>
          <p:nvPr/>
        </p:nvPicPr>
        <p:blipFill rotWithShape="1">
          <a:blip r:embed="rId11">
            <a:clrChange>
              <a:clrFrom>
                <a:srgbClr val="8D99A9"/>
              </a:clrFrom>
              <a:clrTo>
                <a:srgbClr val="8D99A9">
                  <a:alpha val="0"/>
                </a:srgbClr>
              </a:clrTo>
            </a:clrChange>
            <a:extLst>
              <a:ext uri="{28A0092B-C50C-407E-A947-70E740481C1C}">
                <a14:useLocalDpi xmlns:a14="http://schemas.microsoft.com/office/drawing/2010/main" val="0"/>
              </a:ext>
            </a:extLst>
          </a:blip>
          <a:srcRect l="-10" t="1619" r="78071" b="64666"/>
          <a:stretch/>
        </p:blipFill>
        <p:spPr bwMode="auto">
          <a:xfrm>
            <a:off x="6351057" y="4889580"/>
            <a:ext cx="1308154" cy="1730917"/>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 xmlns:a16="http://schemas.microsoft.com/office/drawing/2014/main" id="{3B2E7927-F9C2-4682-9999-91C1A463EB00}"/>
              </a:ext>
            </a:extLst>
          </p:cNvPr>
          <p:cNvSpPr txBox="1"/>
          <p:nvPr/>
        </p:nvSpPr>
        <p:spPr>
          <a:xfrm>
            <a:off x="2968232" y="-24107"/>
            <a:ext cx="629359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Arial"/>
                <a:cs typeface="+mn-cs"/>
              </a:rPr>
              <a:t>Thứ</a:t>
            </a:r>
            <a:r>
              <a:rPr kumimoji="0" lang="en-US" sz="2800" b="0" i="0" u="none" strike="noStrike" kern="1200" cap="none" spc="0" normalizeH="0" baseline="0" noProof="0" dirty="0">
                <a:ln>
                  <a:noFill/>
                </a:ln>
                <a:solidFill>
                  <a:prstClr val="black"/>
                </a:solidFill>
                <a:effectLst/>
                <a:uLnTx/>
                <a:uFillTx/>
                <a:latin typeface="Arial"/>
                <a:cs typeface="+mn-cs"/>
              </a:rPr>
              <a:t> … </a:t>
            </a:r>
            <a:r>
              <a:rPr kumimoji="0" lang="en-US" sz="2800" b="0" i="0" u="none" strike="noStrike" kern="1200" cap="none" spc="0" normalizeH="0" baseline="0" noProof="0" dirty="0" err="1">
                <a:ln>
                  <a:noFill/>
                </a:ln>
                <a:solidFill>
                  <a:prstClr val="black"/>
                </a:solidFill>
                <a:effectLst/>
                <a:uLnTx/>
                <a:uFillTx/>
                <a:latin typeface="Arial"/>
                <a:cs typeface="+mn-cs"/>
              </a:rPr>
              <a:t>ngày</a:t>
            </a:r>
            <a:r>
              <a:rPr kumimoji="0" lang="en-US" sz="2800" b="0" i="0" u="none" strike="noStrike" kern="1200" cap="none" spc="0" normalizeH="0" baseline="0" noProof="0" dirty="0">
                <a:ln>
                  <a:noFill/>
                </a:ln>
                <a:solidFill>
                  <a:prstClr val="black"/>
                </a:solidFill>
                <a:effectLst/>
                <a:uLnTx/>
                <a:uFillTx/>
                <a:latin typeface="Arial"/>
                <a:cs typeface="+mn-cs"/>
              </a:rPr>
              <a:t> … </a:t>
            </a:r>
            <a:r>
              <a:rPr kumimoji="0" lang="en-US" sz="2800" b="0" i="0" u="none" strike="noStrike" kern="1200" cap="none" spc="0" normalizeH="0" baseline="0" noProof="0" dirty="0" err="1">
                <a:ln>
                  <a:noFill/>
                </a:ln>
                <a:solidFill>
                  <a:prstClr val="black"/>
                </a:solidFill>
                <a:effectLst/>
                <a:uLnTx/>
                <a:uFillTx/>
                <a:latin typeface="Arial"/>
                <a:cs typeface="+mn-cs"/>
              </a:rPr>
              <a:t>tháng</a:t>
            </a:r>
            <a:r>
              <a:rPr kumimoji="0" lang="en-US" sz="2800" b="0" i="0" u="none" strike="noStrike" kern="1200" cap="none" spc="0" normalizeH="0" baseline="0" noProof="0" dirty="0">
                <a:ln>
                  <a:noFill/>
                </a:ln>
                <a:solidFill>
                  <a:prstClr val="black"/>
                </a:solidFill>
                <a:effectLst/>
                <a:uLnTx/>
                <a:uFillTx/>
                <a:latin typeface="Arial"/>
                <a:cs typeface="+mn-cs"/>
              </a:rPr>
              <a:t> … </a:t>
            </a:r>
            <a:r>
              <a:rPr kumimoji="0" lang="en-US" sz="2800" b="0" i="0" u="none" strike="noStrike" kern="1200" cap="none" spc="0" normalizeH="0" baseline="0" noProof="0" dirty="0" err="1">
                <a:ln>
                  <a:noFill/>
                </a:ln>
                <a:solidFill>
                  <a:prstClr val="black"/>
                </a:solidFill>
                <a:effectLst/>
                <a:uLnTx/>
                <a:uFillTx/>
                <a:latin typeface="Arial"/>
                <a:cs typeface="+mn-cs"/>
              </a:rPr>
              <a:t>năm</a:t>
            </a:r>
            <a:r>
              <a:rPr kumimoji="0" lang="en-US" sz="2800" b="0" i="0" u="none" strike="noStrike" kern="1200" cap="none" spc="0" normalizeH="0" baseline="0" noProof="0" dirty="0">
                <a:ln>
                  <a:noFill/>
                </a:ln>
                <a:solidFill>
                  <a:prstClr val="black"/>
                </a:solidFill>
                <a:effectLst/>
                <a:uLnTx/>
                <a:uFillTx/>
                <a:latin typeface="Arial"/>
                <a:cs typeface="+mn-cs"/>
              </a:rPr>
              <a:t> …..</a:t>
            </a:r>
          </a:p>
        </p:txBody>
      </p:sp>
      <p:pic>
        <p:nvPicPr>
          <p:cNvPr id="3" name="Picture 2" descr="A green and white logo&#10;&#10;Description automatically generated">
            <a:extLst>
              <a:ext uri="{FF2B5EF4-FFF2-40B4-BE49-F238E27FC236}">
                <a16:creationId xmlns="" xmlns:a16="http://schemas.microsoft.com/office/drawing/2014/main" id="{30C96E08-FE87-FF44-F3B5-6C58A4DD025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0"/>
            <a:ext cx="2093595" cy="2093595"/>
          </a:xfrm>
          <a:prstGeom prst="rect">
            <a:avLst/>
          </a:prstGeom>
        </p:spPr>
      </p:pic>
      <p:pic>
        <p:nvPicPr>
          <p:cNvPr id="4" name="Picture 3">
            <a:extLst>
              <a:ext uri="{FF2B5EF4-FFF2-40B4-BE49-F238E27FC236}">
                <a16:creationId xmlns="" xmlns:a16="http://schemas.microsoft.com/office/drawing/2014/main" id="{FA210891-B700-E6B7-7A97-9608B12D246C}"/>
              </a:ext>
            </a:extLst>
          </p:cNvPr>
          <p:cNvPicPr>
            <a:picLocks noChangeAspect="1"/>
          </p:cNvPicPr>
          <p:nvPr/>
        </p:nvPicPr>
        <p:blipFill>
          <a:blip r:embed="rId15"/>
          <a:stretch>
            <a:fillRect/>
          </a:stretch>
        </p:blipFill>
        <p:spPr>
          <a:xfrm>
            <a:off x="3489206" y="726195"/>
            <a:ext cx="5689945" cy="1254599"/>
          </a:xfrm>
          <a:prstGeom prst="rect">
            <a:avLst/>
          </a:prstGeom>
        </p:spPr>
      </p:pic>
      <p:pic>
        <p:nvPicPr>
          <p:cNvPr id="8" name="Picture 7">
            <a:extLst>
              <a:ext uri="{FF2B5EF4-FFF2-40B4-BE49-F238E27FC236}">
                <a16:creationId xmlns="" xmlns:a16="http://schemas.microsoft.com/office/drawing/2014/main" id="{16130363-D28E-59A6-0586-A7615D15D6BB}"/>
              </a:ext>
            </a:extLst>
          </p:cNvPr>
          <p:cNvPicPr>
            <a:picLocks noChangeAspect="1"/>
          </p:cNvPicPr>
          <p:nvPr/>
        </p:nvPicPr>
        <p:blipFill>
          <a:blip r:embed="rId16"/>
          <a:stretch>
            <a:fillRect/>
          </a:stretch>
        </p:blipFill>
        <p:spPr>
          <a:xfrm>
            <a:off x="1973750" y="1919123"/>
            <a:ext cx="7797460" cy="2328874"/>
          </a:xfrm>
          <a:prstGeom prst="rect">
            <a:avLst/>
          </a:prstGeom>
        </p:spPr>
      </p:pic>
    </p:spTree>
    <p:extLst>
      <p:ext uri="{BB962C8B-B14F-4D97-AF65-F5344CB8AC3E}">
        <p14:creationId xmlns:p14="http://schemas.microsoft.com/office/powerpoint/2010/main" val="3880658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0" presetClass="entr" presetSubtype="0" fill="hold" nodeType="withEffect">
                                  <p:stCondLst>
                                    <p:cond delay="130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2000"/>
                                        <p:tgtEl>
                                          <p:spTgt spid="21"/>
                                        </p:tgtEl>
                                      </p:cBhvr>
                                    </p:animEffect>
                                  </p:childTnLst>
                                </p:cTn>
                              </p:par>
                              <p:par>
                                <p:cTn id="11" presetID="63" presetClass="path" presetSubtype="0" repeatCount="indefinite" autoRev="1" fill="hold" nodeType="withEffect">
                                  <p:stCondLst>
                                    <p:cond delay="1400"/>
                                  </p:stCondLst>
                                  <p:childTnLst>
                                    <p:animMotion origin="layout" path="M -2.08333E-6 2.22222E-6 L 0.09753 2.22222E-6 " pathEditMode="relative" rAng="0" ptsTypes="AA">
                                      <p:cBhvr>
                                        <p:cTn id="12" dur="5000" spd="-100000" fill="hold"/>
                                        <p:tgtEl>
                                          <p:spTgt spid="21"/>
                                        </p:tgtEl>
                                        <p:attrNameLst>
                                          <p:attrName>ppt_x</p:attrName>
                                          <p:attrName>ppt_y</p:attrName>
                                        </p:attrNameLst>
                                      </p:cBhvr>
                                      <p:rCtr x="4870" y="0"/>
                                    </p:animMotion>
                                  </p:childTnLst>
                                </p:cTn>
                              </p:par>
                              <p:par>
                                <p:cTn id="13" presetID="10" presetClass="entr" presetSubtype="0"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2000"/>
                                        <p:tgtEl>
                                          <p:spTgt spid="23"/>
                                        </p:tgtEl>
                                      </p:cBhvr>
                                    </p:animEffect>
                                  </p:childTnLst>
                                </p:cTn>
                              </p:par>
                              <p:par>
                                <p:cTn id="16" presetID="63" presetClass="path" presetSubtype="0" repeatCount="indefinite" autoRev="1" fill="hold" nodeType="withEffect">
                                  <p:stCondLst>
                                    <p:cond delay="0"/>
                                  </p:stCondLst>
                                  <p:childTnLst>
                                    <p:animMotion origin="layout" path="M -2.91667E-6 -2.96296E-6 L 0.08985 0.00371 " pathEditMode="relative" rAng="0" ptsTypes="AA">
                                      <p:cBhvr>
                                        <p:cTn id="17" dur="5000" fill="hold"/>
                                        <p:tgtEl>
                                          <p:spTgt spid="23"/>
                                        </p:tgtEl>
                                        <p:attrNameLst>
                                          <p:attrName>ppt_x</p:attrName>
                                          <p:attrName>ppt_y</p:attrName>
                                        </p:attrNameLst>
                                      </p:cBhvr>
                                      <p:rCtr x="4492" y="185"/>
                                    </p:animMotion>
                                  </p:childTnLst>
                                </p:cTn>
                              </p:par>
                              <p:par>
                                <p:cTn id="18" presetID="2" presetClass="entr" presetSubtype="8" fill="hold" nodeType="withEffect">
                                  <p:stCondLst>
                                    <p:cond delay="5300"/>
                                  </p:stCondLst>
                                  <p:childTnLst>
                                    <p:set>
                                      <p:cBhvr>
                                        <p:cTn id="19" dur="1" fill="hold">
                                          <p:stCondLst>
                                            <p:cond delay="0"/>
                                          </p:stCondLst>
                                        </p:cTn>
                                        <p:tgtEl>
                                          <p:spTgt spid="19"/>
                                        </p:tgtEl>
                                        <p:attrNameLst>
                                          <p:attrName>style.visibility</p:attrName>
                                        </p:attrNameLst>
                                      </p:cBhvr>
                                      <p:to>
                                        <p:strVal val="visible"/>
                                      </p:to>
                                    </p:set>
                                    <p:anim calcmode="lin" valueType="num">
                                      <p:cBhvr additive="base">
                                        <p:cTn id="20" dur="1900" fill="hold"/>
                                        <p:tgtEl>
                                          <p:spTgt spid="19"/>
                                        </p:tgtEl>
                                        <p:attrNameLst>
                                          <p:attrName>ppt_x</p:attrName>
                                        </p:attrNameLst>
                                      </p:cBhvr>
                                      <p:tavLst>
                                        <p:tav tm="0">
                                          <p:val>
                                            <p:strVal val="0-#ppt_w/2"/>
                                          </p:val>
                                        </p:tav>
                                        <p:tav tm="100000">
                                          <p:val>
                                            <p:strVal val="#ppt_x"/>
                                          </p:val>
                                        </p:tav>
                                      </p:tavLst>
                                    </p:anim>
                                    <p:anim calcmode="lin" valueType="num">
                                      <p:cBhvr additive="base">
                                        <p:cTn id="21" dur="1900" fill="hold"/>
                                        <p:tgtEl>
                                          <p:spTgt spid="19"/>
                                        </p:tgtEl>
                                        <p:attrNameLst>
                                          <p:attrName>ppt_y</p:attrName>
                                        </p:attrNameLst>
                                      </p:cBhvr>
                                      <p:tavLst>
                                        <p:tav tm="0">
                                          <p:val>
                                            <p:strVal val="#ppt_y"/>
                                          </p:val>
                                        </p:tav>
                                        <p:tav tm="100000">
                                          <p:val>
                                            <p:strVal val="#ppt_y"/>
                                          </p:val>
                                        </p:tav>
                                      </p:tavLst>
                                    </p:anim>
                                  </p:childTnLst>
                                </p:cTn>
                              </p:par>
                              <p:par>
                                <p:cTn id="22" presetID="10" presetClass="entr" presetSubtype="0" fill="hold" nodeType="withEffect">
                                  <p:stCondLst>
                                    <p:cond delay="130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2000"/>
                                        <p:tgtEl>
                                          <p:spTgt spid="15"/>
                                        </p:tgtEl>
                                      </p:cBhvr>
                                    </p:animEffect>
                                  </p:childTnLst>
                                </p:cTn>
                              </p:par>
                              <p:par>
                                <p:cTn id="25" presetID="63" presetClass="path" presetSubtype="0" repeatCount="indefinite" autoRev="1" fill="hold" nodeType="withEffect">
                                  <p:stCondLst>
                                    <p:cond delay="1400"/>
                                  </p:stCondLst>
                                  <p:childTnLst>
                                    <p:animMotion origin="layout" path="M -2.08333E-6 2.22222E-6 L 0.09753 2.22222E-6 " pathEditMode="relative" rAng="0" ptsTypes="AA">
                                      <p:cBhvr>
                                        <p:cTn id="26" dur="5000" spd="-100000" fill="hold"/>
                                        <p:tgtEl>
                                          <p:spTgt spid="15"/>
                                        </p:tgtEl>
                                        <p:attrNameLst>
                                          <p:attrName>ppt_x</p:attrName>
                                          <p:attrName>ppt_y</p:attrName>
                                        </p:attrNameLst>
                                      </p:cBhvr>
                                      <p:rCtr x="4870" y="0"/>
                                    </p:animMotion>
                                  </p:childTnLst>
                                </p:cTn>
                              </p:par>
                              <p:par>
                                <p:cTn id="27" presetID="53" presetClass="entr" presetSubtype="16" fill="hold" nodeType="with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p:cTn id="29" dur="500" fill="hold"/>
                                        <p:tgtEl>
                                          <p:spTgt spid="3"/>
                                        </p:tgtEl>
                                        <p:attrNameLst>
                                          <p:attrName>ppt_w</p:attrName>
                                        </p:attrNameLst>
                                      </p:cBhvr>
                                      <p:tavLst>
                                        <p:tav tm="0">
                                          <p:val>
                                            <p:fltVal val="0"/>
                                          </p:val>
                                        </p:tav>
                                        <p:tav tm="100000">
                                          <p:val>
                                            <p:strVal val="#ppt_w"/>
                                          </p:val>
                                        </p:tav>
                                      </p:tavLst>
                                    </p:anim>
                                    <p:anim calcmode="lin" valueType="num">
                                      <p:cBhvr>
                                        <p:cTn id="30" dur="500" fill="hold"/>
                                        <p:tgtEl>
                                          <p:spTgt spid="3"/>
                                        </p:tgtEl>
                                        <p:attrNameLst>
                                          <p:attrName>ppt_h</p:attrName>
                                        </p:attrNameLst>
                                      </p:cBhvr>
                                      <p:tavLst>
                                        <p:tav tm="0">
                                          <p:val>
                                            <p:fltVal val="0"/>
                                          </p:val>
                                        </p:tav>
                                        <p:tav tm="100000">
                                          <p:val>
                                            <p:strVal val="#ppt_h"/>
                                          </p:val>
                                        </p:tav>
                                      </p:tavLst>
                                    </p:anim>
                                    <p:animEffect transition="in" filter="fade">
                                      <p:cBhvr>
                                        <p:cTn id="31" dur="500"/>
                                        <p:tgtEl>
                                          <p:spTgt spid="3"/>
                                        </p:tgtEl>
                                      </p:cBhvr>
                                    </p:animEffect>
                                  </p:childTnLst>
                                </p:cTn>
                              </p:par>
                              <p:par>
                                <p:cTn id="32" presetID="53" presetClass="entr" presetSubtype="16" fill="hold" nodeType="withEffect">
                                  <p:stCondLst>
                                    <p:cond delay="0"/>
                                  </p:stCondLst>
                                  <p:childTnLst>
                                    <p:set>
                                      <p:cBhvr>
                                        <p:cTn id="33" dur="1" fill="hold">
                                          <p:stCondLst>
                                            <p:cond delay="0"/>
                                          </p:stCondLst>
                                        </p:cTn>
                                        <p:tgtEl>
                                          <p:spTgt spid="4"/>
                                        </p:tgtEl>
                                        <p:attrNameLst>
                                          <p:attrName>style.visibility</p:attrName>
                                        </p:attrNameLst>
                                      </p:cBhvr>
                                      <p:to>
                                        <p:strVal val="visible"/>
                                      </p:to>
                                    </p:set>
                                    <p:anim calcmode="lin" valueType="num">
                                      <p:cBhvr>
                                        <p:cTn id="34" dur="500" fill="hold"/>
                                        <p:tgtEl>
                                          <p:spTgt spid="4"/>
                                        </p:tgtEl>
                                        <p:attrNameLst>
                                          <p:attrName>ppt_w</p:attrName>
                                        </p:attrNameLst>
                                      </p:cBhvr>
                                      <p:tavLst>
                                        <p:tav tm="0">
                                          <p:val>
                                            <p:fltVal val="0"/>
                                          </p:val>
                                        </p:tav>
                                        <p:tav tm="100000">
                                          <p:val>
                                            <p:strVal val="#ppt_w"/>
                                          </p:val>
                                        </p:tav>
                                      </p:tavLst>
                                    </p:anim>
                                    <p:anim calcmode="lin" valueType="num">
                                      <p:cBhvr>
                                        <p:cTn id="35" dur="500" fill="hold"/>
                                        <p:tgtEl>
                                          <p:spTgt spid="4"/>
                                        </p:tgtEl>
                                        <p:attrNameLst>
                                          <p:attrName>ppt_h</p:attrName>
                                        </p:attrNameLst>
                                      </p:cBhvr>
                                      <p:tavLst>
                                        <p:tav tm="0">
                                          <p:val>
                                            <p:fltVal val="0"/>
                                          </p:val>
                                        </p:tav>
                                        <p:tav tm="100000">
                                          <p:val>
                                            <p:strVal val="#ppt_h"/>
                                          </p:val>
                                        </p:tav>
                                      </p:tavLst>
                                    </p:anim>
                                    <p:animEffect transition="in" filter="fade">
                                      <p:cBhvr>
                                        <p:cTn id="36" dur="500"/>
                                        <p:tgtEl>
                                          <p:spTgt spid="4"/>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wipe(down)">
                                      <p:cBhvr>
                                        <p:cTn id="4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6" y="0"/>
            <a:ext cx="12188388" cy="6858000"/>
          </a:xfrm>
          <a:prstGeom prst="rect">
            <a:avLst/>
          </a:prstGeom>
        </p:spPr>
      </p:pic>
      <p:pic>
        <p:nvPicPr>
          <p:cNvPr id="5" name="Picture 4">
            <a:extLst>
              <a:ext uri="{FF2B5EF4-FFF2-40B4-BE49-F238E27FC236}">
                <a16:creationId xmlns="" xmlns:a16="http://schemas.microsoft.com/office/drawing/2014/main" id="{2C69EE33-01FE-856E-3A13-5A86FACADF1A}"/>
              </a:ext>
            </a:extLst>
          </p:cNvPr>
          <p:cNvPicPr>
            <a:picLocks noChangeAspect="1"/>
          </p:cNvPicPr>
          <p:nvPr/>
        </p:nvPicPr>
        <p:blipFill>
          <a:blip r:embed="rId4"/>
          <a:stretch>
            <a:fillRect/>
          </a:stretch>
        </p:blipFill>
        <p:spPr>
          <a:xfrm>
            <a:off x="3561542" y="195186"/>
            <a:ext cx="5572227" cy="963251"/>
          </a:xfrm>
          <a:prstGeom prst="rect">
            <a:avLst/>
          </a:prstGeom>
        </p:spPr>
      </p:pic>
      <p:sp>
        <p:nvSpPr>
          <p:cNvPr id="6" name="Rectangle 5">
            <a:extLst>
              <a:ext uri="{FF2B5EF4-FFF2-40B4-BE49-F238E27FC236}">
                <a16:creationId xmlns="" xmlns:a16="http://schemas.microsoft.com/office/drawing/2014/main" id="{8C6BCB60-70EB-D63E-EAAB-845B17B313EC}"/>
              </a:ext>
            </a:extLst>
          </p:cNvPr>
          <p:cNvSpPr/>
          <p:nvPr/>
        </p:nvSpPr>
        <p:spPr>
          <a:xfrm>
            <a:off x="757310" y="1358742"/>
            <a:ext cx="10540610" cy="3583545"/>
          </a:xfrm>
          <a:prstGeom prst="rect">
            <a:avLst/>
          </a:prstGeom>
        </p:spPr>
        <p:txBody>
          <a:bodyPr wrap="square">
            <a:spAutoFit/>
          </a:bodyPr>
          <a:lstStyle/>
          <a:p>
            <a:pPr marL="457200" lvl="0" indent="-457200" algn="just">
              <a:lnSpc>
                <a:spcPct val="120000"/>
              </a:lnSpc>
              <a:buFont typeface="Arial" panose="020B0604020202020204" pitchFamily="34" charset="0"/>
              <a:buChar char="•"/>
              <a:defRPr/>
            </a:pPr>
            <a:r>
              <a:rPr lang="vi-VN" sz="3200" b="1" dirty="0">
                <a:solidFill>
                  <a:srgbClr val="002496"/>
                </a:solidFill>
                <a:latin typeface="Cambria" panose="02040503050406030204" pitchFamily="18" charset="0"/>
                <a:ea typeface="Cambria" panose="02040503050406030204" pitchFamily="18" charset="0"/>
              </a:rPr>
              <a:t>Học sinh tìm hiểu được về những quy định an toàn nghề nghiệp của nghề em mơ ước.</a:t>
            </a:r>
          </a:p>
          <a:p>
            <a:pPr marL="457200" lvl="0" indent="-457200" algn="just">
              <a:lnSpc>
                <a:spcPct val="120000"/>
              </a:lnSpc>
              <a:buFont typeface="Arial" panose="020B0604020202020204" pitchFamily="34" charset="0"/>
              <a:buChar char="•"/>
              <a:defRPr/>
            </a:pPr>
            <a:r>
              <a:rPr lang="vi-VN" sz="3200" b="1" dirty="0">
                <a:solidFill>
                  <a:srgbClr val="002496"/>
                </a:solidFill>
                <a:latin typeface="Cambria" panose="02040503050406030204" pitchFamily="18" charset="0"/>
                <a:ea typeface="Cambria" panose="02040503050406030204" pitchFamily="18" charset="0"/>
              </a:rPr>
              <a:t>Nhận biết được một số thiết bị bảo hộ lao động của nghề và biết cách sử dụng.</a:t>
            </a:r>
          </a:p>
          <a:p>
            <a:pPr marL="457200" lvl="0" indent="-457200" algn="just">
              <a:lnSpc>
                <a:spcPct val="120000"/>
              </a:lnSpc>
              <a:buFont typeface="Arial" panose="020B0604020202020204" pitchFamily="34" charset="0"/>
              <a:buChar char="•"/>
              <a:defRPr/>
            </a:pPr>
            <a:r>
              <a:rPr lang="vi-VN" sz="3200" b="1" dirty="0">
                <a:solidFill>
                  <a:srgbClr val="002496"/>
                </a:solidFill>
                <a:latin typeface="Cambria" panose="02040503050406030204" pitchFamily="18" charset="0"/>
                <a:ea typeface="Cambria" panose="02040503050406030204" pitchFamily="18" charset="0"/>
              </a:rPr>
              <a:t>Tìm lại những tư liệu, sản phẩm thể hiện được sự tiến bộ của cá nhân tập thể.</a:t>
            </a:r>
          </a:p>
        </p:txBody>
      </p:sp>
    </p:spTree>
    <p:extLst>
      <p:ext uri="{BB962C8B-B14F-4D97-AF65-F5344CB8AC3E}">
        <p14:creationId xmlns:p14="http://schemas.microsoft.com/office/powerpoint/2010/main" val="13746972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neon colored word on a black background&#10;&#10;Description automatically generated">
            <a:extLst>
              <a:ext uri="{FF2B5EF4-FFF2-40B4-BE49-F238E27FC236}">
                <a16:creationId xmlns="" xmlns:a16="http://schemas.microsoft.com/office/drawing/2014/main" id="{156C2E01-2579-E8B2-BC01-D4BEA670FF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1680" y="464373"/>
            <a:ext cx="9026598" cy="3068413"/>
          </a:xfrm>
          <a:prstGeom prst="rect">
            <a:avLst/>
          </a:prstGeom>
        </p:spPr>
      </p:pic>
    </p:spTree>
    <p:extLst>
      <p:ext uri="{BB962C8B-B14F-4D97-AF65-F5344CB8AC3E}">
        <p14:creationId xmlns:p14="http://schemas.microsoft.com/office/powerpoint/2010/main" val="27194143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00D95D2E-9FC2-35D9-81AB-08A8D06DDD1A}"/>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0" y="-24161"/>
            <a:ext cx="12192000" cy="6858000"/>
          </a:xfrm>
          <a:prstGeom prst="rect">
            <a:avLst/>
          </a:prstGeom>
        </p:spPr>
      </p:pic>
      <p:sp>
        <p:nvSpPr>
          <p:cNvPr id="6" name="Rectangle: Rounded Corners 5">
            <a:extLst>
              <a:ext uri="{FF2B5EF4-FFF2-40B4-BE49-F238E27FC236}">
                <a16:creationId xmlns="" xmlns:a16="http://schemas.microsoft.com/office/drawing/2014/main" id="{BBFDC3D3-5DFD-4E4C-8BC1-B430BD30C246}"/>
              </a:ext>
            </a:extLst>
          </p:cNvPr>
          <p:cNvSpPr/>
          <p:nvPr/>
        </p:nvSpPr>
        <p:spPr>
          <a:xfrm>
            <a:off x="2566874" y="2788312"/>
            <a:ext cx="8915400" cy="2667000"/>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2" name="TextBox 11">
            <a:extLst>
              <a:ext uri="{FF2B5EF4-FFF2-40B4-BE49-F238E27FC236}">
                <a16:creationId xmlns="" xmlns:a16="http://schemas.microsoft.com/office/drawing/2014/main" id="{4BBD4236-8161-4FAF-A4E5-29638826175C}"/>
              </a:ext>
            </a:extLst>
          </p:cNvPr>
          <p:cNvSpPr txBox="1"/>
          <p:nvPr/>
        </p:nvSpPr>
        <p:spPr>
          <a:xfrm>
            <a:off x="3741827" y="3124200"/>
            <a:ext cx="7378118" cy="2123658"/>
          </a:xfrm>
          <a:prstGeom prst="rect">
            <a:avLst/>
          </a:prstGeom>
          <a:noFill/>
          <a:ln w="25400">
            <a:noFill/>
          </a:ln>
        </p:spPr>
        <p:txBody>
          <a:bodyPr wrap="square">
            <a:spAutoFit/>
          </a:bodyPr>
          <a:lstStyle/>
          <a:p>
            <a:pPr lvl="0" algn="ctr">
              <a:spcBef>
                <a:spcPts val="1200"/>
              </a:spcBef>
              <a:defRPr/>
            </a:pPr>
            <a:r>
              <a:rPr lang="vi-VN" sz="4400" b="1" dirty="0">
                <a:solidFill>
                  <a:srgbClr val="FF0000"/>
                </a:solidFill>
                <a:latin typeface="Calibri" panose="020F0502020204030204" pitchFamily="34" charset="0"/>
                <a:ea typeface="Calibri" panose="020F0502020204030204" pitchFamily="34" charset="0"/>
                <a:cs typeface="Calibri" panose="020F0502020204030204" pitchFamily="34" charset="0"/>
              </a:rPr>
              <a:t>Hoạt động 1: Chia sẻ về những quy định đảm bảo an toàn của nghề em mơ ước</a:t>
            </a:r>
            <a:endPar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3" name="Freeform 6">
            <a:extLst>
              <a:ext uri="{FF2B5EF4-FFF2-40B4-BE49-F238E27FC236}">
                <a16:creationId xmlns="" xmlns:a16="http://schemas.microsoft.com/office/drawing/2014/main" id="{1D933D69-65A1-A0CA-5CD6-CD8235CBA461}"/>
              </a:ext>
            </a:extLst>
          </p:cNvPr>
          <p:cNvSpPr/>
          <p:nvPr/>
        </p:nvSpPr>
        <p:spPr>
          <a:xfrm>
            <a:off x="530028" y="1973724"/>
            <a:ext cx="3436430" cy="4770060"/>
          </a:xfrm>
          <a:custGeom>
            <a:avLst/>
            <a:gdLst/>
            <a:ahLst/>
            <a:cxnLst/>
            <a:rect l="l" t="t" r="r" b="b"/>
            <a:pathLst>
              <a:path w="2964370" h="4114800">
                <a:moveTo>
                  <a:pt x="0" y="0"/>
                </a:moveTo>
                <a:lnTo>
                  <a:pt x="2964370" y="0"/>
                </a:lnTo>
                <a:lnTo>
                  <a:pt x="2964370"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Tree>
    <p:extLst>
      <p:ext uri="{BB962C8B-B14F-4D97-AF65-F5344CB8AC3E}">
        <p14:creationId xmlns:p14="http://schemas.microsoft.com/office/powerpoint/2010/main" val="116082238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p:stCondLst>
                              <p:cond delay="500"/>
                            </p:stCondLst>
                            <p:childTnLst>
                              <p:par>
                                <p:cTn id="13" presetID="22" presetClass="entr" presetSubtype="8"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kids sitting at desks&#10;&#10;Description automatically generated">
            <a:extLst>
              <a:ext uri="{FF2B5EF4-FFF2-40B4-BE49-F238E27FC236}">
                <a16:creationId xmlns="" xmlns:a16="http://schemas.microsoft.com/office/drawing/2014/main" id="{7A59C5DD-D004-63C2-109D-3D59257B47B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02647" y="3352800"/>
            <a:ext cx="5150336" cy="3316014"/>
          </a:xfrm>
          <a:prstGeom prst="rect">
            <a:avLst/>
          </a:prstGeom>
        </p:spPr>
      </p:pic>
      <p:sp>
        <p:nvSpPr>
          <p:cNvPr id="4" name="Rectangle: Rounded Corners 3">
            <a:extLst>
              <a:ext uri="{FF2B5EF4-FFF2-40B4-BE49-F238E27FC236}">
                <a16:creationId xmlns="" xmlns:a16="http://schemas.microsoft.com/office/drawing/2014/main" id="{CEB0B3B4-4814-EBAC-2E01-DB7BBEEE1755}"/>
              </a:ext>
            </a:extLst>
          </p:cNvPr>
          <p:cNvSpPr/>
          <p:nvPr/>
        </p:nvSpPr>
        <p:spPr>
          <a:xfrm>
            <a:off x="1162490" y="807343"/>
            <a:ext cx="10430420" cy="2219636"/>
          </a:xfrm>
          <a:prstGeom prst="roundRect">
            <a:avLst>
              <a:gd name="adj" fmla="val 13777"/>
            </a:avLst>
          </a:prstGeom>
          <a:solidFill>
            <a:srgbClr val="FAECEC"/>
          </a:solidFill>
          <a:ln>
            <a:solidFill>
              <a:srgbClr val="D13F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71500" lvl="0" indent="-571500">
              <a:buFontTx/>
              <a:buChar char="-"/>
              <a:defRPr/>
            </a:pPr>
            <a:r>
              <a:rPr lang="vi-VN" sz="2800" b="1" dirty="0">
                <a:solidFill>
                  <a:prstClr val="black"/>
                </a:solidFill>
                <a:latin typeface="Cambria" panose="02040503050406030204" pitchFamily="18" charset="0"/>
                <a:ea typeface="Cambria" panose="02040503050406030204" pitchFamily="18" charset="0"/>
              </a:rPr>
              <a:t>Những rủi ro, nguy hiểm có thể xảy ra với người lao động ?</a:t>
            </a:r>
          </a:p>
          <a:p>
            <a:pPr marL="571500" lvl="0" indent="-571500">
              <a:buFontTx/>
              <a:buChar char="-"/>
              <a:defRPr/>
            </a:pPr>
            <a:r>
              <a:rPr lang="vi-VN" sz="2800" b="1" dirty="0">
                <a:solidFill>
                  <a:prstClr val="black"/>
                </a:solidFill>
                <a:latin typeface="Cambria" panose="02040503050406030204" pitchFamily="18" charset="0"/>
                <a:ea typeface="Cambria" panose="02040503050406030204" pitchFamily="18" charset="0"/>
              </a:rPr>
              <a:t>Nguyên nhân xảy ra điều đó?</a:t>
            </a:r>
          </a:p>
          <a:p>
            <a:pPr marL="571500" lvl="0" indent="-571500">
              <a:buFontTx/>
              <a:buChar char="-"/>
              <a:defRPr/>
            </a:pPr>
            <a:r>
              <a:rPr lang="vi-VN" sz="2800" b="1" dirty="0">
                <a:solidFill>
                  <a:prstClr val="black"/>
                </a:solidFill>
                <a:latin typeface="Cambria" panose="02040503050406030204" pitchFamily="18" charset="0"/>
                <a:ea typeface="Cambria" panose="02040503050406030204" pitchFamily="18" charset="0"/>
              </a:rPr>
              <a:t>Các quy định đảm bảo an toàn của nghề mà người lao động phải tuân thủ?</a:t>
            </a:r>
          </a:p>
          <a:p>
            <a:pPr marL="571500" lvl="0" indent="-571500">
              <a:buFontTx/>
              <a:buChar char="-"/>
              <a:defRPr/>
            </a:pPr>
            <a:r>
              <a:rPr lang="vi-VN" sz="2800" b="1" dirty="0">
                <a:solidFill>
                  <a:prstClr val="black"/>
                </a:solidFill>
                <a:latin typeface="Cambria" panose="02040503050406030204" pitchFamily="18" charset="0"/>
                <a:ea typeface="Cambria" panose="02040503050406030204" pitchFamily="18" charset="0"/>
              </a:rPr>
              <a:t>Trang phục bảo hộ của nghề gồm những gì?</a:t>
            </a:r>
          </a:p>
        </p:txBody>
      </p:sp>
      <p:pic>
        <p:nvPicPr>
          <p:cNvPr id="7" name="3 Minute Timer with Music for Kids! Countdown Videos HD! (1)">
            <a:hlinkClick r:id="" action="ppaction://media"/>
            <a:extLst>
              <a:ext uri="{FF2B5EF4-FFF2-40B4-BE49-F238E27FC236}">
                <a16:creationId xmlns="" xmlns:a16="http://schemas.microsoft.com/office/drawing/2014/main" id="{F6F19430-4F46-29A2-CF39-9C285EDAF3A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69615" y="5100132"/>
            <a:ext cx="2438400" cy="1371600"/>
          </a:xfrm>
          <a:prstGeom prst="rect">
            <a:avLst/>
          </a:prstGeom>
        </p:spPr>
      </p:pic>
    </p:spTree>
    <p:extLst>
      <p:ext uri="{BB962C8B-B14F-4D97-AF65-F5344CB8AC3E}">
        <p14:creationId xmlns:p14="http://schemas.microsoft.com/office/powerpoint/2010/main" val="1179683736"/>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0" fill="hold" display="0">
                  <p:stCondLst>
                    <p:cond delay="indefinite"/>
                  </p:stCondLst>
                </p:cTn>
                <p:tgtEl>
                  <p:spTgt spid="7"/>
                </p:tgtEl>
              </p:cMediaNode>
            </p:video>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 xmlns:a16="http://schemas.microsoft.com/office/drawing/2014/main" id="{809F8256-7637-C940-830C-84B01D22C7F5}"/>
              </a:ext>
            </a:extLst>
          </p:cNvPr>
          <p:cNvSpPr/>
          <p:nvPr/>
        </p:nvSpPr>
        <p:spPr>
          <a:xfrm>
            <a:off x="480632" y="946893"/>
            <a:ext cx="10786808" cy="1325563"/>
          </a:xfrm>
          <a:prstGeom prst="roundRect">
            <a:avLst>
              <a:gd name="adj" fmla="val 13777"/>
            </a:avLst>
          </a:prstGeom>
          <a:solidFill>
            <a:srgbClr val="FAECEC"/>
          </a:solidFill>
          <a:ln>
            <a:solidFill>
              <a:srgbClr val="D13F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defRPr/>
            </a:pPr>
            <a:r>
              <a:rPr lang="en-US" sz="3600" b="1" dirty="0" err="1">
                <a:solidFill>
                  <a:prstClr val="black"/>
                </a:solidFill>
                <a:latin typeface="Cambria" panose="02040503050406030204" pitchFamily="18" charset="0"/>
                <a:ea typeface="Cambria" panose="02040503050406030204" pitchFamily="18" charset="0"/>
              </a:rPr>
              <a:t>Ví</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dụ</a:t>
            </a:r>
            <a:r>
              <a:rPr lang="en-US" sz="3600" b="1" dirty="0">
                <a:solidFill>
                  <a:prstClr val="black"/>
                </a:solidFill>
                <a:latin typeface="Cambria" panose="02040503050406030204" pitchFamily="18" charset="0"/>
                <a:ea typeface="Cambria" panose="02040503050406030204" pitchFamily="18" charset="0"/>
              </a:rPr>
              <a:t>: </a:t>
            </a:r>
            <a:r>
              <a:rPr lang="vi-VN" sz="3600" b="1" dirty="0">
                <a:solidFill>
                  <a:prstClr val="black"/>
                </a:solidFill>
                <a:latin typeface="Cambria" panose="02040503050406030204" pitchFamily="18" charset="0"/>
                <a:ea typeface="Cambria" panose="02040503050406030204" pitchFamily="18" charset="0"/>
              </a:rPr>
              <a:t>Kĩ sư xây dựng không đội mũ bảo hiểm đang đứng ở cổng trường bị gạch rơi vào đầu.</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 name="Picture 2">
            <a:extLst>
              <a:ext uri="{FF2B5EF4-FFF2-40B4-BE49-F238E27FC236}">
                <a16:creationId xmlns="" xmlns:a16="http://schemas.microsoft.com/office/drawing/2014/main" id="{8CA0FC60-BD4D-0346-C8C2-6B78E9C4B88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3182" t="21427" r="10480" b="-4540"/>
          <a:stretch/>
        </p:blipFill>
        <p:spPr>
          <a:xfrm>
            <a:off x="7046842" y="3429000"/>
            <a:ext cx="5006717" cy="2760134"/>
          </a:xfrm>
          <a:prstGeom prst="rect">
            <a:avLst/>
          </a:prstGeom>
        </p:spPr>
      </p:pic>
      <p:pic>
        <p:nvPicPr>
          <p:cNvPr id="2050" name="Picture 2" descr="Tổng Hợp 5 Tác Dụng Cơ Bản Của Mũ Bảo Hộ Lao Động">
            <a:extLst>
              <a:ext uri="{FF2B5EF4-FFF2-40B4-BE49-F238E27FC236}">
                <a16:creationId xmlns="" xmlns:a16="http://schemas.microsoft.com/office/drawing/2014/main" id="{9FA6A570-7C13-EE49-FE4C-9B8F8F738D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8940" y="2629534"/>
            <a:ext cx="5458230" cy="32531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3995526"/>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2050"/>
                                        </p:tgtEl>
                                        <p:attrNameLst>
                                          <p:attrName>style.visibility</p:attrName>
                                        </p:attrNameLst>
                                      </p:cBhvr>
                                      <p:to>
                                        <p:strVal val="visible"/>
                                      </p:to>
                                    </p:set>
                                    <p:anim calcmode="lin" valueType="num">
                                      <p:cBhvr additive="base">
                                        <p:cTn id="16" dur="500" fill="hold"/>
                                        <p:tgtEl>
                                          <p:spTgt spid="2050"/>
                                        </p:tgtEl>
                                        <p:attrNameLst>
                                          <p:attrName>ppt_x</p:attrName>
                                        </p:attrNameLst>
                                      </p:cBhvr>
                                      <p:tavLst>
                                        <p:tav tm="0">
                                          <p:val>
                                            <p:strVal val="#ppt_x"/>
                                          </p:val>
                                        </p:tav>
                                        <p:tav tm="100000">
                                          <p:val>
                                            <p:strVal val="#ppt_x"/>
                                          </p:val>
                                        </p:tav>
                                      </p:tavLst>
                                    </p:anim>
                                    <p:anim calcmode="lin" valueType="num">
                                      <p:cBhvr additive="base">
                                        <p:cTn id="17"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 xmlns:a16="http://schemas.microsoft.com/office/drawing/2014/main" id="{809F8256-7637-C940-830C-84B01D22C7F5}"/>
              </a:ext>
            </a:extLst>
          </p:cNvPr>
          <p:cNvSpPr/>
          <p:nvPr/>
        </p:nvSpPr>
        <p:spPr>
          <a:xfrm>
            <a:off x="480632" y="946893"/>
            <a:ext cx="10786808" cy="1325563"/>
          </a:xfrm>
          <a:prstGeom prst="roundRect">
            <a:avLst>
              <a:gd name="adj" fmla="val 13777"/>
            </a:avLst>
          </a:prstGeom>
          <a:solidFill>
            <a:srgbClr val="FAECEC"/>
          </a:solidFill>
          <a:ln>
            <a:solidFill>
              <a:srgbClr val="D13F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defRPr/>
            </a:pPr>
            <a:r>
              <a:rPr lang="vi-VN" sz="3600" b="1" dirty="0">
                <a:solidFill>
                  <a:prstClr val="black"/>
                </a:solidFill>
                <a:latin typeface="Cambria" panose="02040503050406030204" pitchFamily="18" charset="0"/>
                <a:ea typeface="Cambria" panose="02040503050406030204" pitchFamily="18" charset="0"/>
              </a:rPr>
              <a:t>Công nhân vệ sinh môi trường không đeo khẩu trang bị ho do hít phải khí độc hại.</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 name="Picture 2">
            <a:extLst>
              <a:ext uri="{FF2B5EF4-FFF2-40B4-BE49-F238E27FC236}">
                <a16:creationId xmlns="" xmlns:a16="http://schemas.microsoft.com/office/drawing/2014/main" id="{8CA0FC60-BD4D-0346-C8C2-6B78E9C4B88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3182" t="21427" r="10480" b="-4540"/>
          <a:stretch/>
        </p:blipFill>
        <p:spPr>
          <a:xfrm>
            <a:off x="7046842" y="3429000"/>
            <a:ext cx="5006717" cy="2760134"/>
          </a:xfrm>
          <a:prstGeom prst="rect">
            <a:avLst/>
          </a:prstGeom>
        </p:spPr>
      </p:pic>
      <p:pic>
        <p:nvPicPr>
          <p:cNvPr id="3074" name="Picture 2" descr="Công nhân vệ sinh môi trường: Càng làm tôi càng yêu cái nghề làm sạch cho  đời">
            <a:extLst>
              <a:ext uri="{FF2B5EF4-FFF2-40B4-BE49-F238E27FC236}">
                <a16:creationId xmlns="" xmlns:a16="http://schemas.microsoft.com/office/drawing/2014/main" id="{B8851DFE-6B20-693B-407B-42E0B28ABA1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89760" y="2407920"/>
            <a:ext cx="4958080" cy="3718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414538"/>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3074"/>
                                        </p:tgtEl>
                                        <p:attrNameLst>
                                          <p:attrName>style.visibility</p:attrName>
                                        </p:attrNameLst>
                                      </p:cBhvr>
                                      <p:to>
                                        <p:strVal val="visible"/>
                                      </p:to>
                                    </p:set>
                                    <p:anim calcmode="lin" valueType="num">
                                      <p:cBhvr additive="base">
                                        <p:cTn id="16" dur="500" fill="hold"/>
                                        <p:tgtEl>
                                          <p:spTgt spid="3074"/>
                                        </p:tgtEl>
                                        <p:attrNameLst>
                                          <p:attrName>ppt_x</p:attrName>
                                        </p:attrNameLst>
                                      </p:cBhvr>
                                      <p:tavLst>
                                        <p:tav tm="0">
                                          <p:val>
                                            <p:strVal val="#ppt_x"/>
                                          </p:val>
                                        </p:tav>
                                        <p:tav tm="100000">
                                          <p:val>
                                            <p:strVal val="#ppt_x"/>
                                          </p:val>
                                        </p:tav>
                                      </p:tavLst>
                                    </p:anim>
                                    <p:anim calcmode="lin" valueType="num">
                                      <p:cBhvr additive="base">
                                        <p:cTn id="17"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https://www.freeppt7.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2sljho3q">
      <a:majorFont>
        <a:latin typeface="Arial"/>
        <a:ea typeface="汉仪跳跳体简"/>
        <a:cs typeface=""/>
      </a:majorFont>
      <a:minorFont>
        <a:latin typeface="Arial"/>
        <a:ea typeface="汉仪跳跳体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3">
      <a:majorFont>
        <a:latin typeface="Arial Black"/>
        <a:ea typeface="方正少儿简体"/>
        <a:cs typeface=""/>
      </a:majorFont>
      <a:minorFont>
        <a:latin typeface="Arial"/>
        <a:ea typeface="方正卡通简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主题​​">
  <a:themeElements>
    <a:clrScheme name="自定义 24">
      <a:dk1>
        <a:sysClr val="windowText" lastClr="000000"/>
      </a:dk1>
      <a:lt1>
        <a:sysClr val="window" lastClr="FFFFFF"/>
      </a:lt1>
      <a:dk2>
        <a:srgbClr val="44546A"/>
      </a:dk2>
      <a:lt2>
        <a:srgbClr val="E7E6E6"/>
      </a:lt2>
      <a:accent1>
        <a:srgbClr val="ACD94C"/>
      </a:accent1>
      <a:accent2>
        <a:srgbClr val="FF4C60"/>
      </a:accent2>
      <a:accent3>
        <a:srgbClr val="FFDD43"/>
      </a:accent3>
      <a:accent4>
        <a:srgbClr val="FF4C60"/>
      </a:accent4>
      <a:accent5>
        <a:srgbClr val="4CB6BD"/>
      </a:accent5>
      <a:accent6>
        <a:srgbClr val="70AD47"/>
      </a:accent6>
      <a:hlink>
        <a:srgbClr val="0563C1"/>
      </a:hlink>
      <a:folHlink>
        <a:srgbClr val="954F72"/>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主题">
  <a:themeElements>
    <a:clrScheme name="自定义 14">
      <a:dk1>
        <a:sysClr val="windowText" lastClr="000000"/>
      </a:dk1>
      <a:lt1>
        <a:sysClr val="window" lastClr="FFFFFF"/>
      </a:lt1>
      <a:dk2>
        <a:srgbClr val="ED7D31"/>
      </a:dk2>
      <a:lt2>
        <a:srgbClr val="E7E6E6"/>
      </a:lt2>
      <a:accent1>
        <a:srgbClr val="ED7D31"/>
      </a:accent1>
      <a:accent2>
        <a:srgbClr val="ED7D31"/>
      </a:accent2>
      <a:accent3>
        <a:srgbClr val="A5A5A5"/>
      </a:accent3>
      <a:accent4>
        <a:srgbClr val="FFC000"/>
      </a:accent4>
      <a:accent5>
        <a:srgbClr val="A5A5A5"/>
      </a:accent5>
      <a:accent6>
        <a:srgbClr val="F4B183"/>
      </a:accent6>
      <a:hlink>
        <a:srgbClr val="0C0C0C"/>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35229"/>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3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ln w="25400">
          <a:noFill/>
        </a:ln>
      </a:spPr>
      <a:bodyPr wrap="none" lIns="0" tIns="0" rIns="0" bIns="0" rtlCol="0">
        <a:spAutoFit/>
      </a:bodyPr>
      <a:lstStyle>
        <a:defPPr algn="ctr">
          <a:defRPr sz="6600" smtClean="0">
            <a:ln w="568325">
              <a:solidFill>
                <a:schemeClr val="bg1"/>
              </a:solidFill>
            </a:ln>
            <a:solidFill>
              <a:schemeClr val="bg1"/>
            </a:solidFill>
            <a:effectLst>
              <a:glow>
                <a:schemeClr val="accent1">
                  <a:alpha val="40000"/>
                </a:schemeClr>
              </a:glow>
              <a:outerShdw blurRad="38100" dist="38100" dir="2700000" algn="tl">
                <a:srgbClr val="000000">
                  <a:alpha val="43137"/>
                </a:srgbClr>
              </a:outerShdw>
            </a:effectLst>
            <a:latin typeface="#9Slide07 SVNBeachwood Sans" pitchFamily="2" charset="0"/>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docProps/app.xml><?xml version="1.0" encoding="utf-8"?>
<Properties xmlns="http://schemas.openxmlformats.org/officeDocument/2006/extended-properties" xmlns:vt="http://schemas.openxmlformats.org/officeDocument/2006/docPropsVTypes">
  <TotalTime>661</TotalTime>
  <Words>578</Words>
  <Application>Microsoft Office PowerPoint</Application>
  <PresentationFormat>Widescreen</PresentationFormat>
  <Paragraphs>30</Paragraphs>
  <Slides>20</Slides>
  <Notes>3</Notes>
  <HiddenSlides>0</HiddenSlides>
  <MMClips>1</MMClips>
  <ScaleCrop>false</ScaleCrop>
  <HeadingPairs>
    <vt:vector size="6" baseType="variant">
      <vt:variant>
        <vt:lpstr>Fonts Used</vt:lpstr>
      </vt:variant>
      <vt:variant>
        <vt:i4>18</vt:i4>
      </vt:variant>
      <vt:variant>
        <vt:lpstr>Theme</vt:lpstr>
      </vt:variant>
      <vt:variant>
        <vt:i4>9</vt:i4>
      </vt:variant>
      <vt:variant>
        <vt:lpstr>Slide Titles</vt:lpstr>
      </vt:variant>
      <vt:variant>
        <vt:i4>20</vt:i4>
      </vt:variant>
    </vt:vector>
  </HeadingPairs>
  <TitlesOfParts>
    <vt:vector size="47" baseType="lpstr">
      <vt:lpstr>微软雅黑</vt:lpstr>
      <vt:lpstr>宋体</vt:lpstr>
      <vt:lpstr>#9Slide02 Noi dung dai</vt:lpstr>
      <vt:lpstr>#9Slide02 Tieu de dai</vt:lpstr>
      <vt:lpstr>Arial</vt:lpstr>
      <vt:lpstr>Arial Black</vt:lpstr>
      <vt:lpstr>Calibri</vt:lpstr>
      <vt:lpstr>Calibri Light</vt:lpstr>
      <vt:lpstr>Cambria</vt:lpstr>
      <vt:lpstr>inpin heiti</vt:lpstr>
      <vt:lpstr>Times New Roman</vt:lpstr>
      <vt:lpstr>字魂107号-萌趣欢乐体</vt:lpstr>
      <vt:lpstr>字魂59号-创粗黑</vt:lpstr>
      <vt:lpstr>方正卡通简体</vt:lpstr>
      <vt:lpstr>方正少儿简体</vt:lpstr>
      <vt:lpstr>汉仪跳跳体简</vt:lpstr>
      <vt:lpstr>等线</vt:lpstr>
      <vt:lpstr>等线 Light</vt:lpstr>
      <vt:lpstr>2_Office Theme</vt:lpstr>
      <vt:lpstr>https://www.freeppt7.com</vt:lpstr>
      <vt:lpstr>1_Office 主题</vt:lpstr>
      <vt:lpstr>Office 主题​​</vt:lpstr>
      <vt:lpstr>1_Office 主题​​</vt:lpstr>
      <vt:lpstr>2_Office 主题</vt:lpstr>
      <vt:lpstr>1_Office Theme</vt:lpstr>
      <vt:lpstr>2_Office 主题​​</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Windows User</cp:lastModifiedBy>
  <cp:revision>60</cp:revision>
  <dcterms:created xsi:type="dcterms:W3CDTF">2021-05-28T10:06:52Z</dcterms:created>
  <dcterms:modified xsi:type="dcterms:W3CDTF">2025-04-03T05:07:35Z</dcterms:modified>
</cp:coreProperties>
</file>