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4"/>
  </p:notesMasterIdLst>
  <p:sldIdLst>
    <p:sldId id="424" r:id="rId5"/>
    <p:sldId id="323" r:id="rId6"/>
    <p:sldId id="257" r:id="rId7"/>
    <p:sldId id="428" r:id="rId8"/>
    <p:sldId id="258" r:id="rId9"/>
    <p:sldId id="427" r:id="rId10"/>
    <p:sldId id="3245" r:id="rId11"/>
    <p:sldId id="274" r:id="rId12"/>
    <p:sldId id="41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771"/>
    <a:srgbClr val="B4D985"/>
    <a:srgbClr val="CBEAF5"/>
    <a:srgbClr val="FEDFA8"/>
    <a:srgbClr val="B7E3F9"/>
    <a:srgbClr val="A8DBF2"/>
    <a:srgbClr val="FDDA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78" d="100"/>
          <a:sy n="78" d="100"/>
        </p:scale>
        <p:origin x="6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66635-997A-400D-831E-3DFF9F98D0AC}"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8F804-A2FD-41AD-B967-2C7471086981}" type="slidenum">
              <a:rPr lang="en-US" smtClean="0"/>
              <a:t>‹#›</a:t>
            </a:fld>
            <a:endParaRPr lang="en-US"/>
          </a:p>
        </p:txBody>
      </p:sp>
    </p:spTree>
    <p:extLst>
      <p:ext uri="{BB962C8B-B14F-4D97-AF65-F5344CB8AC3E}">
        <p14:creationId xmlns:p14="http://schemas.microsoft.com/office/powerpoint/2010/main" val="8306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167D-E455-49DF-BECC-4C410360FB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E866FA-32EF-45C5-9322-F1EF842349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C862C-98A9-4E37-B601-D890AB5A892E}"/>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4/12/2025</a:t>
            </a:fld>
            <a:endParaRPr lang="en-US"/>
          </a:p>
        </p:txBody>
      </p:sp>
      <p:sp>
        <p:nvSpPr>
          <p:cNvPr id="5" name="Footer Placeholder 4">
            <a:extLst>
              <a:ext uri="{FF2B5EF4-FFF2-40B4-BE49-F238E27FC236}">
                <a16:creationId xmlns:a16="http://schemas.microsoft.com/office/drawing/2014/main" id="{C2676F23-011A-4F3E-926B-4DE6694DB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03B653-9B84-4491-8782-4B657D46AA48}"/>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355843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616E-59AD-4C72-B28A-1909C25A87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1ECA06-8065-4A3B-A993-9B7DD780D5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5E4AB-0D37-47BD-BD88-B4FDB6D58242}"/>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4/12/2025</a:t>
            </a:fld>
            <a:endParaRPr lang="en-US"/>
          </a:p>
        </p:txBody>
      </p:sp>
      <p:sp>
        <p:nvSpPr>
          <p:cNvPr id="5" name="Footer Placeholder 4">
            <a:extLst>
              <a:ext uri="{FF2B5EF4-FFF2-40B4-BE49-F238E27FC236}">
                <a16:creationId xmlns:a16="http://schemas.microsoft.com/office/drawing/2014/main" id="{7B2F4339-013A-4811-B9AC-FD10E7B0CF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0121C0-6442-4080-9FB6-47A812D880E7}"/>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197775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EE21B-C6E0-47BE-B87E-A248E5F3EC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25A6A6-F18C-459A-AC87-38CB8F7E4A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4CD83-5888-4407-AF21-2504F432E493}"/>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4/12/2025</a:t>
            </a:fld>
            <a:endParaRPr lang="en-US"/>
          </a:p>
        </p:txBody>
      </p:sp>
      <p:sp>
        <p:nvSpPr>
          <p:cNvPr id="5" name="Footer Placeholder 4">
            <a:extLst>
              <a:ext uri="{FF2B5EF4-FFF2-40B4-BE49-F238E27FC236}">
                <a16:creationId xmlns:a16="http://schemas.microsoft.com/office/drawing/2014/main" id="{B050BCF1-4DAC-4837-BA5A-6466C1AC7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91FD9F-B6FD-428F-93C7-53CA70D46432}"/>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377656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5275-8069-4E6F-AF36-3BF37BE096B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E04A40-852D-434B-979F-26E2C1718F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25ACA0-9F66-4728-9C10-359603EB2167}"/>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4/12/2025</a:t>
            </a:fld>
            <a:endParaRPr lang="en-US"/>
          </a:p>
        </p:txBody>
      </p:sp>
      <p:sp>
        <p:nvSpPr>
          <p:cNvPr id="5" name="Footer Placeholder 4">
            <a:extLst>
              <a:ext uri="{FF2B5EF4-FFF2-40B4-BE49-F238E27FC236}">
                <a16:creationId xmlns:a16="http://schemas.microsoft.com/office/drawing/2014/main" id="{6BE015F2-1140-475A-8E41-AF4FBE481A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9A779E-1F25-4E53-BBB2-DFF283DD1E89}"/>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632421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61A8-B67A-4D9C-A0FF-F8EE114DD5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DF4F16-DA9C-4EA6-B65B-A05E03EECC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47B18-1380-46CA-B61E-3C821B11D39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4/12/2025</a:t>
            </a:fld>
            <a:endParaRPr lang="en-US"/>
          </a:p>
        </p:txBody>
      </p:sp>
      <p:sp>
        <p:nvSpPr>
          <p:cNvPr id="5" name="Footer Placeholder 4">
            <a:extLst>
              <a:ext uri="{FF2B5EF4-FFF2-40B4-BE49-F238E27FC236}">
                <a16:creationId xmlns:a16="http://schemas.microsoft.com/office/drawing/2014/main" id="{B4766FA1-EA15-49A7-BC8E-D259B3AE8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40DF0-B5B8-48A2-9E3E-B16A207E5393}"/>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425022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792C-4483-4B1F-88C9-0EFBC566D6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E0C100-E3BE-4AF9-9C68-BD6D94868D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36317-31AA-4EA4-BE07-2F2327FEB09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4/12/2025</a:t>
            </a:fld>
            <a:endParaRPr lang="en-US"/>
          </a:p>
        </p:txBody>
      </p:sp>
      <p:sp>
        <p:nvSpPr>
          <p:cNvPr id="5" name="Footer Placeholder 4">
            <a:extLst>
              <a:ext uri="{FF2B5EF4-FFF2-40B4-BE49-F238E27FC236}">
                <a16:creationId xmlns:a16="http://schemas.microsoft.com/office/drawing/2014/main" id="{ADB2D6EB-73FC-45B7-A48B-46B4FDDB03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9FE9D1-A2BA-4FE8-9A2B-1F2B75E7463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87498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6962-EE52-4C01-B694-3C4D695B6F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EF6A77-CD30-4DF7-9EB2-BDAEECAFB8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278BB1-AD0B-4128-8577-7FF20E44BB2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65510C-E32A-4270-8EF5-54BCC4A04605}"/>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4/12/2025</a:t>
            </a:fld>
            <a:endParaRPr lang="en-US"/>
          </a:p>
        </p:txBody>
      </p:sp>
      <p:sp>
        <p:nvSpPr>
          <p:cNvPr id="6" name="Footer Placeholder 5">
            <a:extLst>
              <a:ext uri="{FF2B5EF4-FFF2-40B4-BE49-F238E27FC236}">
                <a16:creationId xmlns:a16="http://schemas.microsoft.com/office/drawing/2014/main" id="{F983EBEB-3197-4935-B76B-605DDBFF55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107997-249B-4B11-8967-7F68042A16BA}"/>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743690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98F3-25C6-4962-A54B-AB7689E415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208761C-B0A3-4299-9646-EF5BEFDCC2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3F132-D725-4355-A058-B3116CE0457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1E9BE-34C1-42BC-8E51-7DBA1FD2343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B7409-B6E3-48E2-AD31-2EF4236E10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7CCD2D-D632-4B12-8A04-122249EF41F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4/12/2025</a:t>
            </a:fld>
            <a:endParaRPr lang="en-US"/>
          </a:p>
        </p:txBody>
      </p:sp>
      <p:sp>
        <p:nvSpPr>
          <p:cNvPr id="8" name="Footer Placeholder 7">
            <a:extLst>
              <a:ext uri="{FF2B5EF4-FFF2-40B4-BE49-F238E27FC236}">
                <a16:creationId xmlns:a16="http://schemas.microsoft.com/office/drawing/2014/main" id="{2EDC477E-D4F0-44F1-B938-12BE6E80DB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B9A9AC0-18BF-4C75-A807-BD696C5781FF}"/>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05681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B3E0-00B3-4483-A71A-0DE746DEC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1024519-24AB-4BAA-8861-CFC7FAFA07A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4/12/2025</a:t>
            </a:fld>
            <a:endParaRPr lang="en-US"/>
          </a:p>
        </p:txBody>
      </p:sp>
      <p:sp>
        <p:nvSpPr>
          <p:cNvPr id="4" name="Footer Placeholder 3">
            <a:extLst>
              <a:ext uri="{FF2B5EF4-FFF2-40B4-BE49-F238E27FC236}">
                <a16:creationId xmlns:a16="http://schemas.microsoft.com/office/drawing/2014/main" id="{547ACABE-142F-4971-8528-A17E360F9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4FE5F89-AA0D-43E2-BFD9-A1654947F264}"/>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5628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6906E7-D56B-46C3-A260-60EA8848A7A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4/12/2025</a:t>
            </a:fld>
            <a:endParaRPr lang="en-US"/>
          </a:p>
        </p:txBody>
      </p:sp>
      <p:sp>
        <p:nvSpPr>
          <p:cNvPr id="3" name="Footer Placeholder 2">
            <a:extLst>
              <a:ext uri="{FF2B5EF4-FFF2-40B4-BE49-F238E27FC236}">
                <a16:creationId xmlns:a16="http://schemas.microsoft.com/office/drawing/2014/main" id="{681E5FD5-AC97-4523-BEAC-0D0524C963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48AE29-BC48-478E-8E77-984F12E1B84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116864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874B-4D1E-4643-8C9A-B4E1D1442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A2C73D-3A1C-4BA0-BCFD-90C567DC0D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ECF9A-34CA-456B-AF47-1F78995EC8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A69D6-11D7-4E99-B79E-B03B2986689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4/12/2025</a:t>
            </a:fld>
            <a:endParaRPr lang="en-US"/>
          </a:p>
        </p:txBody>
      </p:sp>
      <p:sp>
        <p:nvSpPr>
          <p:cNvPr id="6" name="Footer Placeholder 5">
            <a:extLst>
              <a:ext uri="{FF2B5EF4-FFF2-40B4-BE49-F238E27FC236}">
                <a16:creationId xmlns:a16="http://schemas.microsoft.com/office/drawing/2014/main" id="{503DB4DE-FBCC-4BD9-8EDC-007FF80FE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F2A5CC-CE9E-493A-9A42-6AFFA610AEDC}"/>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87010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7F3D-8CD7-4A24-919D-95E9A90763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56E858-7EF2-4E4E-8EAB-2EAE3963A77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BF480-8AE1-4C49-84C7-57AFA8635B50}"/>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4/12/2025</a:t>
            </a:fld>
            <a:endParaRPr lang="en-US"/>
          </a:p>
        </p:txBody>
      </p:sp>
      <p:sp>
        <p:nvSpPr>
          <p:cNvPr id="5" name="Footer Placeholder 4">
            <a:extLst>
              <a:ext uri="{FF2B5EF4-FFF2-40B4-BE49-F238E27FC236}">
                <a16:creationId xmlns:a16="http://schemas.microsoft.com/office/drawing/2014/main" id="{9D03B017-5A7D-4BA5-9C1D-241F74382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541E37-CA8C-421B-A743-60DF714D527F}"/>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824798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B57C-DCB7-414A-A460-FC832583C5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343D05-C646-4BA3-B21E-3D82489AD4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D66204-76F3-4D25-9CD6-CE05FA6285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560A-3A15-4CE6-8D41-3C39E2E9AD6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4/12/2025</a:t>
            </a:fld>
            <a:endParaRPr lang="en-US"/>
          </a:p>
        </p:txBody>
      </p:sp>
      <p:sp>
        <p:nvSpPr>
          <p:cNvPr id="6" name="Footer Placeholder 5">
            <a:extLst>
              <a:ext uri="{FF2B5EF4-FFF2-40B4-BE49-F238E27FC236}">
                <a16:creationId xmlns:a16="http://schemas.microsoft.com/office/drawing/2014/main" id="{E849C185-CD25-4D65-B6FE-BFD33BC1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4992FF-6BF0-4309-8CA3-3605E3E0141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75274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DE41-5D4B-4E99-BB86-E1F4D67983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9794B-0EB8-4BE3-97DC-2CCF8D6AD5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2042A-C24B-4674-967E-312BE69C9A6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4/12/2025</a:t>
            </a:fld>
            <a:endParaRPr lang="en-US"/>
          </a:p>
        </p:txBody>
      </p:sp>
      <p:sp>
        <p:nvSpPr>
          <p:cNvPr id="5" name="Footer Placeholder 4">
            <a:extLst>
              <a:ext uri="{FF2B5EF4-FFF2-40B4-BE49-F238E27FC236}">
                <a16:creationId xmlns:a16="http://schemas.microsoft.com/office/drawing/2014/main" id="{B91571B7-BFEF-4DEC-A0CE-2DDC6FF9E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4FC068-B8D7-47B9-9612-BCA82B666D75}"/>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521849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E0434B-CD81-4679-8D01-415A5E4FC3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D5EDD8-F751-4371-9751-D44475B187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E0524-AB16-4DB8-910A-E3E4CE918B7E}"/>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4/12/2025</a:t>
            </a:fld>
            <a:endParaRPr lang="en-US"/>
          </a:p>
        </p:txBody>
      </p:sp>
      <p:sp>
        <p:nvSpPr>
          <p:cNvPr id="5" name="Footer Placeholder 4">
            <a:extLst>
              <a:ext uri="{FF2B5EF4-FFF2-40B4-BE49-F238E27FC236}">
                <a16:creationId xmlns:a16="http://schemas.microsoft.com/office/drawing/2014/main" id="{18B56C8E-1CFA-439A-B90F-001EFBFA1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B8A503-49E9-445D-B0EA-F19BADB20006}"/>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89043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A1B-C229-409C-91F1-FA64C9E0A7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1BBDD-64DD-491A-A2A0-FB6EB29BF2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53323-2683-4970-9754-8E8550C3133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4/12/2025</a:t>
            </a:fld>
            <a:endParaRPr lang="en-US"/>
          </a:p>
        </p:txBody>
      </p:sp>
      <p:sp>
        <p:nvSpPr>
          <p:cNvPr id="5" name="Footer Placeholder 4">
            <a:extLst>
              <a:ext uri="{FF2B5EF4-FFF2-40B4-BE49-F238E27FC236}">
                <a16:creationId xmlns:a16="http://schemas.microsoft.com/office/drawing/2014/main" id="{F8BD4AAF-190F-414E-B4AC-327586F85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3180EC-4BC1-423A-9D6E-748B0CBD5332}"/>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489338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681A-59B1-4BCD-89A8-2C805C2887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CFF324-163B-4D19-A08A-85AC43AF0B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9CEAF-5504-47DD-8FE7-AE3FD1DDD60A}"/>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4/12/2025</a:t>
            </a:fld>
            <a:endParaRPr lang="en-US"/>
          </a:p>
        </p:txBody>
      </p:sp>
      <p:sp>
        <p:nvSpPr>
          <p:cNvPr id="5" name="Footer Placeholder 4">
            <a:extLst>
              <a:ext uri="{FF2B5EF4-FFF2-40B4-BE49-F238E27FC236}">
                <a16:creationId xmlns:a16="http://schemas.microsoft.com/office/drawing/2014/main" id="{F9CD1CB3-C841-4F09-B74B-C07F77A790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873E35-F3CD-4F53-9C89-0E7C5149408A}"/>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43576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E3E3-093C-4631-BFEF-ACCE7B6CB5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10CBD-C800-405D-A236-B86FE36CB2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F1A28-0A1C-4DD6-BB5A-AF5C99FB12A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4/12/2025</a:t>
            </a:fld>
            <a:endParaRPr lang="en-US"/>
          </a:p>
        </p:txBody>
      </p:sp>
      <p:sp>
        <p:nvSpPr>
          <p:cNvPr id="5" name="Footer Placeholder 4">
            <a:extLst>
              <a:ext uri="{FF2B5EF4-FFF2-40B4-BE49-F238E27FC236}">
                <a16:creationId xmlns:a16="http://schemas.microsoft.com/office/drawing/2014/main" id="{500DA5B7-AF20-40A5-B955-E9CF752B8E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6726B-7B99-49E1-966E-91284A5FC5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861615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9A0-057B-4EDF-9129-52173E7BBF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47118B-7B1C-4486-B765-7C06DF2B2C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2BB7F-EB5A-4B69-8944-41A5DC2900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A98D5-F0A8-49D6-B987-0327C6B061C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4/12/2025</a:t>
            </a:fld>
            <a:endParaRPr lang="en-US"/>
          </a:p>
        </p:txBody>
      </p:sp>
      <p:sp>
        <p:nvSpPr>
          <p:cNvPr id="6" name="Footer Placeholder 5">
            <a:extLst>
              <a:ext uri="{FF2B5EF4-FFF2-40B4-BE49-F238E27FC236}">
                <a16:creationId xmlns:a16="http://schemas.microsoft.com/office/drawing/2014/main" id="{D15F8B78-A895-4578-85B0-5B9A197767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C04F85-06C1-43E4-817B-D169549D887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512807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50D-E9F2-4E04-A6EE-6E321FF5C9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56C4C-8F6A-4E05-A424-255FBA618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F7E50-00D7-402D-8D43-6E6C9F3B0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3A87-76D0-4D6F-91E0-1CAB4567EB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FF2F6-7714-4D95-81A8-1E12F2555F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F77C-7AF4-4D51-BD47-C85C0A43ACEF}"/>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4/12/2025</a:t>
            </a:fld>
            <a:endParaRPr lang="en-US"/>
          </a:p>
        </p:txBody>
      </p:sp>
      <p:sp>
        <p:nvSpPr>
          <p:cNvPr id="8" name="Footer Placeholder 7">
            <a:extLst>
              <a:ext uri="{FF2B5EF4-FFF2-40B4-BE49-F238E27FC236}">
                <a16:creationId xmlns:a16="http://schemas.microsoft.com/office/drawing/2014/main" id="{4C3D38F6-2975-4C02-BBC4-EBC98C1B6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C01EB6-4547-4272-8BF0-3EE3642CD880}"/>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133837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BCD-2D7F-4BDD-BCD5-8220381109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25CD1D7-D6FE-4A16-B29F-11FF973397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4/12/2025</a:t>
            </a:fld>
            <a:endParaRPr lang="en-US"/>
          </a:p>
        </p:txBody>
      </p:sp>
      <p:sp>
        <p:nvSpPr>
          <p:cNvPr id="4" name="Footer Placeholder 3">
            <a:extLst>
              <a:ext uri="{FF2B5EF4-FFF2-40B4-BE49-F238E27FC236}">
                <a16:creationId xmlns:a16="http://schemas.microsoft.com/office/drawing/2014/main" id="{F702052E-E670-43B2-9E58-1492007AA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B8C641-00E6-4609-93D7-0D9A705723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07322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0C6F-DDE9-4F96-9250-7A207D3AE2E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4/12/2025</a:t>
            </a:fld>
            <a:endParaRPr lang="en-US"/>
          </a:p>
        </p:txBody>
      </p:sp>
      <p:sp>
        <p:nvSpPr>
          <p:cNvPr id="3" name="Footer Placeholder 2">
            <a:extLst>
              <a:ext uri="{FF2B5EF4-FFF2-40B4-BE49-F238E27FC236}">
                <a16:creationId xmlns:a16="http://schemas.microsoft.com/office/drawing/2014/main" id="{6E8DA42E-1835-40E0-81D1-661612993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B76548-CCB5-4484-AF90-C9BB15717A94}"/>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0933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32D1-E95C-4181-BCCA-FABD468D16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D328DE-B701-42D8-A3B5-9E0FFA2013A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E7205-FBE3-4903-B1B1-4026160E1589}"/>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4/12/2025</a:t>
            </a:fld>
            <a:endParaRPr lang="en-US"/>
          </a:p>
        </p:txBody>
      </p:sp>
      <p:sp>
        <p:nvSpPr>
          <p:cNvPr id="5" name="Footer Placeholder 4">
            <a:extLst>
              <a:ext uri="{FF2B5EF4-FFF2-40B4-BE49-F238E27FC236}">
                <a16:creationId xmlns:a16="http://schemas.microsoft.com/office/drawing/2014/main" id="{DA4E7094-CDBC-487D-B97E-4133C785A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E703B3-3222-4AE0-994E-920192821CC3}"/>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187745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9908-719B-4DA9-B02C-03BFE25836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15D1B-8229-47FF-A02D-2AC6E4A2E9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E338-B1E0-4065-846F-970859B907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6446-79FA-444B-B14B-5FA0BB175CF3}"/>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4/12/2025</a:t>
            </a:fld>
            <a:endParaRPr lang="en-US"/>
          </a:p>
        </p:txBody>
      </p:sp>
      <p:sp>
        <p:nvSpPr>
          <p:cNvPr id="6" name="Footer Placeholder 5">
            <a:extLst>
              <a:ext uri="{FF2B5EF4-FFF2-40B4-BE49-F238E27FC236}">
                <a16:creationId xmlns:a16="http://schemas.microsoft.com/office/drawing/2014/main" id="{9514ADC1-C8F3-499D-A51E-E6AA08CAA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DA8D4C-D9E9-4DED-AA5B-DA9BD6CE546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88527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8E1-FFB7-4B30-99AA-CC338DDE8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22E7-8CE0-4555-8568-23FC45410D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40865-3EF8-4FAB-ACFC-83F26A84B4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4084E-3D78-4B8B-9797-75D9B4A89BF0}"/>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4/12/2025</a:t>
            </a:fld>
            <a:endParaRPr lang="en-US"/>
          </a:p>
        </p:txBody>
      </p:sp>
      <p:sp>
        <p:nvSpPr>
          <p:cNvPr id="6" name="Footer Placeholder 5">
            <a:extLst>
              <a:ext uri="{FF2B5EF4-FFF2-40B4-BE49-F238E27FC236}">
                <a16:creationId xmlns:a16="http://schemas.microsoft.com/office/drawing/2014/main" id="{4C62B406-D4C0-4599-82BC-2026F6BB7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9FB7A2-9C04-48B6-9758-493FBFAEDF43}"/>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8890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21D3-F833-4749-BE44-C140FF8A3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FB3F1-A395-45EC-A140-18CEB78BDD3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5112-1F13-4C39-8CC8-778A5BC4C942}"/>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4/12/2025</a:t>
            </a:fld>
            <a:endParaRPr lang="en-US"/>
          </a:p>
        </p:txBody>
      </p:sp>
      <p:sp>
        <p:nvSpPr>
          <p:cNvPr id="5" name="Footer Placeholder 4">
            <a:extLst>
              <a:ext uri="{FF2B5EF4-FFF2-40B4-BE49-F238E27FC236}">
                <a16:creationId xmlns:a16="http://schemas.microsoft.com/office/drawing/2014/main" id="{1246C006-C900-484B-8889-CA11C3160C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F4162B-000F-4B50-BF37-62BB2B13753E}"/>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925319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78AD-9044-4DBA-A86D-062CF3AEAC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F5DCA-B771-418F-9C84-84B3E5FED9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7090A-5F15-47D4-924A-C7D4E67D6B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4/12/2025</a:t>
            </a:fld>
            <a:endParaRPr lang="en-US"/>
          </a:p>
        </p:txBody>
      </p:sp>
      <p:sp>
        <p:nvSpPr>
          <p:cNvPr id="5" name="Footer Placeholder 4">
            <a:extLst>
              <a:ext uri="{FF2B5EF4-FFF2-40B4-BE49-F238E27FC236}">
                <a16:creationId xmlns:a16="http://schemas.microsoft.com/office/drawing/2014/main" id="{AC76D177-08DA-4CE5-808F-AE196FB08B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A93613-BCC2-4A72-B544-25FEEA45DE79}"/>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80143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FC14-1882-4B4B-833E-8336300F8E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C9DD54-1974-4C2D-9099-EAAE9B3B6B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D2024-A81C-4495-A7BE-C0057F62D53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4/12/2025</a:t>
            </a:fld>
            <a:endParaRPr lang="en-US"/>
          </a:p>
        </p:txBody>
      </p:sp>
      <p:sp>
        <p:nvSpPr>
          <p:cNvPr id="5" name="Footer Placeholder 4">
            <a:extLst>
              <a:ext uri="{FF2B5EF4-FFF2-40B4-BE49-F238E27FC236}">
                <a16:creationId xmlns:a16="http://schemas.microsoft.com/office/drawing/2014/main" id="{3FD9D23F-BBD7-42A6-9456-02F5E10D8A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A1E03B-7845-4B4B-9A60-0D465501EBAB}"/>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4427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1DC6-FA69-4F55-B74C-581BA78E87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3705F8-38A2-4913-AD55-0FB92A2626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5E7C3-B234-4930-9D67-5118C5BB2C6F}"/>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4/12/2025</a:t>
            </a:fld>
            <a:endParaRPr lang="en-US"/>
          </a:p>
        </p:txBody>
      </p:sp>
      <p:sp>
        <p:nvSpPr>
          <p:cNvPr id="5" name="Footer Placeholder 4">
            <a:extLst>
              <a:ext uri="{FF2B5EF4-FFF2-40B4-BE49-F238E27FC236}">
                <a16:creationId xmlns:a16="http://schemas.microsoft.com/office/drawing/2014/main" id="{297CFBDA-F6E7-4AA6-ABC2-1659FDB40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D03198-AC7F-468C-A7DC-23E63E8A470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737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0905-BC59-4676-869D-7B17102D73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8E52DF-2C34-4468-BC9B-553DFFF554A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CEB3CD-A648-465E-909F-E6835C17F9BA}"/>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4/12/2025</a:t>
            </a:fld>
            <a:endParaRPr lang="en-US"/>
          </a:p>
        </p:txBody>
      </p:sp>
      <p:sp>
        <p:nvSpPr>
          <p:cNvPr id="5" name="Footer Placeholder 4">
            <a:extLst>
              <a:ext uri="{FF2B5EF4-FFF2-40B4-BE49-F238E27FC236}">
                <a16:creationId xmlns:a16="http://schemas.microsoft.com/office/drawing/2014/main" id="{E8E4833B-43DA-4EC6-AF3A-554568B4C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50FFF7-287D-4382-88A4-E75B819CBE7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897964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643B-3A61-4240-AA4A-AAB39315A6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14C770-9AE9-497C-A8A6-0A5B1F8A4FF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D0D379-9C2B-484C-9AC3-4088B8C269F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6D7F7-8894-4407-86EC-7FBB15ED42D4}"/>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4/12/2025</a:t>
            </a:fld>
            <a:endParaRPr lang="en-US"/>
          </a:p>
        </p:txBody>
      </p:sp>
      <p:sp>
        <p:nvSpPr>
          <p:cNvPr id="6" name="Footer Placeholder 5">
            <a:extLst>
              <a:ext uri="{FF2B5EF4-FFF2-40B4-BE49-F238E27FC236}">
                <a16:creationId xmlns:a16="http://schemas.microsoft.com/office/drawing/2014/main" id="{EE36D7DF-2555-4444-B11E-B7055B8E6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1233EB-E15A-4FFB-8E0F-1D8CEE6144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33774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82A8-1560-42BC-B2FD-9F536E4C7C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50940-E49D-4FE7-889E-6322A039162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13234-C5FD-4310-A349-89984EB484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F8686C-A277-4551-A3FE-680285B572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3E9CC-09FB-46EE-AB8A-BB1CDA7C127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DCA8A-52FB-49EC-B08C-504A3A98A14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4/12/2025</a:t>
            </a:fld>
            <a:endParaRPr lang="en-US"/>
          </a:p>
        </p:txBody>
      </p:sp>
      <p:sp>
        <p:nvSpPr>
          <p:cNvPr id="8" name="Footer Placeholder 7">
            <a:extLst>
              <a:ext uri="{FF2B5EF4-FFF2-40B4-BE49-F238E27FC236}">
                <a16:creationId xmlns:a16="http://schemas.microsoft.com/office/drawing/2014/main" id="{74E41A59-B1A5-4B44-8D75-205D60B445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2C5B18-AA38-4548-9FF9-AB6025A345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19445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F96E-9C0F-453B-AF47-B730130355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D81A85-F82F-430D-8C72-62CF622207BC}"/>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4/12/2025</a:t>
            </a:fld>
            <a:endParaRPr lang="en-US"/>
          </a:p>
        </p:txBody>
      </p:sp>
      <p:sp>
        <p:nvSpPr>
          <p:cNvPr id="4" name="Footer Placeholder 3">
            <a:extLst>
              <a:ext uri="{FF2B5EF4-FFF2-40B4-BE49-F238E27FC236}">
                <a16:creationId xmlns:a16="http://schemas.microsoft.com/office/drawing/2014/main" id="{58BEEF7B-357D-4A99-BA5D-885D4E424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F88A933-53EB-4AD2-B4C3-8291E523583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02369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F9D3-7DC6-4D3F-A488-5C566AFC5E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87B4F3-7519-42DD-BF88-55A917CFA7E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7B48F9-185C-4873-AD3A-400A9BEE574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13588-63C1-4FE3-8F96-5BBE9277B6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4/12/2025</a:t>
            </a:fld>
            <a:endParaRPr lang="en-US"/>
          </a:p>
        </p:txBody>
      </p:sp>
      <p:sp>
        <p:nvSpPr>
          <p:cNvPr id="6" name="Footer Placeholder 5">
            <a:extLst>
              <a:ext uri="{FF2B5EF4-FFF2-40B4-BE49-F238E27FC236}">
                <a16:creationId xmlns:a16="http://schemas.microsoft.com/office/drawing/2014/main" id="{AF0E4C67-3519-4481-AEA0-4B0C63080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591A1E-748E-4A31-AC97-4C79E6586184}"/>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077065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E78BB-B517-40BB-AB49-95BD1B2299E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4/12/2025</a:t>
            </a:fld>
            <a:endParaRPr lang="en-US"/>
          </a:p>
        </p:txBody>
      </p:sp>
      <p:sp>
        <p:nvSpPr>
          <p:cNvPr id="3" name="Footer Placeholder 2">
            <a:extLst>
              <a:ext uri="{FF2B5EF4-FFF2-40B4-BE49-F238E27FC236}">
                <a16:creationId xmlns:a16="http://schemas.microsoft.com/office/drawing/2014/main" id="{4EC6543F-8A3A-481F-932C-AC22821A2A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71D8B88-3003-4DCE-B407-71A9969C76F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386881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086F-321C-4455-8EF7-ACED630D20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184294-9AE8-45B3-86FC-84D6ADFF6F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4ADC74-A6B1-4E37-8A5F-D3E61C8D47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B0C37-B959-460E-9A85-36BE625EBBA5}"/>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4/12/2025</a:t>
            </a:fld>
            <a:endParaRPr lang="en-US"/>
          </a:p>
        </p:txBody>
      </p:sp>
      <p:sp>
        <p:nvSpPr>
          <p:cNvPr id="6" name="Footer Placeholder 5">
            <a:extLst>
              <a:ext uri="{FF2B5EF4-FFF2-40B4-BE49-F238E27FC236}">
                <a16:creationId xmlns:a16="http://schemas.microsoft.com/office/drawing/2014/main" id="{FCCAFA80-3F6F-40A5-90C8-894B55725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98526B-DBE0-449D-9553-A617576C1036}"/>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418596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7A61-C682-4E99-A310-6377F6958F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53ECB2-52D7-4631-994D-79520B8EF7B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49E19-ED59-476E-B8E8-FE99D65B4F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A1D4A-6920-4555-9255-3E5DF1DB4A0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4/12/2025</a:t>
            </a:fld>
            <a:endParaRPr lang="en-US"/>
          </a:p>
        </p:txBody>
      </p:sp>
      <p:sp>
        <p:nvSpPr>
          <p:cNvPr id="6" name="Footer Placeholder 5">
            <a:extLst>
              <a:ext uri="{FF2B5EF4-FFF2-40B4-BE49-F238E27FC236}">
                <a16:creationId xmlns:a16="http://schemas.microsoft.com/office/drawing/2014/main" id="{969E8624-6B51-4239-8E6E-8A1CFF4CD0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52BCC0-06ED-4CCA-ABF7-7A48E37F022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0165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11E6-C0D8-4C9E-AFA3-CA0722BA2D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0488E0-4367-48B5-B408-63B0A75D403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870F9-88D7-4321-93EC-4150DF3421F9}"/>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4/12/2025</a:t>
            </a:fld>
            <a:endParaRPr lang="en-US"/>
          </a:p>
        </p:txBody>
      </p:sp>
      <p:sp>
        <p:nvSpPr>
          <p:cNvPr id="5" name="Footer Placeholder 4">
            <a:extLst>
              <a:ext uri="{FF2B5EF4-FFF2-40B4-BE49-F238E27FC236}">
                <a16:creationId xmlns:a16="http://schemas.microsoft.com/office/drawing/2014/main" id="{B30FE8E8-5940-4548-B385-484A6AEA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B5FB06-4FD2-4FB5-82FA-4EDA5738D48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610185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32DECE-659C-4339-9846-2E5B3E25D6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12852E-6A27-4C2A-9811-B0EA740E79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FE82C-806C-4933-9909-B8716ACCD073}"/>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4/12/2025</a:t>
            </a:fld>
            <a:endParaRPr lang="en-US"/>
          </a:p>
        </p:txBody>
      </p:sp>
      <p:sp>
        <p:nvSpPr>
          <p:cNvPr id="5" name="Footer Placeholder 4">
            <a:extLst>
              <a:ext uri="{FF2B5EF4-FFF2-40B4-BE49-F238E27FC236}">
                <a16:creationId xmlns:a16="http://schemas.microsoft.com/office/drawing/2014/main" id="{AE27B776-7F68-4DBD-83CA-A402042C14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983955-C534-4FD5-A26A-270BBADFE5D9}"/>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290757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63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355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7299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14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097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8749-A515-4D03-AAD1-DAF93A3524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8DA4A-A884-47D8-B5E5-D413F511E8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F23B24-BFFB-452B-BC9B-D041D0AE1E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370A2-D3EE-498B-A4E1-22A9CF33108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F5FD6-6C16-4CC7-9045-96BAC90419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36C29-2121-42E8-9DEB-7D52A7EDAFD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4/12/2025</a:t>
            </a:fld>
            <a:endParaRPr lang="en-US"/>
          </a:p>
        </p:txBody>
      </p:sp>
      <p:sp>
        <p:nvSpPr>
          <p:cNvPr id="8" name="Footer Placeholder 7">
            <a:extLst>
              <a:ext uri="{FF2B5EF4-FFF2-40B4-BE49-F238E27FC236}">
                <a16:creationId xmlns:a16="http://schemas.microsoft.com/office/drawing/2014/main" id="{E95BD17A-A9D3-436B-B612-67F9A1E4C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13F2E1-4D92-4235-B937-A49850DC484B}"/>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1609450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2399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755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512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78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01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167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490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2266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66753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8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4978-2DED-4840-BAC0-83481CE993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641D3B-5391-4510-BC19-8BBC0BC6FB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4/12/2025</a:t>
            </a:fld>
            <a:endParaRPr lang="en-US"/>
          </a:p>
        </p:txBody>
      </p:sp>
      <p:sp>
        <p:nvSpPr>
          <p:cNvPr id="4" name="Footer Placeholder 3">
            <a:extLst>
              <a:ext uri="{FF2B5EF4-FFF2-40B4-BE49-F238E27FC236}">
                <a16:creationId xmlns:a16="http://schemas.microsoft.com/office/drawing/2014/main" id="{5F743B21-236B-4433-A373-DFBDA5B347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092E79-00D2-4A16-91D6-8FE7DFA5466C}"/>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069429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616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099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74171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705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45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6669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24040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75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792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335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DBADB-B828-4C95-8C21-35F729E82F3F}"/>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4/12/2025</a:t>
            </a:fld>
            <a:endParaRPr lang="en-US"/>
          </a:p>
        </p:txBody>
      </p:sp>
      <p:sp>
        <p:nvSpPr>
          <p:cNvPr id="3" name="Footer Placeholder 2">
            <a:extLst>
              <a:ext uri="{FF2B5EF4-FFF2-40B4-BE49-F238E27FC236}">
                <a16:creationId xmlns:a16="http://schemas.microsoft.com/office/drawing/2014/main" id="{D96EA08D-1FD9-483B-A9D1-7BE77ADEBE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C1B050-06B0-45C7-81EC-C83820B9348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2337011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643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961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059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5705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604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581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0200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46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1579620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02952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36C7-8406-4BF8-80D4-43C7F12D7D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6FC66-1A71-4B2E-8AE0-EA0B25AF272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0A66A-8542-4FAB-A579-5289718FD3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BB005-061E-4A76-9CE5-41A0194B315C}"/>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4/12/2025</a:t>
            </a:fld>
            <a:endParaRPr lang="en-US"/>
          </a:p>
        </p:txBody>
      </p:sp>
      <p:sp>
        <p:nvSpPr>
          <p:cNvPr id="6" name="Footer Placeholder 5">
            <a:extLst>
              <a:ext uri="{FF2B5EF4-FFF2-40B4-BE49-F238E27FC236}">
                <a16:creationId xmlns:a16="http://schemas.microsoft.com/office/drawing/2014/main" id="{4847E655-F049-4457-8977-53742E9989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B76B95-045F-4120-A31A-ACE333B0AC4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937153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82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EABF-0BF0-41D7-88DD-D133BB8E3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D01574-3820-47A6-9902-44702780B4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BABF8E-B1A6-4D57-99B2-74FD42AFFAF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1D13B-DF10-49DC-BD4B-4D37B506B64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4/12/2025</a:t>
            </a:fld>
            <a:endParaRPr lang="en-US"/>
          </a:p>
        </p:txBody>
      </p:sp>
      <p:sp>
        <p:nvSpPr>
          <p:cNvPr id="6" name="Footer Placeholder 5">
            <a:extLst>
              <a:ext uri="{FF2B5EF4-FFF2-40B4-BE49-F238E27FC236}">
                <a16:creationId xmlns:a16="http://schemas.microsoft.com/office/drawing/2014/main" id="{408D2106-D099-4EAE-B792-35FFB4435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87CBB-A30F-4FAA-971D-8635BC730155}"/>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75977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theme" Target="../theme/theme4.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8" name="Picture 4" descr="Exotic Jungle Landscape With Waterfall And Pond Scene Wildlife Paradise  Vector, Scene, Wildlife, Paradise PNG and Vector with Transparent  Background for Free Download">
            <a:extLst>
              <a:ext uri="{FF2B5EF4-FFF2-40B4-BE49-F238E27FC236}">
                <a16:creationId xmlns:a16="http://schemas.microsoft.com/office/drawing/2014/main" id="{D5FF4617-70CE-4618-8610-0B5E5798D1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1"/>
            <a:ext cx="12256807"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round pink circle with white text and a black background&#10;&#10;Description automatically generated">
            <a:extLst>
              <a:ext uri="{FF2B5EF4-FFF2-40B4-BE49-F238E27FC236}">
                <a16:creationId xmlns:a16="http://schemas.microsoft.com/office/drawing/2014/main" id="{E34C0343-8E95-A019-9932-837CD48A20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3665" y="0"/>
            <a:ext cx="1397726" cy="1397726"/>
          </a:xfrm>
          <a:prstGeom prst="rect">
            <a:avLst/>
          </a:prstGeom>
        </p:spPr>
      </p:pic>
    </p:spTree>
    <p:extLst>
      <p:ext uri="{BB962C8B-B14F-4D97-AF65-F5344CB8AC3E}">
        <p14:creationId xmlns:p14="http://schemas.microsoft.com/office/powerpoint/2010/main" val="3087247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447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9657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826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audio" Target="../media/audio1.wav"/><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597EF1-4078-14F7-3658-8D6B8BAA9FC4}"/>
              </a:ext>
            </a:extLst>
          </p:cNvPr>
          <p:cNvPicPr>
            <a:picLocks noChangeAspect="1"/>
          </p:cNvPicPr>
          <p:nvPr/>
        </p:nvPicPr>
        <p:blipFill>
          <a:blip r:embed="rId2"/>
          <a:stretch>
            <a:fillRect/>
          </a:stretch>
        </p:blipFill>
        <p:spPr>
          <a:xfrm>
            <a:off x="1005399" y="2337721"/>
            <a:ext cx="10181202" cy="2182557"/>
          </a:xfrm>
          <a:prstGeom prst="rect">
            <a:avLst/>
          </a:prstGeom>
        </p:spPr>
      </p:pic>
    </p:spTree>
    <p:extLst>
      <p:ext uri="{BB962C8B-B14F-4D97-AF65-F5344CB8AC3E}">
        <p14:creationId xmlns:p14="http://schemas.microsoft.com/office/powerpoint/2010/main" val="70472775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C3D26-0671-F014-32A4-9A92A136B448}"/>
              </a:ext>
            </a:extLst>
          </p:cNvPr>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2524523-A0B3-9F74-38A2-31D48F6302EF}"/>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12" name="TextBox 11">
            <a:extLst>
              <a:ext uri="{FF2B5EF4-FFF2-40B4-BE49-F238E27FC236}">
                <a16:creationId xmlns:a16="http://schemas.microsoft.com/office/drawing/2014/main" id="{3B5125A0-49FA-B9A0-ACBF-1F7804E89EA1}"/>
              </a:ext>
            </a:extLst>
          </p:cNvPr>
          <p:cNvSpPr txBox="1"/>
          <p:nvPr/>
        </p:nvSpPr>
        <p:spPr>
          <a:xfrm>
            <a:off x="2171207" y="1032511"/>
            <a:ext cx="8741958" cy="1569660"/>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4800" b="1" dirty="0" err="1">
                <a:solidFill>
                  <a:srgbClr val="FF0066"/>
                </a:solidFill>
              </a:rPr>
              <a:t>Để</a:t>
            </a:r>
            <a:r>
              <a:rPr lang="en-US" sz="4800" b="1" dirty="0">
                <a:solidFill>
                  <a:srgbClr val="FF0066"/>
                </a:solidFill>
              </a:rPr>
              <a:t> </a:t>
            </a:r>
            <a:r>
              <a:rPr lang="en-US" sz="4800" b="1" dirty="0" err="1">
                <a:solidFill>
                  <a:srgbClr val="FF0066"/>
                </a:solidFill>
              </a:rPr>
              <a:t>viết</a:t>
            </a:r>
            <a:r>
              <a:rPr lang="en-US" sz="4800" b="1" dirty="0">
                <a:solidFill>
                  <a:srgbClr val="FF0066"/>
                </a:solidFill>
              </a:rPr>
              <a:t> </a:t>
            </a:r>
            <a:r>
              <a:rPr lang="en-US" sz="4800" b="1" dirty="0" err="1">
                <a:solidFill>
                  <a:srgbClr val="FF0066"/>
                </a:solidFill>
              </a:rPr>
              <a:t>đoạn</a:t>
            </a:r>
            <a:r>
              <a:rPr lang="en-US" sz="4800" b="1" dirty="0">
                <a:solidFill>
                  <a:srgbClr val="FF0066"/>
                </a:solidFill>
              </a:rPr>
              <a:t> </a:t>
            </a:r>
            <a:r>
              <a:rPr lang="en-US" sz="4800" b="1" dirty="0" err="1">
                <a:solidFill>
                  <a:srgbClr val="FF0066"/>
                </a:solidFill>
              </a:rPr>
              <a:t>văn</a:t>
            </a:r>
            <a:r>
              <a:rPr lang="en-US" sz="4800" b="1" dirty="0">
                <a:solidFill>
                  <a:srgbClr val="FF0066"/>
                </a:solidFill>
              </a:rPr>
              <a:t> </a:t>
            </a:r>
            <a:r>
              <a:rPr lang="en-US" sz="4800" b="1" dirty="0" err="1">
                <a:solidFill>
                  <a:srgbClr val="FF0066"/>
                </a:solidFill>
              </a:rPr>
              <a:t>tả</a:t>
            </a:r>
            <a:r>
              <a:rPr lang="en-US" sz="4800" b="1" dirty="0">
                <a:solidFill>
                  <a:srgbClr val="FF0066"/>
                </a:solidFill>
              </a:rPr>
              <a:t> </a:t>
            </a:r>
            <a:r>
              <a:rPr lang="en-US" sz="4800" b="1" dirty="0" err="1">
                <a:solidFill>
                  <a:srgbClr val="FF0066"/>
                </a:solidFill>
              </a:rPr>
              <a:t>phong</a:t>
            </a:r>
            <a:r>
              <a:rPr lang="en-US" sz="4800" b="1" dirty="0">
                <a:solidFill>
                  <a:srgbClr val="FF0066"/>
                </a:solidFill>
              </a:rPr>
              <a:t> </a:t>
            </a:r>
            <a:r>
              <a:rPr lang="en-US" sz="4800" b="1" dirty="0" err="1">
                <a:solidFill>
                  <a:srgbClr val="FF0066"/>
                </a:solidFill>
              </a:rPr>
              <a:t>cảnh</a:t>
            </a:r>
            <a:r>
              <a:rPr lang="en-US" sz="4800" b="1" dirty="0">
                <a:solidFill>
                  <a:srgbClr val="FF0066"/>
                </a:solidFill>
              </a:rPr>
              <a:t> </a:t>
            </a:r>
            <a:r>
              <a:rPr lang="en-US" sz="4800" b="1" dirty="0" err="1">
                <a:solidFill>
                  <a:srgbClr val="FF0066"/>
                </a:solidFill>
              </a:rPr>
              <a:t>cần</a:t>
            </a:r>
            <a:r>
              <a:rPr lang="en-US" sz="4800" b="1" dirty="0">
                <a:solidFill>
                  <a:srgbClr val="FF0066"/>
                </a:solidFill>
              </a:rPr>
              <a:t> </a:t>
            </a:r>
            <a:r>
              <a:rPr lang="en-US" sz="4800" b="1" dirty="0" err="1">
                <a:solidFill>
                  <a:srgbClr val="FF0066"/>
                </a:solidFill>
              </a:rPr>
              <a:t>chuẩn</a:t>
            </a:r>
            <a:r>
              <a:rPr lang="en-US" sz="4800" b="1" dirty="0">
                <a:solidFill>
                  <a:srgbClr val="FF0066"/>
                </a:solidFill>
              </a:rPr>
              <a:t> </a:t>
            </a:r>
            <a:r>
              <a:rPr lang="en-US" sz="4800" b="1" dirty="0" err="1">
                <a:solidFill>
                  <a:srgbClr val="FF0066"/>
                </a:solidFill>
              </a:rPr>
              <a:t>bị</a:t>
            </a:r>
            <a:r>
              <a:rPr lang="en-US" sz="4800" b="1" dirty="0">
                <a:solidFill>
                  <a:srgbClr val="FF0066"/>
                </a:solidFill>
              </a:rPr>
              <a:t> </a:t>
            </a:r>
            <a:r>
              <a:rPr lang="en-US" sz="4800" b="1" dirty="0" err="1">
                <a:solidFill>
                  <a:srgbClr val="FF0066"/>
                </a:solidFill>
              </a:rPr>
              <a:t>những</a:t>
            </a:r>
            <a:r>
              <a:rPr lang="en-US" sz="4800" b="1" dirty="0">
                <a:solidFill>
                  <a:srgbClr val="FF0066"/>
                </a:solidFill>
              </a:rPr>
              <a:t> </a:t>
            </a:r>
            <a:r>
              <a:rPr lang="en-US" sz="4800" b="1" dirty="0" err="1">
                <a:solidFill>
                  <a:srgbClr val="FF0066"/>
                </a:solidFill>
              </a:rPr>
              <a:t>gì</a:t>
            </a:r>
            <a:r>
              <a:rPr lang="en-US" sz="4800" b="1" dirty="0">
                <a:solidFill>
                  <a:srgbClr val="FF0066"/>
                </a:solidFill>
              </a:rPr>
              <a:t>?</a:t>
            </a:r>
            <a:endParaRPr kumimoji="0" lang="en-US" sz="48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F80D64E-E70C-5F14-9C0D-74E337517F90}"/>
              </a:ext>
            </a:extLst>
          </p:cNvPr>
          <p:cNvSpPr txBox="1"/>
          <p:nvPr/>
        </p:nvSpPr>
        <p:spPr>
          <a:xfrm>
            <a:off x="2442999" y="3163824"/>
            <a:ext cx="8947243" cy="2246769"/>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viết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cần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có</a:t>
            </a:r>
            <a:r>
              <a:rPr lang="vi-VN" sz="2800" b="1" dirty="0">
                <a:solidFill>
                  <a:prstClr val="black"/>
                </a:solidFill>
                <a:latin typeface="Cambria" panose="02040503050406030204" pitchFamily="18" charset="0"/>
                <a:ea typeface="Cambria" panose="02040503050406030204" pitchFamily="18" charset="0"/>
              </a:rPr>
              <a:t> bố cục</a:t>
            </a:r>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3 phần, dùng và chọn cảnh tả, sắp  xếp trình tự tả phù hợp.</a:t>
            </a:r>
            <a:endParaRPr lang="en-US" sz="2800" b="1" dirty="0">
              <a:solidFill>
                <a:prstClr val="black"/>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Khi miêu tả cảnh đẹp thiên nhiên, em cần sử dụng biện pháp so sánh, nhân hoá và những từ ngữ gợi tả để bài văn có sức cuốn hút với người đọc.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4">
            <a:extLst>
              <a:ext uri="{FF2B5EF4-FFF2-40B4-BE49-F238E27FC236}">
                <a16:creationId xmlns:a16="http://schemas.microsoft.com/office/drawing/2014/main" id="{9AC4286C-B58E-89AE-45BF-18263E0CAAF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2CDB47E-57BC-27A3-6AC0-FE0BAAE9D1F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AC87F0B-5853-893E-C34E-BFB8ABDE1D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8355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6ECC53-8FAB-4C58-6276-0218616970FF}"/>
              </a:ext>
            </a:extLst>
          </p:cNvPr>
          <p:cNvSpPr/>
          <p:nvPr/>
        </p:nvSpPr>
        <p:spPr>
          <a:xfrm>
            <a:off x="1139427" y="1012988"/>
            <a:ext cx="9974050" cy="4745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22E29FA-6CF5-99D8-774F-83F846F7B449}"/>
              </a:ext>
            </a:extLst>
          </p:cNvPr>
          <p:cNvPicPr>
            <a:picLocks noChangeAspect="1"/>
          </p:cNvPicPr>
          <p:nvPr/>
        </p:nvPicPr>
        <p:blipFill>
          <a:blip r:embed="rId2"/>
          <a:stretch>
            <a:fillRect/>
          </a:stretch>
        </p:blipFill>
        <p:spPr>
          <a:xfrm>
            <a:off x="1334707" y="2594279"/>
            <a:ext cx="9717866" cy="3023878"/>
          </a:xfrm>
          <a:prstGeom prst="rect">
            <a:avLst/>
          </a:prstGeom>
        </p:spPr>
      </p:pic>
      <p:pic>
        <p:nvPicPr>
          <p:cNvPr id="7" name="Picture 6">
            <a:extLst>
              <a:ext uri="{FF2B5EF4-FFF2-40B4-BE49-F238E27FC236}">
                <a16:creationId xmlns:a16="http://schemas.microsoft.com/office/drawing/2014/main" id="{AC113966-C564-0DCA-7C59-1084C3C6E3CE}"/>
              </a:ext>
            </a:extLst>
          </p:cNvPr>
          <p:cNvPicPr>
            <a:picLocks noChangeAspect="1"/>
          </p:cNvPicPr>
          <p:nvPr/>
        </p:nvPicPr>
        <p:blipFill>
          <a:blip r:embed="rId3"/>
          <a:stretch>
            <a:fillRect/>
          </a:stretch>
        </p:blipFill>
        <p:spPr>
          <a:xfrm>
            <a:off x="4032806" y="1099038"/>
            <a:ext cx="4946087" cy="1917657"/>
          </a:xfrm>
          <a:prstGeom prst="rect">
            <a:avLst/>
          </a:prstGeom>
        </p:spPr>
      </p:pic>
    </p:spTree>
    <p:extLst>
      <p:ext uri="{BB962C8B-B14F-4D97-AF65-F5344CB8AC3E}">
        <p14:creationId xmlns:p14="http://schemas.microsoft.com/office/powerpoint/2010/main" val="175017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68C42-A115-BF3A-A346-DAEAF1D0301A}"/>
              </a:ext>
            </a:extLst>
          </p:cNvPr>
          <p:cNvPicPr>
            <a:picLocks noChangeAspect="1"/>
          </p:cNvPicPr>
          <p:nvPr/>
        </p:nvPicPr>
        <p:blipFill>
          <a:blip r:embed="rId2"/>
          <a:stretch>
            <a:fillRect/>
          </a:stretch>
        </p:blipFill>
        <p:spPr>
          <a:xfrm>
            <a:off x="0" y="0"/>
            <a:ext cx="12192000" cy="6753323"/>
          </a:xfrm>
          <a:prstGeom prst="rect">
            <a:avLst/>
          </a:prstGeom>
        </p:spPr>
      </p:pic>
      <p:sp>
        <p:nvSpPr>
          <p:cNvPr id="4" name="Rounded Rectangle 16">
            <a:extLst>
              <a:ext uri="{FF2B5EF4-FFF2-40B4-BE49-F238E27FC236}">
                <a16:creationId xmlns:a16="http://schemas.microsoft.com/office/drawing/2014/main" id="{4C025EC6-57F5-2114-9C18-9F109F8E6314}"/>
              </a:ext>
            </a:extLst>
          </p:cNvPr>
          <p:cNvSpPr/>
          <p:nvPr/>
        </p:nvSpPr>
        <p:spPr>
          <a:xfrm>
            <a:off x="932700" y="226719"/>
            <a:ext cx="9463630" cy="1452993"/>
          </a:xfrm>
          <a:prstGeom prst="roundRect">
            <a:avLst/>
          </a:prstGeom>
          <a:solidFill>
            <a:srgbClr val="CBFFA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Đề bài: Viết bài văn tả một cảnh đẹp thiên nhiên nơi em ở.</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706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18F5312-1E4B-74F6-7D7D-FE5948292B16}"/>
              </a:ext>
            </a:extLst>
          </p:cNvPr>
          <p:cNvSpPr/>
          <p:nvPr/>
        </p:nvSpPr>
        <p:spPr>
          <a:xfrm>
            <a:off x="295276" y="315311"/>
            <a:ext cx="11624466" cy="6274676"/>
          </a:xfrm>
          <a:prstGeom prst="roundRect">
            <a:avLst>
              <a:gd name="adj" fmla="val 118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0FFB22-622D-8A6F-3005-E771720B624F}"/>
              </a:ext>
            </a:extLst>
          </p:cNvPr>
          <p:cNvSpPr txBox="1"/>
          <p:nvPr/>
        </p:nvSpPr>
        <p:spPr>
          <a:xfrm>
            <a:off x="442913" y="658208"/>
            <a:ext cx="11305139"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Dựa vào dàn ý đã lập trong hoạt động Viết ở Bài 23, viết bài văn theo yêu cầu.</a:t>
            </a:r>
            <a:endParaRPr lang="en-US" sz="3200" b="1" dirty="0">
              <a:latin typeface="Cambria" panose="02040503050406030204" pitchFamily="18" charset="0"/>
              <a:ea typeface="Cambria" panose="02040503050406030204" pitchFamily="18" charset="0"/>
            </a:endParaRPr>
          </a:p>
        </p:txBody>
      </p:sp>
      <p:sp>
        <p:nvSpPr>
          <p:cNvPr id="4" name="Hình chữ nhật: Góc Tròn 65">
            <a:extLst>
              <a:ext uri="{FF2B5EF4-FFF2-40B4-BE49-F238E27FC236}">
                <a16:creationId xmlns:a16="http://schemas.microsoft.com/office/drawing/2014/main" id="{6B033FD8-5DB0-1516-C43F-600E1783F98D}"/>
              </a:ext>
            </a:extLst>
          </p:cNvPr>
          <p:cNvSpPr/>
          <p:nvPr/>
        </p:nvSpPr>
        <p:spPr>
          <a:xfrm>
            <a:off x="615327" y="2199860"/>
            <a:ext cx="10983638" cy="3286539"/>
          </a:xfrm>
          <a:custGeom>
            <a:avLst/>
            <a:gdLst>
              <a:gd name="connsiteX0" fmla="*/ 0 w 10983638"/>
              <a:gd name="connsiteY0" fmla="*/ 547767 h 3286539"/>
              <a:gd name="connsiteX1" fmla="*/ 547767 w 10983638"/>
              <a:gd name="connsiteY1" fmla="*/ 0 h 3286539"/>
              <a:gd name="connsiteX2" fmla="*/ 10435871 w 10983638"/>
              <a:gd name="connsiteY2" fmla="*/ 0 h 3286539"/>
              <a:gd name="connsiteX3" fmla="*/ 10983638 w 10983638"/>
              <a:gd name="connsiteY3" fmla="*/ 547767 h 3286539"/>
              <a:gd name="connsiteX4" fmla="*/ 10983638 w 10983638"/>
              <a:gd name="connsiteY4" fmla="*/ 2738772 h 3286539"/>
              <a:gd name="connsiteX5" fmla="*/ 10435871 w 10983638"/>
              <a:gd name="connsiteY5" fmla="*/ 3286539 h 3286539"/>
              <a:gd name="connsiteX6" fmla="*/ 547767 w 10983638"/>
              <a:gd name="connsiteY6" fmla="*/ 3286539 h 3286539"/>
              <a:gd name="connsiteX7" fmla="*/ 0 w 10983638"/>
              <a:gd name="connsiteY7" fmla="*/ 2738772 h 3286539"/>
              <a:gd name="connsiteX8" fmla="*/ 0 w 10983638"/>
              <a:gd name="connsiteY8" fmla="*/ 547767 h 328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3638" h="3286539" fill="none" extrusionOk="0">
                <a:moveTo>
                  <a:pt x="0" y="547767"/>
                </a:moveTo>
                <a:cubicBezTo>
                  <a:pt x="2128" y="302844"/>
                  <a:pt x="249379" y="6940"/>
                  <a:pt x="547767" y="0"/>
                </a:cubicBezTo>
                <a:cubicBezTo>
                  <a:pt x="5253408" y="72427"/>
                  <a:pt x="9305062" y="61419"/>
                  <a:pt x="10435871" y="0"/>
                </a:cubicBezTo>
                <a:cubicBezTo>
                  <a:pt x="10731622" y="-46617"/>
                  <a:pt x="10976448" y="243069"/>
                  <a:pt x="10983638" y="547767"/>
                </a:cubicBezTo>
                <a:cubicBezTo>
                  <a:pt x="11084514" y="1109013"/>
                  <a:pt x="10876325" y="2124700"/>
                  <a:pt x="10983638" y="2738772"/>
                </a:cubicBezTo>
                <a:cubicBezTo>
                  <a:pt x="10985565" y="3031514"/>
                  <a:pt x="10731954" y="3279319"/>
                  <a:pt x="10435871" y="3286539"/>
                </a:cubicBezTo>
                <a:cubicBezTo>
                  <a:pt x="5796683" y="3316366"/>
                  <a:pt x="4485148" y="3207233"/>
                  <a:pt x="547767" y="3286539"/>
                </a:cubicBezTo>
                <a:cubicBezTo>
                  <a:pt x="299157" y="3280444"/>
                  <a:pt x="-12895" y="3043845"/>
                  <a:pt x="0" y="2738772"/>
                </a:cubicBezTo>
                <a:cubicBezTo>
                  <a:pt x="50037" y="1647368"/>
                  <a:pt x="770" y="1165311"/>
                  <a:pt x="0" y="547767"/>
                </a:cubicBezTo>
                <a:close/>
              </a:path>
              <a:path w="10983638" h="3286539" stroke="0" extrusionOk="0">
                <a:moveTo>
                  <a:pt x="0" y="547767"/>
                </a:moveTo>
                <a:cubicBezTo>
                  <a:pt x="21691" y="251156"/>
                  <a:pt x="256509" y="23471"/>
                  <a:pt x="547767" y="0"/>
                </a:cubicBezTo>
                <a:cubicBezTo>
                  <a:pt x="1671109" y="123000"/>
                  <a:pt x="5805704" y="-96860"/>
                  <a:pt x="10435871" y="0"/>
                </a:cubicBezTo>
                <a:cubicBezTo>
                  <a:pt x="10721982" y="-12508"/>
                  <a:pt x="10999222" y="213825"/>
                  <a:pt x="10983638" y="547767"/>
                </a:cubicBezTo>
                <a:cubicBezTo>
                  <a:pt x="10986811" y="811931"/>
                  <a:pt x="11077905" y="2120467"/>
                  <a:pt x="10983638" y="2738772"/>
                </a:cubicBezTo>
                <a:cubicBezTo>
                  <a:pt x="10958264" y="3050487"/>
                  <a:pt x="10714846" y="3282685"/>
                  <a:pt x="10435871" y="3286539"/>
                </a:cubicBezTo>
                <a:cubicBezTo>
                  <a:pt x="6577090" y="3125832"/>
                  <a:pt x="3414424" y="3326206"/>
                  <a:pt x="547767" y="3286539"/>
                </a:cubicBezTo>
                <a:cubicBezTo>
                  <a:pt x="225173" y="3282485"/>
                  <a:pt x="-53005" y="3017282"/>
                  <a:pt x="0" y="2738772"/>
                </a:cubicBezTo>
                <a:cubicBezTo>
                  <a:pt x="32216" y="1695682"/>
                  <a:pt x="57206" y="1349174"/>
                  <a:pt x="0" y="547767"/>
                </a:cubicBezTo>
                <a:close/>
              </a:path>
            </a:pathLst>
          </a:custGeom>
          <a:solidFill>
            <a:schemeClr val="accent2">
              <a:lumMod val="20000"/>
              <a:lumOff val="80000"/>
            </a:schemeClr>
          </a:solidFill>
          <a:ln w="38100">
            <a:solidFill>
              <a:schemeClr val="accent6"/>
            </a:solidFill>
            <a:prstDash val="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3600" b="1" dirty="0"/>
              <a:t>Lưu ý:</a:t>
            </a:r>
          </a:p>
          <a:p>
            <a:pPr algn="just"/>
            <a:r>
              <a:rPr lang="vi-VN" sz="3600" dirty="0"/>
              <a:t>Khi miêu tả cảnh đẹp thiên nhiên, em cần sử dụng biện pháp so sánh, nhân hoá và những từ ngữ gợi tả để bài văn có sức cuốn hút với người đọc.</a:t>
            </a:r>
            <a:endParaRPr lang="en-US" sz="3600" dirty="0"/>
          </a:p>
        </p:txBody>
      </p:sp>
    </p:spTree>
    <p:extLst>
      <p:ext uri="{BB962C8B-B14F-4D97-AF65-F5344CB8AC3E}">
        <p14:creationId xmlns:p14="http://schemas.microsoft.com/office/powerpoint/2010/main" val="3678764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392479"/>
          </a:xfrm>
          <a:custGeom>
            <a:avLst/>
            <a:gdLst>
              <a:gd name="connsiteX0" fmla="*/ 0 w 11604923"/>
              <a:gd name="connsiteY0" fmla="*/ 635604 h 6392479"/>
              <a:gd name="connsiteX1" fmla="*/ 635604 w 11604923"/>
              <a:gd name="connsiteY1" fmla="*/ 0 h 6392479"/>
              <a:gd name="connsiteX2" fmla="*/ 10969319 w 11604923"/>
              <a:gd name="connsiteY2" fmla="*/ 0 h 6392479"/>
              <a:gd name="connsiteX3" fmla="*/ 11604923 w 11604923"/>
              <a:gd name="connsiteY3" fmla="*/ 635604 h 6392479"/>
              <a:gd name="connsiteX4" fmla="*/ 11604923 w 11604923"/>
              <a:gd name="connsiteY4" fmla="*/ 5756875 h 6392479"/>
              <a:gd name="connsiteX5" fmla="*/ 10969319 w 11604923"/>
              <a:gd name="connsiteY5" fmla="*/ 6392479 h 6392479"/>
              <a:gd name="connsiteX6" fmla="*/ 635604 w 11604923"/>
              <a:gd name="connsiteY6" fmla="*/ 6392479 h 6392479"/>
              <a:gd name="connsiteX7" fmla="*/ 0 w 11604923"/>
              <a:gd name="connsiteY7" fmla="*/ 5756875 h 6392479"/>
              <a:gd name="connsiteX8" fmla="*/ 0 w 11604923"/>
              <a:gd name="connsiteY8" fmla="*/ 635604 h 639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392479" fill="none" extrusionOk="0">
                <a:moveTo>
                  <a:pt x="0" y="635604"/>
                </a:moveTo>
                <a:cubicBezTo>
                  <a:pt x="-23061" y="280840"/>
                  <a:pt x="334410" y="40760"/>
                  <a:pt x="635604" y="0"/>
                </a:cubicBezTo>
                <a:cubicBezTo>
                  <a:pt x="5337589" y="130954"/>
                  <a:pt x="7108679" y="43574"/>
                  <a:pt x="10969319" y="0"/>
                </a:cubicBezTo>
                <a:cubicBezTo>
                  <a:pt x="11355691" y="54433"/>
                  <a:pt x="11642538" y="330646"/>
                  <a:pt x="11604923" y="635604"/>
                </a:cubicBezTo>
                <a:cubicBezTo>
                  <a:pt x="11454484" y="2780912"/>
                  <a:pt x="11690802" y="3867342"/>
                  <a:pt x="11604923" y="5756875"/>
                </a:cubicBezTo>
                <a:cubicBezTo>
                  <a:pt x="11556165" y="6115916"/>
                  <a:pt x="11297255" y="6376542"/>
                  <a:pt x="10969319" y="6392479"/>
                </a:cubicBezTo>
                <a:cubicBezTo>
                  <a:pt x="8540140" y="6547676"/>
                  <a:pt x="5597032" y="6555499"/>
                  <a:pt x="635604" y="6392479"/>
                </a:cubicBezTo>
                <a:cubicBezTo>
                  <a:pt x="286974" y="6359966"/>
                  <a:pt x="-24742" y="6122356"/>
                  <a:pt x="0" y="5756875"/>
                </a:cubicBezTo>
                <a:cubicBezTo>
                  <a:pt x="64656" y="4152185"/>
                  <a:pt x="-17807" y="2037778"/>
                  <a:pt x="0" y="635604"/>
                </a:cubicBezTo>
                <a:close/>
              </a:path>
              <a:path w="11604923" h="6392479" stroke="0" extrusionOk="0">
                <a:moveTo>
                  <a:pt x="0" y="635604"/>
                </a:moveTo>
                <a:cubicBezTo>
                  <a:pt x="-6138" y="280784"/>
                  <a:pt x="237758" y="17569"/>
                  <a:pt x="635604" y="0"/>
                </a:cubicBezTo>
                <a:cubicBezTo>
                  <a:pt x="2443368" y="132882"/>
                  <a:pt x="7347067" y="-84951"/>
                  <a:pt x="10969319" y="0"/>
                </a:cubicBezTo>
                <a:cubicBezTo>
                  <a:pt x="11295546" y="24225"/>
                  <a:pt x="11599090" y="316811"/>
                  <a:pt x="11604923" y="635604"/>
                </a:cubicBezTo>
                <a:cubicBezTo>
                  <a:pt x="11625110" y="2874152"/>
                  <a:pt x="11757403" y="3276488"/>
                  <a:pt x="11604923" y="5756875"/>
                </a:cubicBezTo>
                <a:cubicBezTo>
                  <a:pt x="11651256" y="6113406"/>
                  <a:pt x="11345037" y="6341679"/>
                  <a:pt x="10969319" y="6392479"/>
                </a:cubicBezTo>
                <a:cubicBezTo>
                  <a:pt x="7474594" y="6480118"/>
                  <a:pt x="2590404" y="6319800"/>
                  <a:pt x="635604" y="6392479"/>
                </a:cubicBezTo>
                <a:cubicBezTo>
                  <a:pt x="283291" y="6380283"/>
                  <a:pt x="-33435" y="6154374"/>
                  <a:pt x="0" y="5756875"/>
                </a:cubicBezTo>
                <a:cubicBezTo>
                  <a:pt x="-38581" y="3378804"/>
                  <a:pt x="63341" y="1854936"/>
                  <a:pt x="0" y="635604"/>
                </a:cubicBezTo>
                <a:close/>
              </a:path>
            </a:pathLst>
          </a:custGeom>
          <a:ln>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452995" y="565398"/>
            <a:ext cx="1113738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573365B-B414-67F5-80B8-F0020E89BED0}"/>
              </a:ext>
            </a:extLst>
          </p:cNvPr>
          <p:cNvSpPr/>
          <p:nvPr/>
        </p:nvSpPr>
        <p:spPr>
          <a:xfrm>
            <a:off x="1053548" y="1769165"/>
            <a:ext cx="9839739" cy="387626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Hôm nay, gia đình tôi chuyển đến nơi ở mới dưới thung lũng, từ biệt dốc núi cheo leo sau bao năm gắn bó.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Đứng trên cao nhìn xuống, thung lũng giống như một cái chảo khổng lồ, viền chảo là dãy núi ghé sát vai nhau cao ngất, lòng chảo có cánh đồng lúa xanh rì. Cuối con đường mòn có những mái nhà lô nhô quây quần bên nhau.</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Nguyên Bình)</a:t>
            </a:r>
          </a:p>
        </p:txBody>
      </p:sp>
    </p:spTree>
    <p:extLst>
      <p:ext uri="{BB962C8B-B14F-4D97-AF65-F5344CB8AC3E}">
        <p14:creationId xmlns:p14="http://schemas.microsoft.com/office/powerpoint/2010/main" val="2592636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alphaModFix amt="85000"/>
          </a:blip>
          <a:stretch>
            <a:fillRect/>
          </a:stretch>
        </p:blipFill>
        <p:spPr>
          <a:xfrm>
            <a:off x="0" y="2866292"/>
            <a:ext cx="12192000" cy="3991708"/>
          </a:xfrm>
          <a:prstGeom prst="rect">
            <a:avLst/>
          </a:prstGeom>
        </p:spPr>
      </p:pic>
      <p:pic>
        <p:nvPicPr>
          <p:cNvPr id="13" name="Picture 12" descr="Icon&#10;&#10;Description automatically generated">
            <a:extLst>
              <a:ext uri="{FF2B5EF4-FFF2-40B4-BE49-F238E27FC236}">
                <a16:creationId xmlns:a16="http://schemas.microsoft.com/office/drawing/2014/main" id="{F162D37A-C3AD-7A6B-8296-9F8E9C6E6D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a:extLst>
              <a:ext uri="{FF2B5EF4-FFF2-40B4-BE49-F238E27FC236}">
                <a16:creationId xmlns:a16="http://schemas.microsoft.com/office/drawing/2014/main" id="{96A3641D-3493-506C-38EB-832164E8B5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3" name="Group 2">
            <a:extLst>
              <a:ext uri="{FF2B5EF4-FFF2-40B4-BE49-F238E27FC236}">
                <a16:creationId xmlns:a16="http://schemas.microsoft.com/office/drawing/2014/main" id="{CF4429B8-582A-2DDA-216A-34267CB9F84D}"/>
              </a:ext>
            </a:extLst>
          </p:cNvPr>
          <p:cNvGrpSpPr/>
          <p:nvPr/>
        </p:nvGrpSpPr>
        <p:grpSpPr>
          <a:xfrm>
            <a:off x="1550820" y="-346723"/>
            <a:ext cx="9859302" cy="4888906"/>
            <a:chOff x="1670089" y="-128062"/>
            <a:chExt cx="7803052" cy="5839112"/>
          </a:xfrm>
        </p:grpSpPr>
        <p:pic>
          <p:nvPicPr>
            <p:cNvPr id="12" name="Picture 11" descr="A group of balloons&#10;&#10;Description automatically generated with low confidence">
              <a:extLst>
                <a:ext uri="{FF2B5EF4-FFF2-40B4-BE49-F238E27FC236}">
                  <a16:creationId xmlns:a16="http://schemas.microsoft.com/office/drawing/2014/main" id="{FE4D9ADF-5173-7DC8-7AC0-6CF515430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089" y="-128062"/>
              <a:ext cx="7803052" cy="5839112"/>
            </a:xfrm>
            <a:prstGeom prst="rect">
              <a:avLst/>
            </a:prstGeom>
          </p:spPr>
        </p:pic>
        <p:sp>
          <p:nvSpPr>
            <p:cNvPr id="39" name="TextBox 38">
              <a:extLst>
                <a:ext uri="{FF2B5EF4-FFF2-40B4-BE49-F238E27FC236}">
                  <a16:creationId xmlns:a16="http://schemas.microsoft.com/office/drawing/2014/main" id="{D1176138-077C-E91D-9EA1-9A1C2CD057D6}"/>
                </a:ext>
              </a:extLst>
            </p:cNvPr>
            <p:cNvSpPr txBox="1"/>
            <p:nvPr/>
          </p:nvSpPr>
          <p:spPr>
            <a:xfrm>
              <a:off x="3439742" y="2368453"/>
              <a:ext cx="4464144" cy="19850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3.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Đọc</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soát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và</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chỉnh</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sửa</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bài</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viết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a:t>
              </a:r>
            </a:p>
          </p:txBody>
        </p:sp>
      </p:grpSp>
      <p:pic>
        <p:nvPicPr>
          <p:cNvPr id="41" name="Picture 40">
            <a:extLst>
              <a:ext uri="{FF2B5EF4-FFF2-40B4-BE49-F238E27FC236}">
                <a16:creationId xmlns:a16="http://schemas.microsoft.com/office/drawing/2014/main" id="{FE5E7C35-751F-A3B2-CEC9-D3941826B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a:extLst>
              <a:ext uri="{FF2B5EF4-FFF2-40B4-BE49-F238E27FC236}">
                <a16:creationId xmlns:a16="http://schemas.microsoft.com/office/drawing/2014/main" id="{17D3D109-E367-3A32-AACD-ACC6C8B1DD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EBA97E-4C27-581C-3B39-79FFC00722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2" name="TextBox 1">
            <a:extLst>
              <a:ext uri="{FF2B5EF4-FFF2-40B4-BE49-F238E27FC236}">
                <a16:creationId xmlns:a16="http://schemas.microsoft.com/office/drawing/2014/main" id="{91251447-CAEC-797D-634F-0E512D26B4C8}"/>
              </a:ext>
            </a:extLst>
          </p:cNvPr>
          <p:cNvSpPr txBox="1"/>
          <p:nvPr/>
        </p:nvSpPr>
        <p:spPr>
          <a:xfrm>
            <a:off x="3483172" y="4630477"/>
            <a:ext cx="3891663" cy="1754326"/>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Đổi</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cho</a:t>
            </a:r>
            <a:r>
              <a:rPr lang="en-US" sz="3600" b="1" dirty="0">
                <a:solidFill>
                  <a:srgbClr val="FF0066"/>
                </a:solidFill>
              </a:rPr>
              <a:t> </a:t>
            </a:r>
            <a:r>
              <a:rPr lang="en-US" sz="3600" b="1" dirty="0" err="1">
                <a:solidFill>
                  <a:srgbClr val="FF0066"/>
                </a:solidFill>
              </a:rPr>
              <a:t>bạn</a:t>
            </a:r>
            <a:r>
              <a:rPr lang="en-US" sz="3600" b="1" dirty="0">
                <a:solidFill>
                  <a:srgbClr val="FF0066"/>
                </a:solidFill>
              </a:rPr>
              <a:t> </a:t>
            </a:r>
            <a:r>
              <a:rPr lang="en-US" sz="3600" b="1" dirty="0" err="1">
                <a:solidFill>
                  <a:srgbClr val="FF0066"/>
                </a:solidFill>
              </a:rPr>
              <a:t>để</a:t>
            </a:r>
            <a:r>
              <a:rPr lang="en-US" sz="3600" b="1" dirty="0">
                <a:solidFill>
                  <a:srgbClr val="FF0066"/>
                </a:solidFill>
              </a:rPr>
              <a:t> </a:t>
            </a:r>
            <a:r>
              <a:rPr lang="en-US" sz="3600" b="1" dirty="0" err="1">
                <a:solidFill>
                  <a:srgbClr val="FF0066"/>
                </a:solidFill>
              </a:rPr>
              <a:t>đọc</a:t>
            </a:r>
            <a:r>
              <a:rPr lang="en-US" sz="3600" b="1" dirty="0">
                <a:solidFill>
                  <a:srgbClr val="FF0066"/>
                </a:solidFill>
              </a:rPr>
              <a:t> </a:t>
            </a:r>
            <a:r>
              <a:rPr lang="en-US" sz="3600" b="1" dirty="0" err="1">
                <a:solidFill>
                  <a:srgbClr val="FF0066"/>
                </a:solidFill>
              </a:rPr>
              <a:t>soát</a:t>
            </a:r>
            <a:r>
              <a:rPr lang="en-US" sz="3600" b="1" dirty="0">
                <a:solidFill>
                  <a:srgbClr val="FF0066"/>
                </a:solidFill>
              </a:rPr>
              <a:t> </a:t>
            </a:r>
            <a:r>
              <a:rPr lang="en-US" sz="3600" b="1" dirty="0" err="1">
                <a:solidFill>
                  <a:srgbClr val="FF0066"/>
                </a:solidFill>
              </a:rPr>
              <a:t>và</a:t>
            </a:r>
            <a:r>
              <a:rPr lang="en-US" sz="3600" b="1" dirty="0">
                <a:solidFill>
                  <a:srgbClr val="FF0066"/>
                </a:solidFill>
              </a:rPr>
              <a:t> </a:t>
            </a:r>
            <a:r>
              <a:rPr lang="en-US" sz="3600" b="1" dirty="0" err="1">
                <a:solidFill>
                  <a:srgbClr val="FF0066"/>
                </a:solidFill>
              </a:rPr>
              <a:t>góp</a:t>
            </a:r>
            <a:r>
              <a:rPr lang="en-US" sz="3600" b="1" dirty="0">
                <a:solidFill>
                  <a:srgbClr val="FF0066"/>
                </a:solidFill>
              </a:rPr>
              <a:t> ý </a:t>
            </a:r>
            <a:r>
              <a:rPr lang="en-US" sz="3600" b="1" dirty="0" err="1">
                <a:solidFill>
                  <a:srgbClr val="FF0066"/>
                </a:solidFill>
              </a:rPr>
              <a:t>cho</a:t>
            </a:r>
            <a:r>
              <a:rPr lang="en-US" sz="3600" b="1" dirty="0">
                <a:solidFill>
                  <a:srgbClr val="FF0066"/>
                </a:solidFill>
              </a:rPr>
              <a:t> </a:t>
            </a:r>
            <a:r>
              <a:rPr lang="en-US" sz="3600" b="1" dirty="0" err="1">
                <a:solidFill>
                  <a:srgbClr val="FF0066"/>
                </a:solidFill>
              </a:rPr>
              <a:t>nhau</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
        <p:nvSpPr>
          <p:cNvPr id="4" name="TextBox 3">
            <a:extLst>
              <a:ext uri="{FF2B5EF4-FFF2-40B4-BE49-F238E27FC236}">
                <a16:creationId xmlns:a16="http://schemas.microsoft.com/office/drawing/2014/main" id="{E50F7215-E779-CB7B-3833-20E27CC6B484}"/>
              </a:ext>
            </a:extLst>
          </p:cNvPr>
          <p:cNvSpPr txBox="1"/>
          <p:nvPr/>
        </p:nvSpPr>
        <p:spPr>
          <a:xfrm>
            <a:off x="7985599" y="4759686"/>
            <a:ext cx="3533854" cy="1200329"/>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Chỉnh</a:t>
            </a:r>
            <a:r>
              <a:rPr lang="en-US" sz="3600" b="1" dirty="0">
                <a:solidFill>
                  <a:srgbClr val="FF0066"/>
                </a:solidFill>
              </a:rPr>
              <a:t> </a:t>
            </a:r>
            <a:r>
              <a:rPr lang="en-US" sz="3600" b="1" dirty="0" err="1">
                <a:solidFill>
                  <a:srgbClr val="FF0066"/>
                </a:solidFill>
              </a:rPr>
              <a:t>sửa</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viết</a:t>
            </a:r>
            <a:r>
              <a:rPr lang="en-US" sz="3600" b="1" dirty="0">
                <a:solidFill>
                  <a:srgbClr val="FF0066"/>
                </a:solidFill>
              </a:rPr>
              <a:t> (</a:t>
            </a:r>
            <a:r>
              <a:rPr lang="en-US" sz="3600" b="1" dirty="0" err="1">
                <a:solidFill>
                  <a:srgbClr val="FF0066"/>
                </a:solidFill>
              </a:rPr>
              <a:t>nếu</a:t>
            </a:r>
            <a:r>
              <a:rPr lang="en-US" sz="3600" b="1" dirty="0">
                <a:solidFill>
                  <a:srgbClr val="FF0066"/>
                </a:solidFill>
              </a:rPr>
              <a:t> </a:t>
            </a:r>
            <a:r>
              <a:rPr lang="en-US" sz="3600" b="1" dirty="0" err="1">
                <a:solidFill>
                  <a:srgbClr val="FF0066"/>
                </a:solidFill>
              </a:rPr>
              <a:t>cần</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398630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hildren smiling&#10;&#10;Description automatically generated">
            <a:extLst>
              <a:ext uri="{FF2B5EF4-FFF2-40B4-BE49-F238E27FC236}">
                <a16:creationId xmlns:a16="http://schemas.microsoft.com/office/drawing/2014/main" id="{C0479E4F-08BA-564C-99CA-2277A3475AB8}"/>
              </a:ext>
            </a:extLst>
          </p:cNvPr>
          <p:cNvPicPr>
            <a:picLocks noChangeAspect="1"/>
          </p:cNvPicPr>
          <p:nvPr/>
        </p:nvPicPr>
        <p:blipFill rotWithShape="1">
          <a:blip r:embed="rId3">
            <a:extLst>
              <a:ext uri="{28A0092B-C50C-407E-A947-70E740481C1C}">
                <a14:useLocalDpi xmlns:a14="http://schemas.microsoft.com/office/drawing/2010/main" val="0"/>
              </a:ext>
            </a:extLst>
          </a:blip>
          <a:srcRect t="62460"/>
          <a:stretch/>
        </p:blipFill>
        <p:spPr>
          <a:xfrm>
            <a:off x="-1504" y="1282"/>
            <a:ext cx="12191980" cy="6856718"/>
          </a:xfrm>
          <a:prstGeom prst="rect">
            <a:avLst/>
          </a:prstGeom>
        </p:spPr>
      </p:pic>
      <p:sp>
        <p:nvSpPr>
          <p:cNvPr id="6" name="Hình chữ nhật: Góc Tròn 5">
            <a:extLst>
              <a:ext uri="{FF2B5EF4-FFF2-40B4-BE49-F238E27FC236}">
                <a16:creationId xmlns:a16="http://schemas.microsoft.com/office/drawing/2014/main" id="{1B2D64CE-476B-AD8D-54F9-6BA7E859BFEE}"/>
              </a:ext>
            </a:extLst>
          </p:cNvPr>
          <p:cNvSpPr/>
          <p:nvPr/>
        </p:nvSpPr>
        <p:spPr>
          <a:xfrm>
            <a:off x="4769174" y="528033"/>
            <a:ext cx="7222602" cy="61924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9">
            <a:extLst>
              <a:ext uri="{FF2B5EF4-FFF2-40B4-BE49-F238E27FC236}">
                <a16:creationId xmlns:a16="http://schemas.microsoft.com/office/drawing/2014/main" id="{3FAFE47A-DF67-8B0B-6590-905AB49E5EE9}"/>
              </a:ext>
            </a:extLst>
          </p:cNvPr>
          <p:cNvSpPr txBox="1"/>
          <p:nvPr/>
        </p:nvSpPr>
        <p:spPr>
          <a:xfrm>
            <a:off x="6131810" y="2204540"/>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tiết</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sau</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5D0CB393-92E6-A656-1224-4B7E50004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2290847"/>
            <a:ext cx="535272" cy="535272"/>
          </a:xfrm>
          <a:prstGeom prst="rect">
            <a:avLst/>
          </a:prstGeom>
        </p:spPr>
      </p:pic>
      <p:pic>
        <p:nvPicPr>
          <p:cNvPr id="2" name="Picture 1">
            <a:extLst>
              <a:ext uri="{FF2B5EF4-FFF2-40B4-BE49-F238E27FC236}">
                <a16:creationId xmlns:a16="http://schemas.microsoft.com/office/drawing/2014/main" id="{174DF9F1-39E5-6586-EE35-D9A2A390F493}"/>
              </a:ext>
            </a:extLst>
          </p:cNvPr>
          <p:cNvPicPr>
            <a:picLocks noChangeAspect="1"/>
          </p:cNvPicPr>
          <p:nvPr/>
        </p:nvPicPr>
        <p:blipFill>
          <a:blip r:embed="rId5"/>
          <a:stretch>
            <a:fillRect/>
          </a:stretch>
        </p:blipFill>
        <p:spPr>
          <a:xfrm>
            <a:off x="279693" y="2763921"/>
            <a:ext cx="4456562" cy="1926503"/>
          </a:xfrm>
          <a:prstGeom prst="rect">
            <a:avLst/>
          </a:prstGeom>
        </p:spPr>
      </p:pic>
    </p:spTree>
    <p:extLst>
      <p:ext uri="{BB962C8B-B14F-4D97-AF65-F5344CB8AC3E}">
        <p14:creationId xmlns:p14="http://schemas.microsoft.com/office/powerpoint/2010/main" val="150382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jumping on a rainbow&#10;&#10;Description automatically generated">
            <a:extLst>
              <a:ext uri="{FF2B5EF4-FFF2-40B4-BE49-F238E27FC236}">
                <a16:creationId xmlns:a16="http://schemas.microsoft.com/office/drawing/2014/main" id="{C6E1C7E0-7946-CD3B-8521-00787FC9446F}"/>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B0F4C17-4FF6-BA41-7B76-F9FEEDBA6643}"/>
              </a:ext>
            </a:extLst>
          </p:cNvPr>
          <p:cNvPicPr>
            <a:picLocks noChangeAspect="1"/>
          </p:cNvPicPr>
          <p:nvPr/>
        </p:nvPicPr>
        <p:blipFill>
          <a:blip r:embed="rId3"/>
          <a:stretch>
            <a:fillRect/>
          </a:stretch>
        </p:blipFill>
        <p:spPr>
          <a:xfrm>
            <a:off x="644909" y="515038"/>
            <a:ext cx="10882303" cy="1713124"/>
          </a:xfrm>
          <a:prstGeom prst="rect">
            <a:avLst/>
          </a:prstGeom>
        </p:spPr>
      </p:pic>
    </p:spTree>
    <p:extLst>
      <p:ext uri="{BB962C8B-B14F-4D97-AF65-F5344CB8AC3E}">
        <p14:creationId xmlns:p14="http://schemas.microsoft.com/office/powerpoint/2010/main" val="4140855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405</TotalTime>
  <Words>273</Words>
  <Application>Microsoft Office PowerPoint</Application>
  <PresentationFormat>Widescreen</PresentationFormat>
  <Paragraphs>15</Paragraphs>
  <Slides>9</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9</vt:i4>
      </vt:variant>
    </vt:vector>
  </HeadingPairs>
  <TitlesOfParts>
    <vt:vector size="19" baseType="lpstr">
      <vt:lpstr>Aptos</vt:lpstr>
      <vt:lpstr>Arial</vt:lpstr>
      <vt:lpstr>Calibri</vt:lpstr>
      <vt:lpstr>Calibri Light</vt:lpstr>
      <vt:lpstr>Cambria</vt:lpstr>
      <vt:lpstr>等线</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77</cp:revision>
  <dcterms:created xsi:type="dcterms:W3CDTF">2023-10-16T01:31:35Z</dcterms:created>
  <dcterms:modified xsi:type="dcterms:W3CDTF">2025-04-12T15:34:56Z</dcterms:modified>
  <cp:category>9Slide.vn</cp:category>
</cp:coreProperties>
</file>