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3" r:id="rId3"/>
    <p:sldId id="257" r:id="rId4"/>
    <p:sldId id="258" r:id="rId5"/>
    <p:sldId id="259" r:id="rId6"/>
    <p:sldId id="279" r:id="rId7"/>
    <p:sldId id="260" r:id="rId8"/>
    <p:sldId id="262" r:id="rId9"/>
    <p:sldId id="264" r:id="rId10"/>
    <p:sldId id="266" r:id="rId11"/>
    <p:sldId id="280" r:id="rId12"/>
    <p:sldId id="267" r:id="rId13"/>
    <p:sldId id="261" r:id="rId14"/>
    <p:sldId id="281" r:id="rId15"/>
    <p:sldId id="269" r:id="rId16"/>
    <p:sldId id="282"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7" d="100"/>
          <a:sy n="97" d="100"/>
        </p:scale>
        <p:origin x="57" y="4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10/16/2023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10/16/2023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2.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6" name="Text Box 2"/>
          <p:cNvSpPr txBox="1"/>
          <p:nvPr/>
        </p:nvSpPr>
        <p:spPr>
          <a:xfrm>
            <a:off x="2933920" y="2063115"/>
            <a:ext cx="6323527"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4</a:t>
            </a:r>
          </a:p>
        </p:txBody>
      </p:sp>
      <p:sp>
        <p:nvSpPr>
          <p:cNvPr id="17" name="Text Box 4"/>
          <p:cNvSpPr txBox="1"/>
          <p:nvPr/>
        </p:nvSpPr>
        <p:spPr>
          <a:xfrm>
            <a:off x="2204819" y="3587750"/>
            <a:ext cx="7783028"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Lập</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dàn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ý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130120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par>
                          <p:cTn id="15" fill="hold">
                            <p:stCondLst>
                              <p:cond delay="2000"/>
                            </p:stCondLst>
                            <p:childTnLst>
                              <p:par>
                                <p:cTn id="16" presetID="17" presetClass="entr" presetSubtype="1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633</Words>
  <Application>Microsoft Office PowerPoint</Application>
  <PresentationFormat>Widescreen</PresentationFormat>
  <Paragraphs>40</Paragraphs>
  <Slides>16</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Cambria</vt:lpstr>
      <vt:lpstr>SVN-Genica Pro</vt:lpstr>
      <vt:lpstr>思源黑体 CN 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21</cp:revision>
  <dcterms:created xsi:type="dcterms:W3CDTF">2023-08-06T13:31:04Z</dcterms:created>
  <dcterms:modified xsi:type="dcterms:W3CDTF">2023-10-16T09:37:04Z</dcterms:modified>
</cp:coreProperties>
</file>