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57" r:id="rId3"/>
    <p:sldId id="258" r:id="rId4"/>
    <p:sldId id="259" r:id="rId5"/>
    <p:sldId id="279" r:id="rId6"/>
    <p:sldId id="260" r:id="rId7"/>
    <p:sldId id="262" r:id="rId8"/>
    <p:sldId id="264" r:id="rId9"/>
    <p:sldId id="266" r:id="rId10"/>
    <p:sldId id="280" r:id="rId11"/>
    <p:sldId id="267" r:id="rId12"/>
    <p:sldId id="284" r:id="rId13"/>
    <p:sldId id="261" r:id="rId14"/>
    <p:sldId id="281" r:id="rId15"/>
    <p:sldId id="269" r:id="rId16"/>
    <p:sldId id="282"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57"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hyperlink" Target="http://truyencotich.v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36202" y="452285"/>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628419" y="882149"/>
            <a:ext cx="10935161" cy="5093702"/>
          </a:xfrm>
          <a:prstGeom prst="rect">
            <a:avLst/>
          </a:prstGeom>
          <a:noFill/>
        </p:spPr>
        <p:txBody>
          <a:bodyPr wrap="square" rtlCol="0">
            <a:spAutoFit/>
          </a:bodyPr>
          <a:lstStyle/>
          <a:p>
            <a:r>
              <a:rPr lang="vi-VN" b="1" dirty="0"/>
              <a:t>	</a:t>
            </a:r>
            <a:r>
              <a:rPr lang="vi-VN" dirty="0"/>
              <a:t> </a:t>
            </a:r>
            <a:r>
              <a:rPr lang="vi-VN" sz="2500" dirty="0">
                <a:latin typeface="+mj-lt"/>
              </a:rPr>
              <a:t>Ngày xưa, có một cậu bé ham chơi. Một lần bị mẹ mắng, cậu vùng vằng bỏ đi. Cậu la cà khắp nơi, chẳng nghĩ đến mẹ ở nhà mỏi mắt chờ mong.</a:t>
            </a:r>
          </a:p>
          <a:p>
            <a:r>
              <a:rPr lang="vi-VN" sz="2500" b="1" dirty="0">
                <a:latin typeface="+mj-lt"/>
              </a:rPr>
              <a:t>	</a:t>
            </a:r>
            <a:r>
              <a:rPr lang="vi-VN" sz="2500" dirty="0">
                <a:latin typeface="+mj-lt"/>
              </a:rPr>
              <a:t> Không biết cậu đã đi bao lâu. Một hôm, vừa đói vừa rét, lại bị trẻ lớn hơn đánh, cậu mới nhớ đến mẹ, liền tìm đường về nhà.</a:t>
            </a:r>
          </a:p>
          <a:p>
            <a:r>
              <a:rPr lang="vi-VN" sz="2500" dirty="0">
                <a:latin typeface="+mj-lt"/>
              </a:rPr>
              <a:t>	Ở nhà, cảnh vật vẫn như xưa, nhưng không thấy mẹ đâu. Cậu khản tiếng gọi mẹ, rồi ôm lấy một cây xanh trong vườn mà khóc. Kì lạ thay, cây xanh bỗng run rẩy. Từ các cành lá, những đài hoa bé tí trổ ra, nở trắng như mây. Hoa tàn, quả xuất hiện, lớn nhanh, da căng mịn, xanh óng ánh rồi chính. Một quả rơi vào lòng cậu. Môi cậu vừa chạm vào, một dòng sữa trắng trào ra, ngọt thơm như sữa mẹ.</a:t>
            </a:r>
          </a:p>
          <a:p>
            <a:r>
              <a:rPr lang="vi-VN" sz="2500" dirty="0">
                <a:latin typeface="+mj-lt"/>
              </a:rPr>
              <a:t>	Cậu nhìn lên tán lá. Lá một mặt xanh bóng, mặt kia đỏ hoe như mắt mẹ khóc chờ con. Cậu bé òa khóc. Cây xòa cành ôm cậu, như tay mẹ âu yếm vỗ về.</a:t>
            </a:r>
          </a:p>
          <a:p>
            <a:r>
              <a:rPr lang="vi-VN" sz="2500" b="1" dirty="0">
                <a:latin typeface="+mj-lt"/>
              </a:rPr>
              <a:t>	</a:t>
            </a:r>
            <a:r>
              <a:rPr lang="vi-VN" sz="2500" dirty="0">
                <a:latin typeface="+mj-lt"/>
              </a:rPr>
              <a:t> Trái cây thơm ngon ở vườn nhà cậu bé, ai cũng thích. Họ đem hạt gieo trồng khắp nơi và đặt tên là </a:t>
            </a:r>
            <a:r>
              <a:rPr lang="vi-VN" sz="2500" dirty="0">
                <a:solidFill>
                  <a:schemeClr val="tx1">
                    <a:lumMod val="95000"/>
                    <a:lumOff val="5000"/>
                  </a:schemeClr>
                </a:solidFill>
                <a:latin typeface="+mj-lt"/>
                <a:hlinkClick r:id="rId2">
                  <a:extLst>
                    <a:ext uri="{A12FA001-AC4F-418D-AE19-62706E023703}">
                      <ahyp:hlinkClr xmlns:ahyp="http://schemas.microsoft.com/office/drawing/2018/hyperlinkcolor" val="tx"/>
                    </a:ext>
                  </a:extLst>
                </a:hlinkClick>
              </a:rPr>
              <a:t>Cây Vú Sữa</a:t>
            </a:r>
            <a:r>
              <a:rPr lang="vi-VN" sz="2500" dirty="0">
                <a:solidFill>
                  <a:schemeClr val="tx1">
                    <a:lumMod val="95000"/>
                    <a:lumOff val="5000"/>
                  </a:schemeClr>
                </a:solidFill>
                <a:latin typeface="+mj-lt"/>
              </a:rPr>
              <a:t>.</a:t>
            </a:r>
          </a:p>
        </p:txBody>
      </p:sp>
      <p:sp>
        <p:nvSpPr>
          <p:cNvPr id="3" name="Rectangle: Rounded Corners 2">
            <a:extLst>
              <a:ext uri="{FF2B5EF4-FFF2-40B4-BE49-F238E27FC236}">
                <a16:creationId xmlns:a16="http://schemas.microsoft.com/office/drawing/2014/main" id="{3E883CF9-1A07-4DC2-815D-96A7C30FDBF9}"/>
              </a:ext>
            </a:extLst>
          </p:cNvPr>
          <p:cNvSpPr/>
          <p:nvPr/>
        </p:nvSpPr>
        <p:spPr>
          <a:xfrm>
            <a:off x="3469251" y="147484"/>
            <a:ext cx="3618271" cy="5309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dirty="0">
                <a:solidFill>
                  <a:srgbClr val="FF0000"/>
                </a:solidFill>
                <a:latin typeface="+mj-lt"/>
              </a:rPr>
              <a:t>SỰ TÍCH CÂY VÚ SỮA</a:t>
            </a:r>
            <a:endParaRPr lang="en-US" sz="2400" b="1" dirty="0">
              <a:solidFill>
                <a:srgbClr val="FF0000"/>
              </a:solidFill>
              <a:latin typeface="+mj-lt"/>
            </a:endParaRPr>
          </a:p>
        </p:txBody>
      </p:sp>
    </p:spTree>
    <p:extLst>
      <p:ext uri="{BB962C8B-B14F-4D97-AF65-F5344CB8AC3E}">
        <p14:creationId xmlns:p14="http://schemas.microsoft.com/office/powerpoint/2010/main" val="1306448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cậu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868</Words>
  <Application>Microsoft Office PowerPoint</Application>
  <PresentationFormat>Widescreen</PresentationFormat>
  <Paragraphs>41</Paragraphs>
  <Slides>16</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Calibri Light</vt:lpstr>
      <vt:lpstr>Cambria</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cp:lastModifiedBy>
  <cp:revision>20</cp:revision>
  <dcterms:created xsi:type="dcterms:W3CDTF">2023-08-06T13:31:04Z</dcterms:created>
  <dcterms:modified xsi:type="dcterms:W3CDTF">2023-10-18T15:28:45Z</dcterms:modified>
</cp:coreProperties>
</file>