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1.xml" ContentType="application/vnd.ms-office.activeX+xml"/>
  <Override PartName="/ppt/notesSlides/notesSlide26.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40"/>
  </p:notesMasterIdLst>
  <p:handoutMasterIdLst>
    <p:handoutMasterId r:id="rId41"/>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2007577187" r:id="rId22"/>
    <p:sldId id="448" r:id="rId23"/>
    <p:sldId id="502" r:id="rId24"/>
    <p:sldId id="404" r:id="rId25"/>
    <p:sldId id="519" r:id="rId26"/>
    <p:sldId id="504" r:id="rId27"/>
    <p:sldId id="449" r:id="rId28"/>
    <p:sldId id="11532" r:id="rId29"/>
    <p:sldId id="11533" r:id="rId30"/>
    <p:sldId id="11534" r:id="rId31"/>
    <p:sldId id="2007577188" r:id="rId32"/>
    <p:sldId id="11535" r:id="rId33"/>
    <p:sldId id="11527" r:id="rId34"/>
    <p:sldId id="11528" r:id="rId35"/>
    <p:sldId id="398" r:id="rId36"/>
    <p:sldId id="2007577185" r:id="rId37"/>
    <p:sldId id="2007577186" r:id="rId38"/>
    <p:sldId id="529" r:id="rId39"/>
  </p:sldIdLst>
  <p:sldSz cx="9144000" cy="5143500" type="screen16x9"/>
  <p:notesSz cx="6858000" cy="9144000"/>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4660"/>
  </p:normalViewPr>
  <p:slideViewPr>
    <p:cSldViewPr snapToGrid="0">
      <p:cViewPr varScale="1">
        <p:scale>
          <a:sx n="124" d="100"/>
          <a:sy n="124" d="100"/>
        </p:scale>
        <p:origin x="63" y="411"/>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2023/10/15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2023/10/15</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2023/10/15</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5" Type="http://schemas.openxmlformats.org/officeDocument/2006/relationships/tags" Target="../tags/tag232.xml"/><Relationship Id="rId96" Type="http://schemas.openxmlformats.org/officeDocument/2006/relationships/tags" Target="../tags/tag253.xml"/><Relationship Id="rId140" Type="http://schemas.openxmlformats.org/officeDocument/2006/relationships/tags" Target="../tags/tag297.xml"/><Relationship Id="rId161" Type="http://schemas.openxmlformats.org/officeDocument/2006/relationships/tags" Target="../tags/tag318.xml"/><Relationship Id="rId182" Type="http://schemas.openxmlformats.org/officeDocument/2006/relationships/tags" Target="../tags/tag339.xml"/><Relationship Id="rId217" Type="http://schemas.openxmlformats.org/officeDocument/2006/relationships/tags" Target="../tags/tag374.xml"/><Relationship Id="rId6" Type="http://schemas.openxmlformats.org/officeDocument/2006/relationships/tags" Target="../tags/tag163.xml"/><Relationship Id="rId238" Type="http://schemas.openxmlformats.org/officeDocument/2006/relationships/tags" Target="../tags/tag395.xml"/><Relationship Id="rId23" Type="http://schemas.openxmlformats.org/officeDocument/2006/relationships/tags" Target="../tags/tag180.xml"/><Relationship Id="rId119" Type="http://schemas.openxmlformats.org/officeDocument/2006/relationships/tags" Target="../tags/tag276.xml"/><Relationship Id="rId44" Type="http://schemas.openxmlformats.org/officeDocument/2006/relationships/tags" Target="../tags/tag201.xml"/><Relationship Id="rId65" Type="http://schemas.openxmlformats.org/officeDocument/2006/relationships/tags" Target="../tags/tag222.xml"/><Relationship Id="rId86" Type="http://schemas.openxmlformats.org/officeDocument/2006/relationships/tags" Target="../tags/tag243.xml"/><Relationship Id="rId130" Type="http://schemas.openxmlformats.org/officeDocument/2006/relationships/tags" Target="../tags/tag287.xml"/><Relationship Id="rId151" Type="http://schemas.openxmlformats.org/officeDocument/2006/relationships/tags" Target="../tags/tag308.xml"/><Relationship Id="rId172" Type="http://schemas.openxmlformats.org/officeDocument/2006/relationships/tags" Target="../tags/tag329.xml"/><Relationship Id="rId193" Type="http://schemas.openxmlformats.org/officeDocument/2006/relationships/tags" Target="../tags/tag350.xml"/><Relationship Id="rId207" Type="http://schemas.openxmlformats.org/officeDocument/2006/relationships/tags" Target="../tags/tag364.xml"/><Relationship Id="rId228" Type="http://schemas.openxmlformats.org/officeDocument/2006/relationships/tags" Target="../tags/tag385.xml"/><Relationship Id="rId249" Type="http://schemas.openxmlformats.org/officeDocument/2006/relationships/tags" Target="../tags/tag406.xml"/><Relationship Id="rId13" Type="http://schemas.openxmlformats.org/officeDocument/2006/relationships/tags" Target="../tags/tag170.xml"/><Relationship Id="rId109" Type="http://schemas.openxmlformats.org/officeDocument/2006/relationships/tags" Target="../tags/tag266.xml"/><Relationship Id="rId34" Type="http://schemas.openxmlformats.org/officeDocument/2006/relationships/tags" Target="../tags/tag191.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20" Type="http://schemas.openxmlformats.org/officeDocument/2006/relationships/tags" Target="../tags/tag277.xml"/><Relationship Id="rId141" Type="http://schemas.openxmlformats.org/officeDocument/2006/relationships/tags" Target="../tags/tag298.xml"/><Relationship Id="rId7" Type="http://schemas.openxmlformats.org/officeDocument/2006/relationships/tags" Target="../tags/tag164.xml"/><Relationship Id="rId162" Type="http://schemas.openxmlformats.org/officeDocument/2006/relationships/tags" Target="../tags/tag319.xml"/><Relationship Id="rId183" Type="http://schemas.openxmlformats.org/officeDocument/2006/relationships/tags" Target="../tags/tag340.xml"/><Relationship Id="rId218" Type="http://schemas.openxmlformats.org/officeDocument/2006/relationships/tags" Target="../tags/tag375.xml"/><Relationship Id="rId239" Type="http://schemas.openxmlformats.org/officeDocument/2006/relationships/tags" Target="../tags/tag396.xml"/><Relationship Id="rId250" Type="http://schemas.openxmlformats.org/officeDocument/2006/relationships/tags" Target="../tags/tag407.xml"/><Relationship Id="rId24" Type="http://schemas.openxmlformats.org/officeDocument/2006/relationships/tags" Target="../tags/tag181.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31" Type="http://schemas.openxmlformats.org/officeDocument/2006/relationships/tags" Target="../tags/tag288.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208" Type="http://schemas.openxmlformats.org/officeDocument/2006/relationships/tags" Target="../tags/tag365.xml"/><Relationship Id="rId229" Type="http://schemas.openxmlformats.org/officeDocument/2006/relationships/tags" Target="../tags/tag386.xml"/><Relationship Id="rId240" Type="http://schemas.openxmlformats.org/officeDocument/2006/relationships/tags" Target="../tags/tag397.xml"/><Relationship Id="rId14" Type="http://schemas.openxmlformats.org/officeDocument/2006/relationships/tags" Target="../tags/tag171.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8" Type="http://schemas.openxmlformats.org/officeDocument/2006/relationships/tags" Target="../tags/tag165.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219" Type="http://schemas.openxmlformats.org/officeDocument/2006/relationships/tags" Target="../tags/tag376.xml"/><Relationship Id="rId230" Type="http://schemas.openxmlformats.org/officeDocument/2006/relationships/tags" Target="../tags/tag387.xml"/><Relationship Id="rId251" Type="http://schemas.openxmlformats.org/officeDocument/2006/relationships/tags" Target="../tags/tag408.xml"/><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95" Type="http://schemas.openxmlformats.org/officeDocument/2006/relationships/tags" Target="../tags/tag352.xml"/><Relationship Id="rId209" Type="http://schemas.openxmlformats.org/officeDocument/2006/relationships/tags" Target="../tags/tag366.xml"/><Relationship Id="rId220" Type="http://schemas.openxmlformats.org/officeDocument/2006/relationships/tags" Target="../tags/tag377.xml"/><Relationship Id="rId241" Type="http://schemas.openxmlformats.org/officeDocument/2006/relationships/tags" Target="../tags/tag398.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78" Type="http://schemas.openxmlformats.org/officeDocument/2006/relationships/tags" Target="../tags/tag235.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64" Type="http://schemas.openxmlformats.org/officeDocument/2006/relationships/tags" Target="../tags/tag321.xml"/><Relationship Id="rId185" Type="http://schemas.openxmlformats.org/officeDocument/2006/relationships/tags" Target="../tags/tag342.xml"/><Relationship Id="rId9" Type="http://schemas.openxmlformats.org/officeDocument/2006/relationships/tags" Target="../tags/tag166.xml"/><Relationship Id="rId210" Type="http://schemas.openxmlformats.org/officeDocument/2006/relationships/tags" Target="../tags/tag367.xml"/><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 Id="rId70" Type="http://schemas.openxmlformats.org/officeDocument/2006/relationships/tags" Target="../tags/tag227.xml"/><Relationship Id="rId91" Type="http://schemas.openxmlformats.org/officeDocument/2006/relationships/tags" Target="../tags/tag248.xml"/><Relationship Id="rId145" Type="http://schemas.openxmlformats.org/officeDocument/2006/relationships/tags" Target="../tags/tag302.xml"/><Relationship Id="rId166" Type="http://schemas.openxmlformats.org/officeDocument/2006/relationships/tags" Target="../tags/tag323.xml"/><Relationship Id="rId187" Type="http://schemas.openxmlformats.org/officeDocument/2006/relationships/tags" Target="../tags/tag344.xml"/><Relationship Id="rId1" Type="http://schemas.openxmlformats.org/officeDocument/2006/relationships/tags" Target="../tags/tag158.xml"/><Relationship Id="rId212" Type="http://schemas.openxmlformats.org/officeDocument/2006/relationships/tags" Target="../tags/tag369.xml"/><Relationship Id="rId233" Type="http://schemas.openxmlformats.org/officeDocument/2006/relationships/tags" Target="../tags/tag390.xml"/><Relationship Id="rId254" Type="http://schemas.openxmlformats.org/officeDocument/2006/relationships/slideLayout" Target="../slideLayouts/slideLayout1.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60" Type="http://schemas.openxmlformats.org/officeDocument/2006/relationships/tags" Target="../tags/tag217.xml"/><Relationship Id="rId81" Type="http://schemas.openxmlformats.org/officeDocument/2006/relationships/tags" Target="../tags/tag238.xml"/><Relationship Id="rId135" Type="http://schemas.openxmlformats.org/officeDocument/2006/relationships/tags" Target="../tags/tag292.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202" Type="http://schemas.openxmlformats.org/officeDocument/2006/relationships/tags" Target="../tags/tag359.xml"/><Relationship Id="rId223" Type="http://schemas.openxmlformats.org/officeDocument/2006/relationships/tags" Target="../tags/tag380.xml"/><Relationship Id="rId244" Type="http://schemas.openxmlformats.org/officeDocument/2006/relationships/tags" Target="../tags/tag401.xml"/><Relationship Id="rId18" Type="http://schemas.openxmlformats.org/officeDocument/2006/relationships/tags" Target="../tags/tag175.xml"/><Relationship Id="rId39" Type="http://schemas.openxmlformats.org/officeDocument/2006/relationships/tags" Target="../tags/tag196.xml"/><Relationship Id="rId50" Type="http://schemas.openxmlformats.org/officeDocument/2006/relationships/tags" Target="../tags/tag207.xml"/><Relationship Id="rId104" Type="http://schemas.openxmlformats.org/officeDocument/2006/relationships/tags" Target="../tags/tag261.xml"/><Relationship Id="rId125" Type="http://schemas.openxmlformats.org/officeDocument/2006/relationships/tags" Target="../tags/tag282.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1" Type="http://schemas.openxmlformats.org/officeDocument/2006/relationships/tags" Target="../tags/tag228.xml"/><Relationship Id="rId92" Type="http://schemas.openxmlformats.org/officeDocument/2006/relationships/tags" Target="../tags/tag249.xml"/><Relationship Id="rId213" Type="http://schemas.openxmlformats.org/officeDocument/2006/relationships/tags" Target="../tags/tag370.xml"/><Relationship Id="rId234" Type="http://schemas.openxmlformats.org/officeDocument/2006/relationships/tags" Target="../tags/tag391.xml"/><Relationship Id="rId2" Type="http://schemas.openxmlformats.org/officeDocument/2006/relationships/tags" Target="../tags/tag159.xml"/><Relationship Id="rId29" Type="http://schemas.openxmlformats.org/officeDocument/2006/relationships/tags" Target="../tags/tag186.xml"/><Relationship Id="rId255" Type="http://schemas.openxmlformats.org/officeDocument/2006/relationships/notesSlide" Target="../notesSlides/notesSlide1.xml"/><Relationship Id="rId40" Type="http://schemas.openxmlformats.org/officeDocument/2006/relationships/tags" Target="../tags/tag197.xml"/><Relationship Id="rId115" Type="http://schemas.openxmlformats.org/officeDocument/2006/relationships/tags" Target="../tags/tag272.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99" Type="http://schemas.openxmlformats.org/officeDocument/2006/relationships/tags" Target="../tags/tag356.xml"/><Relationship Id="rId203" Type="http://schemas.openxmlformats.org/officeDocument/2006/relationships/tags" Target="../tags/tag360.xml"/><Relationship Id="rId19" Type="http://schemas.openxmlformats.org/officeDocument/2006/relationships/tags" Target="../tags/tag176.xml"/><Relationship Id="rId224" Type="http://schemas.openxmlformats.org/officeDocument/2006/relationships/tags" Target="../tags/tag381.xml"/><Relationship Id="rId245" Type="http://schemas.openxmlformats.org/officeDocument/2006/relationships/tags" Target="../tags/tag402.xml"/><Relationship Id="rId30" Type="http://schemas.openxmlformats.org/officeDocument/2006/relationships/tags" Target="../tags/tag18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189" Type="http://schemas.openxmlformats.org/officeDocument/2006/relationships/tags" Target="../tags/tag346.xml"/><Relationship Id="rId3" Type="http://schemas.openxmlformats.org/officeDocument/2006/relationships/tags" Target="../tags/tag160.xml"/><Relationship Id="rId214" Type="http://schemas.openxmlformats.org/officeDocument/2006/relationships/tags" Target="../tags/tag371.xml"/><Relationship Id="rId235" Type="http://schemas.openxmlformats.org/officeDocument/2006/relationships/tags" Target="../tags/tag392.xml"/><Relationship Id="rId256" Type="http://schemas.openxmlformats.org/officeDocument/2006/relationships/image" Target="../media/image5.png"/><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179" Type="http://schemas.openxmlformats.org/officeDocument/2006/relationships/tags" Target="../tags/tag336.xml"/><Relationship Id="rId190" Type="http://schemas.openxmlformats.org/officeDocument/2006/relationships/tags" Target="../tags/tag347.xml"/><Relationship Id="rId204" Type="http://schemas.openxmlformats.org/officeDocument/2006/relationships/tags" Target="../tags/tag361.xml"/><Relationship Id="rId225" Type="http://schemas.openxmlformats.org/officeDocument/2006/relationships/tags" Target="../tags/tag382.xml"/><Relationship Id="rId246" Type="http://schemas.openxmlformats.org/officeDocument/2006/relationships/tags" Target="../tags/tag403.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94" Type="http://schemas.openxmlformats.org/officeDocument/2006/relationships/tags" Target="../tags/tag251.xml"/><Relationship Id="rId148" Type="http://schemas.openxmlformats.org/officeDocument/2006/relationships/tags" Target="../tags/tag305.xml"/><Relationship Id="rId169" Type="http://schemas.openxmlformats.org/officeDocument/2006/relationships/tags" Target="../tags/tag326.xml"/><Relationship Id="rId4" Type="http://schemas.openxmlformats.org/officeDocument/2006/relationships/tags" Target="../tags/tag161.xml"/><Relationship Id="rId180" Type="http://schemas.openxmlformats.org/officeDocument/2006/relationships/tags" Target="../tags/tag33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s>
</file>

<file path=ppt/slides/_rels/slide10.xml.rels><?xml version="1.0" encoding="UTF-8" standalone="yes"?>
<Relationships xmlns="http://schemas.openxmlformats.org/package/2006/relationships"><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63" Type="http://schemas.openxmlformats.org/officeDocument/2006/relationships/tags" Target="../tags/tag752.xml"/><Relationship Id="rId84" Type="http://schemas.openxmlformats.org/officeDocument/2006/relationships/tags" Target="../tags/tag773.xml"/><Relationship Id="rId138" Type="http://schemas.openxmlformats.org/officeDocument/2006/relationships/tags" Target="../tags/tag827.xml"/><Relationship Id="rId159" Type="http://schemas.openxmlformats.org/officeDocument/2006/relationships/tags" Target="../tags/tag848.xml"/><Relationship Id="rId170" Type="http://schemas.openxmlformats.org/officeDocument/2006/relationships/tags" Target="../tags/tag859.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53" Type="http://schemas.openxmlformats.org/officeDocument/2006/relationships/tags" Target="../tags/tag742.xml"/><Relationship Id="rId74" Type="http://schemas.openxmlformats.org/officeDocument/2006/relationships/tags" Target="../tags/tag763.xml"/><Relationship Id="rId128" Type="http://schemas.openxmlformats.org/officeDocument/2006/relationships/tags" Target="../tags/tag817.xml"/><Relationship Id="rId149" Type="http://schemas.openxmlformats.org/officeDocument/2006/relationships/tags" Target="../tags/tag838.xml"/><Relationship Id="rId5" Type="http://schemas.openxmlformats.org/officeDocument/2006/relationships/tags" Target="../tags/tag694.xml"/><Relationship Id="rId95" Type="http://schemas.openxmlformats.org/officeDocument/2006/relationships/tags" Target="../tags/tag784.xml"/><Relationship Id="rId160" Type="http://schemas.openxmlformats.org/officeDocument/2006/relationships/tags" Target="../tags/tag849.xml"/><Relationship Id="rId181" Type="http://schemas.openxmlformats.org/officeDocument/2006/relationships/tags" Target="../tags/tag870.xml"/><Relationship Id="rId22" Type="http://schemas.openxmlformats.org/officeDocument/2006/relationships/tags" Target="../tags/tag711.xml"/><Relationship Id="rId43" Type="http://schemas.openxmlformats.org/officeDocument/2006/relationships/tags" Target="../tags/tag732.xml"/><Relationship Id="rId64" Type="http://schemas.openxmlformats.org/officeDocument/2006/relationships/tags" Target="../tags/tag753.xml"/><Relationship Id="rId118" Type="http://schemas.openxmlformats.org/officeDocument/2006/relationships/tags" Target="../tags/tag807.xml"/><Relationship Id="rId139" Type="http://schemas.openxmlformats.org/officeDocument/2006/relationships/tags" Target="../tags/tag828.xml"/><Relationship Id="rId85" Type="http://schemas.openxmlformats.org/officeDocument/2006/relationships/tags" Target="../tags/tag774.xml"/><Relationship Id="rId150" Type="http://schemas.openxmlformats.org/officeDocument/2006/relationships/tags" Target="../tags/tag839.xml"/><Relationship Id="rId171" Type="http://schemas.openxmlformats.org/officeDocument/2006/relationships/tags" Target="../tags/tag860.xml"/><Relationship Id="rId12" Type="http://schemas.openxmlformats.org/officeDocument/2006/relationships/tags" Target="../tags/tag701.xml"/><Relationship Id="rId33" Type="http://schemas.openxmlformats.org/officeDocument/2006/relationships/tags" Target="../tags/tag722.xml"/><Relationship Id="rId108" Type="http://schemas.openxmlformats.org/officeDocument/2006/relationships/tags" Target="../tags/tag797.xml"/><Relationship Id="rId129" Type="http://schemas.openxmlformats.org/officeDocument/2006/relationships/tags" Target="../tags/tag818.xml"/><Relationship Id="rId54" Type="http://schemas.openxmlformats.org/officeDocument/2006/relationships/tags" Target="../tags/tag743.xml"/><Relationship Id="rId75" Type="http://schemas.openxmlformats.org/officeDocument/2006/relationships/tags" Target="../tags/tag764.xml"/><Relationship Id="rId96" Type="http://schemas.openxmlformats.org/officeDocument/2006/relationships/tags" Target="../tags/tag785.xml"/><Relationship Id="rId140" Type="http://schemas.openxmlformats.org/officeDocument/2006/relationships/tags" Target="../tags/tag829.xml"/><Relationship Id="rId161" Type="http://schemas.openxmlformats.org/officeDocument/2006/relationships/tags" Target="../tags/tag850.xml"/><Relationship Id="rId182" Type="http://schemas.openxmlformats.org/officeDocument/2006/relationships/tags" Target="../tags/tag871.xml"/><Relationship Id="rId6" Type="http://schemas.openxmlformats.org/officeDocument/2006/relationships/tags" Target="../tags/tag695.xml"/><Relationship Id="rId23" Type="http://schemas.openxmlformats.org/officeDocument/2006/relationships/tags" Target="../tags/tag712.xml"/><Relationship Id="rId119" Type="http://schemas.openxmlformats.org/officeDocument/2006/relationships/tags" Target="../tags/tag808.xml"/><Relationship Id="rId44" Type="http://schemas.openxmlformats.org/officeDocument/2006/relationships/tags" Target="../tags/tag733.xml"/><Relationship Id="rId65" Type="http://schemas.openxmlformats.org/officeDocument/2006/relationships/tags" Target="../tags/tag754.xml"/><Relationship Id="rId86" Type="http://schemas.openxmlformats.org/officeDocument/2006/relationships/tags" Target="../tags/tag775.xml"/><Relationship Id="rId130" Type="http://schemas.openxmlformats.org/officeDocument/2006/relationships/tags" Target="../tags/tag819.xml"/><Relationship Id="rId151" Type="http://schemas.openxmlformats.org/officeDocument/2006/relationships/tags" Target="../tags/tag840.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 Id="rId26" Type="http://schemas.openxmlformats.org/officeDocument/2006/relationships/tags" Target="../tags/tag715.xml"/><Relationship Id="rId47" Type="http://schemas.openxmlformats.org/officeDocument/2006/relationships/tags" Target="../tags/tag736.xml"/><Relationship Id="rId68" Type="http://schemas.openxmlformats.org/officeDocument/2006/relationships/tags" Target="../tags/tag757.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54" Type="http://schemas.openxmlformats.org/officeDocument/2006/relationships/tags" Target="../tags/tag843.xml"/><Relationship Id="rId175" Type="http://schemas.openxmlformats.org/officeDocument/2006/relationships/tags" Target="../tags/tag864.xml"/><Relationship Id="rId16" Type="http://schemas.openxmlformats.org/officeDocument/2006/relationships/tags" Target="../tags/tag705.xml"/><Relationship Id="rId37" Type="http://schemas.openxmlformats.org/officeDocument/2006/relationships/tags" Target="../tags/tag726.xml"/><Relationship Id="rId58" Type="http://schemas.openxmlformats.org/officeDocument/2006/relationships/tags" Target="../tags/tag747.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44" Type="http://schemas.openxmlformats.org/officeDocument/2006/relationships/tags" Target="../tags/tag833.xml"/><Relationship Id="rId90" Type="http://schemas.openxmlformats.org/officeDocument/2006/relationships/tags" Target="../tags/tag779.xml"/><Relationship Id="rId165" Type="http://schemas.openxmlformats.org/officeDocument/2006/relationships/tags" Target="../tags/tag854.xml"/><Relationship Id="rId186" Type="http://schemas.openxmlformats.org/officeDocument/2006/relationships/image" Target="../media/image31.png"/><Relationship Id="rId27" Type="http://schemas.openxmlformats.org/officeDocument/2006/relationships/tags" Target="../tags/tag716.xml"/><Relationship Id="rId48" Type="http://schemas.openxmlformats.org/officeDocument/2006/relationships/tags" Target="../tags/tag737.xml"/><Relationship Id="rId69" Type="http://schemas.openxmlformats.org/officeDocument/2006/relationships/tags" Target="../tags/tag758.xml"/><Relationship Id="rId113" Type="http://schemas.openxmlformats.org/officeDocument/2006/relationships/tags" Target="../tags/tag802.xml"/><Relationship Id="rId134" Type="http://schemas.openxmlformats.org/officeDocument/2006/relationships/tags" Target="../tags/tag823.xml"/><Relationship Id="rId80" Type="http://schemas.openxmlformats.org/officeDocument/2006/relationships/tags" Target="../tags/tag769.xml"/><Relationship Id="rId155" Type="http://schemas.openxmlformats.org/officeDocument/2006/relationships/tags" Target="../tags/tag844.xml"/><Relationship Id="rId176" Type="http://schemas.openxmlformats.org/officeDocument/2006/relationships/tags" Target="../tags/tag865.xml"/><Relationship Id="rId17" Type="http://schemas.openxmlformats.org/officeDocument/2006/relationships/tags" Target="../tags/tag706.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24" Type="http://schemas.openxmlformats.org/officeDocument/2006/relationships/tags" Target="../tags/tag813.xml"/><Relationship Id="rId70" Type="http://schemas.openxmlformats.org/officeDocument/2006/relationships/tags" Target="../tags/tag759.xml"/><Relationship Id="rId91" Type="http://schemas.openxmlformats.org/officeDocument/2006/relationships/tags" Target="../tags/tag780.xml"/><Relationship Id="rId145" Type="http://schemas.openxmlformats.org/officeDocument/2006/relationships/tags" Target="../tags/tag834.xml"/><Relationship Id="rId166" Type="http://schemas.openxmlformats.org/officeDocument/2006/relationships/tags" Target="../tags/tag855.xml"/><Relationship Id="rId187" Type="http://schemas.openxmlformats.org/officeDocument/2006/relationships/image" Target="../media/image32.png"/><Relationship Id="rId1" Type="http://schemas.openxmlformats.org/officeDocument/2006/relationships/tags" Target="../tags/tag690.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60" Type="http://schemas.openxmlformats.org/officeDocument/2006/relationships/tags" Target="../tags/tag749.xml"/><Relationship Id="rId81" Type="http://schemas.openxmlformats.org/officeDocument/2006/relationships/tags" Target="../tags/tag770.xml"/><Relationship Id="rId135" Type="http://schemas.openxmlformats.org/officeDocument/2006/relationships/tags" Target="../tags/tag824.xml"/><Relationship Id="rId156" Type="http://schemas.openxmlformats.org/officeDocument/2006/relationships/tags" Target="../tags/tag845.xml"/><Relationship Id="rId177" Type="http://schemas.openxmlformats.org/officeDocument/2006/relationships/tags" Target="../tags/tag866.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63" Type="http://schemas.openxmlformats.org/officeDocument/2006/relationships/tags" Target="../tags/tag935.xml"/><Relationship Id="rId84" Type="http://schemas.openxmlformats.org/officeDocument/2006/relationships/tags" Target="../tags/tag956.xml"/><Relationship Id="rId138" Type="http://schemas.openxmlformats.org/officeDocument/2006/relationships/tags" Target="../tags/tag1010.xml"/><Relationship Id="rId159" Type="http://schemas.openxmlformats.org/officeDocument/2006/relationships/tags" Target="../tags/tag1031.xml"/><Relationship Id="rId170" Type="http://schemas.openxmlformats.org/officeDocument/2006/relationships/tags" Target="../tags/tag1042.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53" Type="http://schemas.openxmlformats.org/officeDocument/2006/relationships/tags" Target="../tags/tag925.xml"/><Relationship Id="rId74" Type="http://schemas.openxmlformats.org/officeDocument/2006/relationships/tags" Target="../tags/tag946.xml"/><Relationship Id="rId128" Type="http://schemas.openxmlformats.org/officeDocument/2006/relationships/tags" Target="../tags/tag1000.xml"/><Relationship Id="rId149" Type="http://schemas.openxmlformats.org/officeDocument/2006/relationships/tags" Target="../tags/tag1021.xml"/><Relationship Id="rId5" Type="http://schemas.openxmlformats.org/officeDocument/2006/relationships/tags" Target="../tags/tag877.xml"/><Relationship Id="rId95" Type="http://schemas.openxmlformats.org/officeDocument/2006/relationships/tags" Target="../tags/tag967.xml"/><Relationship Id="rId160" Type="http://schemas.openxmlformats.org/officeDocument/2006/relationships/tags" Target="../tags/tag1032.xml"/><Relationship Id="rId181" Type="http://schemas.openxmlformats.org/officeDocument/2006/relationships/tags" Target="../tags/tag1053.xml"/><Relationship Id="rId22" Type="http://schemas.openxmlformats.org/officeDocument/2006/relationships/tags" Target="../tags/tag894.xml"/><Relationship Id="rId43" Type="http://schemas.openxmlformats.org/officeDocument/2006/relationships/tags" Target="../tags/tag915.xml"/><Relationship Id="rId64" Type="http://schemas.openxmlformats.org/officeDocument/2006/relationships/tags" Target="../tags/tag936.xml"/><Relationship Id="rId118" Type="http://schemas.openxmlformats.org/officeDocument/2006/relationships/tags" Target="../tags/tag990.xml"/><Relationship Id="rId139" Type="http://schemas.openxmlformats.org/officeDocument/2006/relationships/tags" Target="../tags/tag1011.xml"/><Relationship Id="rId85" Type="http://schemas.openxmlformats.org/officeDocument/2006/relationships/tags" Target="../tags/tag957.xml"/><Relationship Id="rId150" Type="http://schemas.openxmlformats.org/officeDocument/2006/relationships/tags" Target="../tags/tag1022.xml"/><Relationship Id="rId171" Type="http://schemas.openxmlformats.org/officeDocument/2006/relationships/tags" Target="../tags/tag1043.xml"/><Relationship Id="rId12" Type="http://schemas.openxmlformats.org/officeDocument/2006/relationships/tags" Target="../tags/tag884.xml"/><Relationship Id="rId33" Type="http://schemas.openxmlformats.org/officeDocument/2006/relationships/tags" Target="../tags/tag905.xml"/><Relationship Id="rId108" Type="http://schemas.openxmlformats.org/officeDocument/2006/relationships/tags" Target="../tags/tag980.xml"/><Relationship Id="rId129" Type="http://schemas.openxmlformats.org/officeDocument/2006/relationships/tags" Target="../tags/tag1001.xml"/><Relationship Id="rId54" Type="http://schemas.openxmlformats.org/officeDocument/2006/relationships/tags" Target="../tags/tag926.xml"/><Relationship Id="rId75" Type="http://schemas.openxmlformats.org/officeDocument/2006/relationships/tags" Target="../tags/tag947.xml"/><Relationship Id="rId96" Type="http://schemas.openxmlformats.org/officeDocument/2006/relationships/tags" Target="../tags/tag968.xml"/><Relationship Id="rId140" Type="http://schemas.openxmlformats.org/officeDocument/2006/relationships/tags" Target="../tags/tag1012.xml"/><Relationship Id="rId161" Type="http://schemas.openxmlformats.org/officeDocument/2006/relationships/tags" Target="../tags/tag1033.xml"/><Relationship Id="rId182" Type="http://schemas.openxmlformats.org/officeDocument/2006/relationships/tags" Target="../tags/tag1054.xml"/><Relationship Id="rId6" Type="http://schemas.openxmlformats.org/officeDocument/2006/relationships/tags" Target="../tags/tag878.xml"/><Relationship Id="rId23" Type="http://schemas.openxmlformats.org/officeDocument/2006/relationships/tags" Target="../tags/tag895.xml"/><Relationship Id="rId119" Type="http://schemas.openxmlformats.org/officeDocument/2006/relationships/tags" Target="../tags/tag991.xml"/><Relationship Id="rId44" Type="http://schemas.openxmlformats.org/officeDocument/2006/relationships/tags" Target="../tags/tag916.xml"/><Relationship Id="rId65" Type="http://schemas.openxmlformats.org/officeDocument/2006/relationships/tags" Target="../tags/tag937.xml"/><Relationship Id="rId86" Type="http://schemas.openxmlformats.org/officeDocument/2006/relationships/tags" Target="../tags/tag958.xml"/><Relationship Id="rId130" Type="http://schemas.openxmlformats.org/officeDocument/2006/relationships/tags" Target="../tags/tag1002.xml"/><Relationship Id="rId151" Type="http://schemas.openxmlformats.org/officeDocument/2006/relationships/tags" Target="../tags/tag1023.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 Id="rId26" Type="http://schemas.openxmlformats.org/officeDocument/2006/relationships/tags" Target="../tags/tag898.xml"/><Relationship Id="rId47" Type="http://schemas.openxmlformats.org/officeDocument/2006/relationships/tags" Target="../tags/tag919.xml"/><Relationship Id="rId68" Type="http://schemas.openxmlformats.org/officeDocument/2006/relationships/tags" Target="../tags/tag940.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54" Type="http://schemas.openxmlformats.org/officeDocument/2006/relationships/tags" Target="../tags/tag1026.xml"/><Relationship Id="rId175" Type="http://schemas.openxmlformats.org/officeDocument/2006/relationships/tags" Target="../tags/tag1047.xml"/><Relationship Id="rId16" Type="http://schemas.openxmlformats.org/officeDocument/2006/relationships/tags" Target="../tags/tag888.xml"/><Relationship Id="rId37" Type="http://schemas.openxmlformats.org/officeDocument/2006/relationships/tags" Target="../tags/tag909.xml"/><Relationship Id="rId58" Type="http://schemas.openxmlformats.org/officeDocument/2006/relationships/tags" Target="../tags/tag930.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44" Type="http://schemas.openxmlformats.org/officeDocument/2006/relationships/tags" Target="../tags/tag1016.xml"/><Relationship Id="rId90" Type="http://schemas.openxmlformats.org/officeDocument/2006/relationships/tags" Target="../tags/tag962.xml"/><Relationship Id="rId165" Type="http://schemas.openxmlformats.org/officeDocument/2006/relationships/tags" Target="../tags/tag1037.xml"/><Relationship Id="rId186" Type="http://schemas.openxmlformats.org/officeDocument/2006/relationships/notesSlide" Target="../notesSlides/notesSlide19.xml"/><Relationship Id="rId27" Type="http://schemas.openxmlformats.org/officeDocument/2006/relationships/tags" Target="../tags/tag899.xml"/><Relationship Id="rId48" Type="http://schemas.openxmlformats.org/officeDocument/2006/relationships/tags" Target="../tags/tag920.xml"/><Relationship Id="rId69" Type="http://schemas.openxmlformats.org/officeDocument/2006/relationships/tags" Target="../tags/tag941.xml"/><Relationship Id="rId113" Type="http://schemas.openxmlformats.org/officeDocument/2006/relationships/tags" Target="../tags/tag985.xml"/><Relationship Id="rId134" Type="http://schemas.openxmlformats.org/officeDocument/2006/relationships/tags" Target="../tags/tag1006.xml"/><Relationship Id="rId80" Type="http://schemas.openxmlformats.org/officeDocument/2006/relationships/tags" Target="../tags/tag952.xml"/><Relationship Id="rId155" Type="http://schemas.openxmlformats.org/officeDocument/2006/relationships/tags" Target="../tags/tag1027.xml"/><Relationship Id="rId176" Type="http://schemas.openxmlformats.org/officeDocument/2006/relationships/tags" Target="../tags/tag1048.xml"/><Relationship Id="rId17" Type="http://schemas.openxmlformats.org/officeDocument/2006/relationships/tags" Target="../tags/tag889.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24" Type="http://schemas.openxmlformats.org/officeDocument/2006/relationships/tags" Target="../tags/tag996.xml"/><Relationship Id="rId70" Type="http://schemas.openxmlformats.org/officeDocument/2006/relationships/tags" Target="../tags/tag942.xml"/><Relationship Id="rId91" Type="http://schemas.openxmlformats.org/officeDocument/2006/relationships/tags" Target="../tags/tag963.xml"/><Relationship Id="rId145" Type="http://schemas.openxmlformats.org/officeDocument/2006/relationships/tags" Target="../tags/tag1017.xml"/><Relationship Id="rId166" Type="http://schemas.openxmlformats.org/officeDocument/2006/relationships/tags" Target="../tags/tag1038.xml"/><Relationship Id="rId187" Type="http://schemas.openxmlformats.org/officeDocument/2006/relationships/image" Target="../media/image31.png"/><Relationship Id="rId1" Type="http://schemas.openxmlformats.org/officeDocument/2006/relationships/tags" Target="../tags/tag873.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60" Type="http://schemas.openxmlformats.org/officeDocument/2006/relationships/tags" Target="../tags/tag932.xml"/><Relationship Id="rId81" Type="http://schemas.openxmlformats.org/officeDocument/2006/relationships/tags" Target="../tags/tag953.xml"/><Relationship Id="rId135" Type="http://schemas.openxmlformats.org/officeDocument/2006/relationships/tags" Target="../tags/tag1007.xml"/><Relationship Id="rId156" Type="http://schemas.openxmlformats.org/officeDocument/2006/relationships/tags" Target="../tags/tag1028.xml"/><Relationship Id="rId177" Type="http://schemas.openxmlformats.org/officeDocument/2006/relationships/tags" Target="../tags/tag1049.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63" Type="http://schemas.openxmlformats.org/officeDocument/2006/relationships/tags" Target="../tags/tag1119.xml"/><Relationship Id="rId84" Type="http://schemas.openxmlformats.org/officeDocument/2006/relationships/tags" Target="../tags/tag1140.xml"/><Relationship Id="rId138" Type="http://schemas.openxmlformats.org/officeDocument/2006/relationships/tags" Target="../tags/tag1194.xml"/><Relationship Id="rId159" Type="http://schemas.openxmlformats.org/officeDocument/2006/relationships/tags" Target="../tags/tag1215.xml"/><Relationship Id="rId170" Type="http://schemas.openxmlformats.org/officeDocument/2006/relationships/tags" Target="../tags/tag1226.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53" Type="http://schemas.openxmlformats.org/officeDocument/2006/relationships/tags" Target="../tags/tag1109.xml"/><Relationship Id="rId74" Type="http://schemas.openxmlformats.org/officeDocument/2006/relationships/tags" Target="../tags/tag1130.xml"/><Relationship Id="rId128" Type="http://schemas.openxmlformats.org/officeDocument/2006/relationships/tags" Target="../tags/tag1184.xml"/><Relationship Id="rId149" Type="http://schemas.openxmlformats.org/officeDocument/2006/relationships/tags" Target="../tags/tag1205.xml"/><Relationship Id="rId5" Type="http://schemas.openxmlformats.org/officeDocument/2006/relationships/tags" Target="../tags/tag1061.xml"/><Relationship Id="rId95" Type="http://schemas.openxmlformats.org/officeDocument/2006/relationships/tags" Target="../tags/tag1151.xml"/><Relationship Id="rId160" Type="http://schemas.openxmlformats.org/officeDocument/2006/relationships/tags" Target="../tags/tag1216.xml"/><Relationship Id="rId181" Type="http://schemas.openxmlformats.org/officeDocument/2006/relationships/tags" Target="../tags/tag1237.xml"/><Relationship Id="rId22" Type="http://schemas.openxmlformats.org/officeDocument/2006/relationships/tags" Target="../tags/tag1078.xml"/><Relationship Id="rId43" Type="http://schemas.openxmlformats.org/officeDocument/2006/relationships/tags" Target="../tags/tag1099.xml"/><Relationship Id="rId64" Type="http://schemas.openxmlformats.org/officeDocument/2006/relationships/tags" Target="../tags/tag1120.xml"/><Relationship Id="rId118" Type="http://schemas.openxmlformats.org/officeDocument/2006/relationships/tags" Target="../tags/tag1174.xml"/><Relationship Id="rId139" Type="http://schemas.openxmlformats.org/officeDocument/2006/relationships/tags" Target="../tags/tag1195.xml"/><Relationship Id="rId85" Type="http://schemas.openxmlformats.org/officeDocument/2006/relationships/tags" Target="../tags/tag1141.xml"/><Relationship Id="rId150" Type="http://schemas.openxmlformats.org/officeDocument/2006/relationships/tags" Target="../tags/tag1206.xml"/><Relationship Id="rId171" Type="http://schemas.openxmlformats.org/officeDocument/2006/relationships/tags" Target="../tags/tag1227.xml"/><Relationship Id="rId12" Type="http://schemas.openxmlformats.org/officeDocument/2006/relationships/tags" Target="../tags/tag1068.xml"/><Relationship Id="rId33" Type="http://schemas.openxmlformats.org/officeDocument/2006/relationships/tags" Target="../tags/tag1089.xml"/><Relationship Id="rId108" Type="http://schemas.openxmlformats.org/officeDocument/2006/relationships/tags" Target="../tags/tag1164.xml"/><Relationship Id="rId129" Type="http://schemas.openxmlformats.org/officeDocument/2006/relationships/tags" Target="../tags/tag1185.xml"/><Relationship Id="rId54" Type="http://schemas.openxmlformats.org/officeDocument/2006/relationships/tags" Target="../tags/tag1110.xml"/><Relationship Id="rId75" Type="http://schemas.openxmlformats.org/officeDocument/2006/relationships/tags" Target="../tags/tag1131.xml"/><Relationship Id="rId96" Type="http://schemas.openxmlformats.org/officeDocument/2006/relationships/tags" Target="../tags/tag1152.xml"/><Relationship Id="rId140" Type="http://schemas.openxmlformats.org/officeDocument/2006/relationships/tags" Target="../tags/tag1196.xml"/><Relationship Id="rId161" Type="http://schemas.openxmlformats.org/officeDocument/2006/relationships/tags" Target="../tags/tag1217.xml"/><Relationship Id="rId182" Type="http://schemas.openxmlformats.org/officeDocument/2006/relationships/tags" Target="../tags/tag1238.xml"/><Relationship Id="rId6" Type="http://schemas.openxmlformats.org/officeDocument/2006/relationships/tags" Target="../tags/tag1062.xml"/><Relationship Id="rId23" Type="http://schemas.openxmlformats.org/officeDocument/2006/relationships/tags" Target="../tags/tag1079.xml"/><Relationship Id="rId119" Type="http://schemas.openxmlformats.org/officeDocument/2006/relationships/tags" Target="../tags/tag1175.xml"/><Relationship Id="rId44" Type="http://schemas.openxmlformats.org/officeDocument/2006/relationships/tags" Target="../tags/tag1100.xml"/><Relationship Id="rId65" Type="http://schemas.openxmlformats.org/officeDocument/2006/relationships/tags" Target="../tags/tag1121.xml"/><Relationship Id="rId86" Type="http://schemas.openxmlformats.org/officeDocument/2006/relationships/tags" Target="../tags/tag1142.xml"/><Relationship Id="rId130" Type="http://schemas.openxmlformats.org/officeDocument/2006/relationships/tags" Target="../tags/tag1186.xml"/><Relationship Id="rId151" Type="http://schemas.openxmlformats.org/officeDocument/2006/relationships/tags" Target="../tags/tag1207.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 Id="rId26" Type="http://schemas.openxmlformats.org/officeDocument/2006/relationships/tags" Target="../tags/tag1082.xml"/><Relationship Id="rId47" Type="http://schemas.openxmlformats.org/officeDocument/2006/relationships/tags" Target="../tags/tag1103.xml"/><Relationship Id="rId68" Type="http://schemas.openxmlformats.org/officeDocument/2006/relationships/tags" Target="../tags/tag1124.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54" Type="http://schemas.openxmlformats.org/officeDocument/2006/relationships/tags" Target="../tags/tag1210.xml"/><Relationship Id="rId175" Type="http://schemas.openxmlformats.org/officeDocument/2006/relationships/tags" Target="../tags/tag1231.xml"/><Relationship Id="rId16" Type="http://schemas.openxmlformats.org/officeDocument/2006/relationships/tags" Target="../tags/tag1072.xml"/><Relationship Id="rId37" Type="http://schemas.openxmlformats.org/officeDocument/2006/relationships/tags" Target="../tags/tag1093.xml"/><Relationship Id="rId58" Type="http://schemas.openxmlformats.org/officeDocument/2006/relationships/tags" Target="../tags/tag1114.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44" Type="http://schemas.openxmlformats.org/officeDocument/2006/relationships/tags" Target="../tags/tag1200.xml"/><Relationship Id="rId90" Type="http://schemas.openxmlformats.org/officeDocument/2006/relationships/tags" Target="../tags/tag1146.xml"/><Relationship Id="rId165" Type="http://schemas.openxmlformats.org/officeDocument/2006/relationships/tags" Target="../tags/tag1221.xml"/><Relationship Id="rId186" Type="http://schemas.openxmlformats.org/officeDocument/2006/relationships/notesSlide" Target="../notesSlides/notesSlide22.xml"/><Relationship Id="rId27" Type="http://schemas.openxmlformats.org/officeDocument/2006/relationships/tags" Target="../tags/tag1083.xml"/><Relationship Id="rId48" Type="http://schemas.openxmlformats.org/officeDocument/2006/relationships/tags" Target="../tags/tag1104.xml"/><Relationship Id="rId69" Type="http://schemas.openxmlformats.org/officeDocument/2006/relationships/tags" Target="../tags/tag1125.xml"/><Relationship Id="rId113" Type="http://schemas.openxmlformats.org/officeDocument/2006/relationships/tags" Target="../tags/tag1169.xml"/><Relationship Id="rId134" Type="http://schemas.openxmlformats.org/officeDocument/2006/relationships/tags" Target="../tags/tag1190.xml"/><Relationship Id="rId80" Type="http://schemas.openxmlformats.org/officeDocument/2006/relationships/tags" Target="../tags/tag1136.xml"/><Relationship Id="rId155" Type="http://schemas.openxmlformats.org/officeDocument/2006/relationships/tags" Target="../tags/tag1211.xml"/><Relationship Id="rId176" Type="http://schemas.openxmlformats.org/officeDocument/2006/relationships/tags" Target="../tags/tag1232.xml"/><Relationship Id="rId17" Type="http://schemas.openxmlformats.org/officeDocument/2006/relationships/tags" Target="../tags/tag1073.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24" Type="http://schemas.openxmlformats.org/officeDocument/2006/relationships/tags" Target="../tags/tag1180.xml"/><Relationship Id="rId70" Type="http://schemas.openxmlformats.org/officeDocument/2006/relationships/tags" Target="../tags/tag1126.xml"/><Relationship Id="rId91" Type="http://schemas.openxmlformats.org/officeDocument/2006/relationships/tags" Target="../tags/tag1147.xml"/><Relationship Id="rId145" Type="http://schemas.openxmlformats.org/officeDocument/2006/relationships/tags" Target="../tags/tag1201.xml"/><Relationship Id="rId166" Type="http://schemas.openxmlformats.org/officeDocument/2006/relationships/tags" Target="../tags/tag1222.xml"/><Relationship Id="rId187" Type="http://schemas.openxmlformats.org/officeDocument/2006/relationships/image" Target="../media/image31.png"/><Relationship Id="rId1" Type="http://schemas.openxmlformats.org/officeDocument/2006/relationships/tags" Target="../tags/tag1057.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60" Type="http://schemas.openxmlformats.org/officeDocument/2006/relationships/tags" Target="../tags/tag1116.xml"/><Relationship Id="rId81" Type="http://schemas.openxmlformats.org/officeDocument/2006/relationships/tags" Target="../tags/tag1137.xml"/><Relationship Id="rId135" Type="http://schemas.openxmlformats.org/officeDocument/2006/relationships/tags" Target="../tags/tag1191.xml"/><Relationship Id="rId156" Type="http://schemas.openxmlformats.org/officeDocument/2006/relationships/tags" Target="../tags/tag1212.xml"/><Relationship Id="rId177" Type="http://schemas.openxmlformats.org/officeDocument/2006/relationships/tags" Target="../tags/tag1233.xml"/></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63" Type="http://schemas.openxmlformats.org/officeDocument/2006/relationships/tags" Target="../tags/tag473.xml"/><Relationship Id="rId159" Type="http://schemas.openxmlformats.org/officeDocument/2006/relationships/tags" Target="../tags/tag569.xml"/><Relationship Id="rId170" Type="http://schemas.openxmlformats.org/officeDocument/2006/relationships/tags" Target="../tags/tag580.xml"/><Relationship Id="rId226" Type="http://schemas.openxmlformats.org/officeDocument/2006/relationships/tags" Target="../tags/tag636.xml"/><Relationship Id="rId268" Type="http://schemas.openxmlformats.org/officeDocument/2006/relationships/tags" Target="../tags/tag678.xml"/><Relationship Id="rId32" Type="http://schemas.openxmlformats.org/officeDocument/2006/relationships/tags" Target="../tags/tag442.xml"/><Relationship Id="rId74" Type="http://schemas.openxmlformats.org/officeDocument/2006/relationships/tags" Target="../tags/tag484.xml"/><Relationship Id="rId128" Type="http://schemas.openxmlformats.org/officeDocument/2006/relationships/tags" Target="../tags/tag538.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5" Type="http://schemas.openxmlformats.org/officeDocument/2006/relationships/tags" Target="../tags/tag475.xml"/><Relationship Id="rId86" Type="http://schemas.openxmlformats.org/officeDocument/2006/relationships/tags" Target="../tags/tag496.xml"/><Relationship Id="rId130" Type="http://schemas.openxmlformats.org/officeDocument/2006/relationships/tags" Target="../tags/tag540.xml"/><Relationship Id="rId151" Type="http://schemas.openxmlformats.org/officeDocument/2006/relationships/tags" Target="../tags/tag561.xml"/><Relationship Id="rId172" Type="http://schemas.openxmlformats.org/officeDocument/2006/relationships/tags" Target="../tags/tag582.xml"/><Relationship Id="rId193" Type="http://schemas.openxmlformats.org/officeDocument/2006/relationships/tags" Target="../tags/tag603.xml"/><Relationship Id="rId207" Type="http://schemas.openxmlformats.org/officeDocument/2006/relationships/tags" Target="../tags/tag617.xml"/><Relationship Id="rId228" Type="http://schemas.openxmlformats.org/officeDocument/2006/relationships/tags" Target="../tags/tag638.xml"/><Relationship Id="rId249" Type="http://schemas.openxmlformats.org/officeDocument/2006/relationships/tags" Target="../tags/tag659.xml"/><Relationship Id="rId13" Type="http://schemas.openxmlformats.org/officeDocument/2006/relationships/tags" Target="../tags/tag423.xml"/><Relationship Id="rId109" Type="http://schemas.openxmlformats.org/officeDocument/2006/relationships/tags" Target="../tags/tag519.xml"/><Relationship Id="rId260" Type="http://schemas.openxmlformats.org/officeDocument/2006/relationships/tags" Target="../tags/tag670.xml"/><Relationship Id="rId34" Type="http://schemas.openxmlformats.org/officeDocument/2006/relationships/tags" Target="../tags/tag444.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20" Type="http://schemas.openxmlformats.org/officeDocument/2006/relationships/tags" Target="../tags/tag530.xml"/><Relationship Id="rId141" Type="http://schemas.openxmlformats.org/officeDocument/2006/relationships/tags" Target="../tags/tag551.xml"/><Relationship Id="rId7" Type="http://schemas.openxmlformats.org/officeDocument/2006/relationships/tags" Target="../tags/tag417.xml"/><Relationship Id="rId162" Type="http://schemas.openxmlformats.org/officeDocument/2006/relationships/tags" Target="../tags/tag572.xml"/><Relationship Id="rId183" Type="http://schemas.openxmlformats.org/officeDocument/2006/relationships/tags" Target="../tags/tag593.xml"/><Relationship Id="rId218" Type="http://schemas.openxmlformats.org/officeDocument/2006/relationships/tags" Target="../tags/tag628.xml"/><Relationship Id="rId239" Type="http://schemas.openxmlformats.org/officeDocument/2006/relationships/tags" Target="../tags/tag649.xml"/><Relationship Id="rId250" Type="http://schemas.openxmlformats.org/officeDocument/2006/relationships/tags" Target="../tags/tag660.xml"/><Relationship Id="rId271" Type="http://schemas.openxmlformats.org/officeDocument/2006/relationships/tags" Target="../tags/tag681.xml"/><Relationship Id="rId24" Type="http://schemas.openxmlformats.org/officeDocument/2006/relationships/tags" Target="../tags/tag434.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31" Type="http://schemas.openxmlformats.org/officeDocument/2006/relationships/tags" Target="../tags/tag541.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208" Type="http://schemas.openxmlformats.org/officeDocument/2006/relationships/tags" Target="../tags/tag618.xml"/><Relationship Id="rId229" Type="http://schemas.openxmlformats.org/officeDocument/2006/relationships/tags" Target="../tags/tag639.xml"/><Relationship Id="rId240" Type="http://schemas.openxmlformats.org/officeDocument/2006/relationships/tags" Target="../tags/tag650.xml"/><Relationship Id="rId261" Type="http://schemas.openxmlformats.org/officeDocument/2006/relationships/tags" Target="../tags/tag671.xml"/><Relationship Id="rId14" Type="http://schemas.openxmlformats.org/officeDocument/2006/relationships/tags" Target="../tags/tag424.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8" Type="http://schemas.openxmlformats.org/officeDocument/2006/relationships/tags" Target="../tags/tag418.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219" Type="http://schemas.openxmlformats.org/officeDocument/2006/relationships/tags" Target="../tags/tag629.xml"/><Relationship Id="rId230" Type="http://schemas.openxmlformats.org/officeDocument/2006/relationships/tags" Target="../tags/tag640.xml"/><Relationship Id="rId251" Type="http://schemas.openxmlformats.org/officeDocument/2006/relationships/tags" Target="../tags/tag661.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272" Type="http://schemas.openxmlformats.org/officeDocument/2006/relationships/tags" Target="../tags/tag682.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95" Type="http://schemas.openxmlformats.org/officeDocument/2006/relationships/tags" Target="../tags/tag605.xml"/><Relationship Id="rId209" Type="http://schemas.openxmlformats.org/officeDocument/2006/relationships/tags" Target="../tags/tag619.xml"/><Relationship Id="rId220" Type="http://schemas.openxmlformats.org/officeDocument/2006/relationships/tags" Target="../tags/tag630.xml"/><Relationship Id="rId241" Type="http://schemas.openxmlformats.org/officeDocument/2006/relationships/tags" Target="../tags/tag651.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262" Type="http://schemas.openxmlformats.org/officeDocument/2006/relationships/tags" Target="../tags/tag672.xml"/><Relationship Id="rId78" Type="http://schemas.openxmlformats.org/officeDocument/2006/relationships/tags" Target="../tags/tag488.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64" Type="http://schemas.openxmlformats.org/officeDocument/2006/relationships/tags" Target="../tags/tag574.xml"/><Relationship Id="rId185" Type="http://schemas.openxmlformats.org/officeDocument/2006/relationships/tags" Target="../tags/tag595.xml"/><Relationship Id="rId9" Type="http://schemas.openxmlformats.org/officeDocument/2006/relationships/tags" Target="../tags/tag419.xml"/><Relationship Id="rId210" Type="http://schemas.openxmlformats.org/officeDocument/2006/relationships/tags" Target="../tags/tag620.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 Id="rId60" Type="http://schemas.openxmlformats.org/officeDocument/2006/relationships/tags" Target="../tags/tag470.xml"/><Relationship Id="rId81" Type="http://schemas.openxmlformats.org/officeDocument/2006/relationships/tags" Target="../tags/tag491.xml"/><Relationship Id="rId135" Type="http://schemas.openxmlformats.org/officeDocument/2006/relationships/tags" Target="../tags/tag545.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202" Type="http://schemas.openxmlformats.org/officeDocument/2006/relationships/tags" Target="../tags/tag612.xml"/><Relationship Id="rId223" Type="http://schemas.openxmlformats.org/officeDocument/2006/relationships/tags" Target="../tags/tag633.xml"/><Relationship Id="rId244" Type="http://schemas.openxmlformats.org/officeDocument/2006/relationships/tags" Target="../tags/tag654.xml"/><Relationship Id="rId18" Type="http://schemas.openxmlformats.org/officeDocument/2006/relationships/tags" Target="../tags/tag428.xml"/><Relationship Id="rId39" Type="http://schemas.openxmlformats.org/officeDocument/2006/relationships/tags" Target="../tags/tag449.xml"/><Relationship Id="rId265" Type="http://schemas.openxmlformats.org/officeDocument/2006/relationships/tags" Target="../tags/tag675.xml"/><Relationship Id="rId50" Type="http://schemas.openxmlformats.org/officeDocument/2006/relationships/tags" Target="../tags/tag460.xml"/><Relationship Id="rId104" Type="http://schemas.openxmlformats.org/officeDocument/2006/relationships/tags" Target="../tags/tag514.xml"/><Relationship Id="rId125" Type="http://schemas.openxmlformats.org/officeDocument/2006/relationships/tags" Target="../tags/tag535.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1" Type="http://schemas.openxmlformats.org/officeDocument/2006/relationships/tags" Target="../tags/tag481.xml"/><Relationship Id="rId92" Type="http://schemas.openxmlformats.org/officeDocument/2006/relationships/tags" Target="../tags/tag502.xml"/><Relationship Id="rId213" Type="http://schemas.openxmlformats.org/officeDocument/2006/relationships/tags" Target="../tags/tag623.xml"/><Relationship Id="rId234" Type="http://schemas.openxmlformats.org/officeDocument/2006/relationships/tags" Target="../tags/tag644.xml"/><Relationship Id="rId2" Type="http://schemas.openxmlformats.org/officeDocument/2006/relationships/tags" Target="../tags/tag412.xml"/><Relationship Id="rId29" Type="http://schemas.openxmlformats.org/officeDocument/2006/relationships/tags" Target="../tags/tag439.xml"/><Relationship Id="rId255" Type="http://schemas.openxmlformats.org/officeDocument/2006/relationships/tags" Target="../tags/tag665.xml"/><Relationship Id="rId276" Type="http://schemas.openxmlformats.org/officeDocument/2006/relationships/image" Target="../media/image10.png"/><Relationship Id="rId40" Type="http://schemas.openxmlformats.org/officeDocument/2006/relationships/tags" Target="../tags/tag450.xml"/><Relationship Id="rId115" Type="http://schemas.openxmlformats.org/officeDocument/2006/relationships/tags" Target="../tags/tag525.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99" Type="http://schemas.openxmlformats.org/officeDocument/2006/relationships/tags" Target="../tags/tag609.xml"/><Relationship Id="rId203" Type="http://schemas.openxmlformats.org/officeDocument/2006/relationships/tags" Target="../tags/tag613.xml"/><Relationship Id="rId19" Type="http://schemas.openxmlformats.org/officeDocument/2006/relationships/tags" Target="../tags/tag429.xml"/><Relationship Id="rId224" Type="http://schemas.openxmlformats.org/officeDocument/2006/relationships/tags" Target="../tags/tag634.xml"/><Relationship Id="rId245" Type="http://schemas.openxmlformats.org/officeDocument/2006/relationships/tags" Target="../tags/tag655.xml"/><Relationship Id="rId266" Type="http://schemas.openxmlformats.org/officeDocument/2006/relationships/tags" Target="../tags/tag676.xml"/><Relationship Id="rId30" Type="http://schemas.openxmlformats.org/officeDocument/2006/relationships/tags" Target="../tags/tag44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189" Type="http://schemas.openxmlformats.org/officeDocument/2006/relationships/tags" Target="../tags/tag599.xml"/><Relationship Id="rId3" Type="http://schemas.openxmlformats.org/officeDocument/2006/relationships/tags" Target="../tags/tag413.xml"/><Relationship Id="rId214" Type="http://schemas.openxmlformats.org/officeDocument/2006/relationships/tags" Target="../tags/tag624.xml"/><Relationship Id="rId235" Type="http://schemas.openxmlformats.org/officeDocument/2006/relationships/tags" Target="../tags/tag645.xml"/><Relationship Id="rId256" Type="http://schemas.openxmlformats.org/officeDocument/2006/relationships/tags" Target="../tags/tag666.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179" Type="http://schemas.openxmlformats.org/officeDocument/2006/relationships/tags" Target="../tags/tag589.xml"/><Relationship Id="rId190" Type="http://schemas.openxmlformats.org/officeDocument/2006/relationships/tags" Target="../tags/tag600.xml"/><Relationship Id="rId204" Type="http://schemas.openxmlformats.org/officeDocument/2006/relationships/tags" Target="../tags/tag614.xml"/><Relationship Id="rId225" Type="http://schemas.openxmlformats.org/officeDocument/2006/relationships/tags" Target="../tags/tag635.xml"/><Relationship Id="rId246" Type="http://schemas.openxmlformats.org/officeDocument/2006/relationships/tags" Target="../tags/tag656.xml"/><Relationship Id="rId267" Type="http://schemas.openxmlformats.org/officeDocument/2006/relationships/tags" Target="../tags/tag677.xml"/><Relationship Id="rId106" Type="http://schemas.openxmlformats.org/officeDocument/2006/relationships/tags" Target="../tags/tag516.xml"/><Relationship Id="rId127" Type="http://schemas.openxmlformats.org/officeDocument/2006/relationships/tags" Target="../tags/tag537.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94" Type="http://schemas.openxmlformats.org/officeDocument/2006/relationships/tags" Target="../tags/tag504.xml"/><Relationship Id="rId148" Type="http://schemas.openxmlformats.org/officeDocument/2006/relationships/tags" Target="../tags/tag558.xml"/><Relationship Id="rId169" Type="http://schemas.openxmlformats.org/officeDocument/2006/relationships/tags" Target="../tags/tag579.xml"/><Relationship Id="rId4" Type="http://schemas.openxmlformats.org/officeDocument/2006/relationships/tags" Target="../tags/tag414.xml"/><Relationship Id="rId180" Type="http://schemas.openxmlformats.org/officeDocument/2006/relationships/tags" Target="../tags/tag59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42" Type="http://schemas.openxmlformats.org/officeDocument/2006/relationships/tags" Target="../tags/tag452.xml"/><Relationship Id="rId84" Type="http://schemas.openxmlformats.org/officeDocument/2006/relationships/tags" Target="../tags/tag494.xml"/><Relationship Id="rId138" Type="http://schemas.openxmlformats.org/officeDocument/2006/relationships/tags" Target="../tags/tag548.xml"/><Relationship Id="rId191" Type="http://schemas.openxmlformats.org/officeDocument/2006/relationships/tags" Target="../tags/tag601.xml"/><Relationship Id="rId205" Type="http://schemas.openxmlformats.org/officeDocument/2006/relationships/tags" Target="../tags/tag615.xml"/><Relationship Id="rId247" Type="http://schemas.openxmlformats.org/officeDocument/2006/relationships/tags" Target="../tags/tag657.xml"/><Relationship Id="rId107" Type="http://schemas.openxmlformats.org/officeDocument/2006/relationships/tags" Target="../tags/tag517.xml"/><Relationship Id="rId11" Type="http://schemas.openxmlformats.org/officeDocument/2006/relationships/tags" Target="../tags/tag421.xml"/><Relationship Id="rId53" Type="http://schemas.openxmlformats.org/officeDocument/2006/relationships/tags" Target="../tags/tag463.xml"/><Relationship Id="rId149" Type="http://schemas.openxmlformats.org/officeDocument/2006/relationships/tags" Target="../tags/tag559.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4.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17" Type="http://schemas.openxmlformats.org/officeDocument/2006/relationships/tags" Target="../tags/tag1357.xml"/><Relationship Id="rId21" Type="http://schemas.openxmlformats.org/officeDocument/2006/relationships/tags" Target="../tags/tag1261.xml"/><Relationship Id="rId63" Type="http://schemas.openxmlformats.org/officeDocument/2006/relationships/tags" Target="../tags/tag1303.xml"/><Relationship Id="rId159" Type="http://schemas.openxmlformats.org/officeDocument/2006/relationships/tags" Target="../tags/tag1399.xml"/><Relationship Id="rId170" Type="http://schemas.openxmlformats.org/officeDocument/2006/relationships/tags" Target="../tags/tag1410.xml"/><Relationship Id="rId226" Type="http://schemas.openxmlformats.org/officeDocument/2006/relationships/tags" Target="../tags/tag1466.xml"/><Relationship Id="rId268" Type="http://schemas.openxmlformats.org/officeDocument/2006/relationships/tags" Target="../tags/tag1508.xml"/><Relationship Id="rId32" Type="http://schemas.openxmlformats.org/officeDocument/2006/relationships/tags" Target="../tags/tag1272.xml"/><Relationship Id="rId74" Type="http://schemas.openxmlformats.org/officeDocument/2006/relationships/tags" Target="../tags/tag1314.xml"/><Relationship Id="rId128" Type="http://schemas.openxmlformats.org/officeDocument/2006/relationships/tags" Target="../tags/tag1368.xml"/><Relationship Id="rId5" Type="http://schemas.openxmlformats.org/officeDocument/2006/relationships/tags" Target="../tags/tag1245.xml"/><Relationship Id="rId181" Type="http://schemas.openxmlformats.org/officeDocument/2006/relationships/tags" Target="../tags/tag1421.xml"/><Relationship Id="rId237" Type="http://schemas.openxmlformats.org/officeDocument/2006/relationships/tags" Target="../tags/tag1477.xml"/><Relationship Id="rId279" Type="http://schemas.openxmlformats.org/officeDocument/2006/relationships/tags" Target="../tags/tag1519.xml"/><Relationship Id="rId43" Type="http://schemas.openxmlformats.org/officeDocument/2006/relationships/tags" Target="../tags/tag1283.xml"/><Relationship Id="rId139" Type="http://schemas.openxmlformats.org/officeDocument/2006/relationships/tags" Target="../tags/tag1379.xml"/><Relationship Id="rId85" Type="http://schemas.openxmlformats.org/officeDocument/2006/relationships/tags" Target="../tags/tag1325.xml"/><Relationship Id="rId150" Type="http://schemas.openxmlformats.org/officeDocument/2006/relationships/tags" Target="../tags/tag1390.xml"/><Relationship Id="rId192" Type="http://schemas.openxmlformats.org/officeDocument/2006/relationships/tags" Target="../tags/tag1432.xml"/><Relationship Id="rId206" Type="http://schemas.openxmlformats.org/officeDocument/2006/relationships/tags" Target="../tags/tag1446.xml"/><Relationship Id="rId248" Type="http://schemas.openxmlformats.org/officeDocument/2006/relationships/tags" Target="../tags/tag1488.xml"/><Relationship Id="rId269" Type="http://schemas.openxmlformats.org/officeDocument/2006/relationships/tags" Target="../tags/tag1509.xml"/><Relationship Id="rId12" Type="http://schemas.openxmlformats.org/officeDocument/2006/relationships/tags" Target="../tags/tag1252.xml"/><Relationship Id="rId33" Type="http://schemas.openxmlformats.org/officeDocument/2006/relationships/tags" Target="../tags/tag1273.xml"/><Relationship Id="rId108" Type="http://schemas.openxmlformats.org/officeDocument/2006/relationships/tags" Target="../tags/tag1348.xml"/><Relationship Id="rId129" Type="http://schemas.openxmlformats.org/officeDocument/2006/relationships/tags" Target="../tags/tag1369.xml"/><Relationship Id="rId280" Type="http://schemas.openxmlformats.org/officeDocument/2006/relationships/tags" Target="../tags/tag1520.xml"/><Relationship Id="rId54" Type="http://schemas.openxmlformats.org/officeDocument/2006/relationships/tags" Target="../tags/tag1294.xml"/><Relationship Id="rId75" Type="http://schemas.openxmlformats.org/officeDocument/2006/relationships/tags" Target="../tags/tag1315.xml"/><Relationship Id="rId96" Type="http://schemas.openxmlformats.org/officeDocument/2006/relationships/tags" Target="../tags/tag1336.xml"/><Relationship Id="rId140" Type="http://schemas.openxmlformats.org/officeDocument/2006/relationships/tags" Target="../tags/tag1380.xml"/><Relationship Id="rId161" Type="http://schemas.openxmlformats.org/officeDocument/2006/relationships/tags" Target="../tags/tag1401.xml"/><Relationship Id="rId182" Type="http://schemas.openxmlformats.org/officeDocument/2006/relationships/tags" Target="../tags/tag1422.xml"/><Relationship Id="rId217" Type="http://schemas.openxmlformats.org/officeDocument/2006/relationships/tags" Target="../tags/tag1457.xml"/><Relationship Id="rId6" Type="http://schemas.openxmlformats.org/officeDocument/2006/relationships/tags" Target="../tags/tag1246.xml"/><Relationship Id="rId238" Type="http://schemas.openxmlformats.org/officeDocument/2006/relationships/tags" Target="../tags/tag1478.xml"/><Relationship Id="rId259" Type="http://schemas.openxmlformats.org/officeDocument/2006/relationships/tags" Target="../tags/tag1499.xml"/><Relationship Id="rId23" Type="http://schemas.openxmlformats.org/officeDocument/2006/relationships/tags" Target="../tags/tag1263.xml"/><Relationship Id="rId119" Type="http://schemas.openxmlformats.org/officeDocument/2006/relationships/tags" Target="../tags/tag1359.xml"/><Relationship Id="rId270" Type="http://schemas.openxmlformats.org/officeDocument/2006/relationships/tags" Target="../tags/tag1510.xml"/><Relationship Id="rId44" Type="http://schemas.openxmlformats.org/officeDocument/2006/relationships/tags" Target="../tags/tag1284.xml"/><Relationship Id="rId65" Type="http://schemas.openxmlformats.org/officeDocument/2006/relationships/tags" Target="../tags/tag1305.xml"/><Relationship Id="rId86" Type="http://schemas.openxmlformats.org/officeDocument/2006/relationships/tags" Target="../tags/tag1326.xml"/><Relationship Id="rId130" Type="http://schemas.openxmlformats.org/officeDocument/2006/relationships/tags" Target="../tags/tag1370.xml"/><Relationship Id="rId151" Type="http://schemas.openxmlformats.org/officeDocument/2006/relationships/tags" Target="../tags/tag1391.xml"/><Relationship Id="rId172" Type="http://schemas.openxmlformats.org/officeDocument/2006/relationships/tags" Target="../tags/tag1412.xml"/><Relationship Id="rId193" Type="http://schemas.openxmlformats.org/officeDocument/2006/relationships/tags" Target="../tags/tag1433.xml"/><Relationship Id="rId207" Type="http://schemas.openxmlformats.org/officeDocument/2006/relationships/tags" Target="../tags/tag1447.xml"/><Relationship Id="rId228" Type="http://schemas.openxmlformats.org/officeDocument/2006/relationships/tags" Target="../tags/tag1468.xml"/><Relationship Id="rId249" Type="http://schemas.openxmlformats.org/officeDocument/2006/relationships/tags" Target="../tags/tag1489.xml"/><Relationship Id="rId13" Type="http://schemas.openxmlformats.org/officeDocument/2006/relationships/tags" Target="../tags/tag1253.xml"/><Relationship Id="rId109" Type="http://schemas.openxmlformats.org/officeDocument/2006/relationships/tags" Target="../tags/tag1349.xml"/><Relationship Id="rId260" Type="http://schemas.openxmlformats.org/officeDocument/2006/relationships/tags" Target="../tags/tag1500.xml"/><Relationship Id="rId281" Type="http://schemas.openxmlformats.org/officeDocument/2006/relationships/tags" Target="../tags/tag1521.xml"/><Relationship Id="rId34" Type="http://schemas.openxmlformats.org/officeDocument/2006/relationships/tags" Target="../tags/tag1274.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20" Type="http://schemas.openxmlformats.org/officeDocument/2006/relationships/tags" Target="../tags/tag1360.xml"/><Relationship Id="rId141" Type="http://schemas.openxmlformats.org/officeDocument/2006/relationships/tags" Target="../tags/tag1381.xml"/><Relationship Id="rId7" Type="http://schemas.openxmlformats.org/officeDocument/2006/relationships/tags" Target="../tags/tag1247.xml"/><Relationship Id="rId162" Type="http://schemas.openxmlformats.org/officeDocument/2006/relationships/tags" Target="../tags/tag1402.xml"/><Relationship Id="rId183" Type="http://schemas.openxmlformats.org/officeDocument/2006/relationships/tags" Target="../tags/tag1423.xml"/><Relationship Id="rId218" Type="http://schemas.openxmlformats.org/officeDocument/2006/relationships/tags" Target="../tags/tag1458.xml"/><Relationship Id="rId239" Type="http://schemas.openxmlformats.org/officeDocument/2006/relationships/tags" Target="../tags/tag1479.xml"/><Relationship Id="rId250" Type="http://schemas.openxmlformats.org/officeDocument/2006/relationships/tags" Target="../tags/tag1490.xml"/><Relationship Id="rId271" Type="http://schemas.openxmlformats.org/officeDocument/2006/relationships/tags" Target="../tags/tag1511.xml"/><Relationship Id="rId24" Type="http://schemas.openxmlformats.org/officeDocument/2006/relationships/tags" Target="../tags/tag1264.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31" Type="http://schemas.openxmlformats.org/officeDocument/2006/relationships/tags" Target="../tags/tag1371.xml"/><Relationship Id="rId152" Type="http://schemas.openxmlformats.org/officeDocument/2006/relationships/tags" Target="../tags/tag1392.xml"/><Relationship Id="rId173" Type="http://schemas.openxmlformats.org/officeDocument/2006/relationships/tags" Target="../tags/tag1413.xml"/><Relationship Id="rId194" Type="http://schemas.openxmlformats.org/officeDocument/2006/relationships/tags" Target="../tags/tag1434.xml"/><Relationship Id="rId208" Type="http://schemas.openxmlformats.org/officeDocument/2006/relationships/tags" Target="../tags/tag1448.xml"/><Relationship Id="rId229" Type="http://schemas.openxmlformats.org/officeDocument/2006/relationships/tags" Target="../tags/tag1469.xml"/><Relationship Id="rId240" Type="http://schemas.openxmlformats.org/officeDocument/2006/relationships/tags" Target="../tags/tag1480.xml"/><Relationship Id="rId261" Type="http://schemas.openxmlformats.org/officeDocument/2006/relationships/tags" Target="../tags/tag1501.xml"/><Relationship Id="rId14" Type="http://schemas.openxmlformats.org/officeDocument/2006/relationships/tags" Target="../tags/tag1254.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282" Type="http://schemas.openxmlformats.org/officeDocument/2006/relationships/tags" Target="../tags/tag1522.xml"/><Relationship Id="rId8" Type="http://schemas.openxmlformats.org/officeDocument/2006/relationships/tags" Target="../tags/tag1248.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219" Type="http://schemas.openxmlformats.org/officeDocument/2006/relationships/tags" Target="../tags/tag1459.xml"/><Relationship Id="rId230" Type="http://schemas.openxmlformats.org/officeDocument/2006/relationships/tags" Target="../tags/tag1470.xml"/><Relationship Id="rId251" Type="http://schemas.openxmlformats.org/officeDocument/2006/relationships/tags" Target="../tags/tag1491.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272" Type="http://schemas.openxmlformats.org/officeDocument/2006/relationships/tags" Target="../tags/tag1512.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95" Type="http://schemas.openxmlformats.org/officeDocument/2006/relationships/tags" Target="../tags/tag1435.xml"/><Relationship Id="rId209" Type="http://schemas.openxmlformats.org/officeDocument/2006/relationships/tags" Target="../tags/tag1449.xml"/><Relationship Id="rId220" Type="http://schemas.openxmlformats.org/officeDocument/2006/relationships/tags" Target="../tags/tag1460.xml"/><Relationship Id="rId241" Type="http://schemas.openxmlformats.org/officeDocument/2006/relationships/tags" Target="../tags/tag1481.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262" Type="http://schemas.openxmlformats.org/officeDocument/2006/relationships/tags" Target="../tags/tag1502.xml"/><Relationship Id="rId283" Type="http://schemas.openxmlformats.org/officeDocument/2006/relationships/tags" Target="../tags/tag1523.xml"/><Relationship Id="rId78" Type="http://schemas.openxmlformats.org/officeDocument/2006/relationships/tags" Target="../tags/tag1318.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64" Type="http://schemas.openxmlformats.org/officeDocument/2006/relationships/tags" Target="../tags/tag1404.xml"/><Relationship Id="rId185" Type="http://schemas.openxmlformats.org/officeDocument/2006/relationships/tags" Target="../tags/tag1425.xml"/><Relationship Id="rId9" Type="http://schemas.openxmlformats.org/officeDocument/2006/relationships/tags" Target="../tags/tag1249.xml"/><Relationship Id="rId210" Type="http://schemas.openxmlformats.org/officeDocument/2006/relationships/tags" Target="../tags/tag1450.xml"/><Relationship Id="rId26" Type="http://schemas.openxmlformats.org/officeDocument/2006/relationships/tags" Target="../tags/tag1266.xml"/><Relationship Id="rId231" Type="http://schemas.openxmlformats.org/officeDocument/2006/relationships/tags" Target="../tags/tag1471.xml"/><Relationship Id="rId252" Type="http://schemas.openxmlformats.org/officeDocument/2006/relationships/tags" Target="../tags/tag1492.xml"/><Relationship Id="rId273" Type="http://schemas.openxmlformats.org/officeDocument/2006/relationships/tags" Target="../tags/tag1513.xml"/><Relationship Id="rId47" Type="http://schemas.openxmlformats.org/officeDocument/2006/relationships/tags" Target="../tags/tag1287.xml"/><Relationship Id="rId68" Type="http://schemas.openxmlformats.org/officeDocument/2006/relationships/tags" Target="../tags/tag1308.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54" Type="http://schemas.openxmlformats.org/officeDocument/2006/relationships/tags" Target="../tags/tag1394.xml"/><Relationship Id="rId175" Type="http://schemas.openxmlformats.org/officeDocument/2006/relationships/tags" Target="../tags/tag1415.xml"/><Relationship Id="rId196" Type="http://schemas.openxmlformats.org/officeDocument/2006/relationships/tags" Target="../tags/tag1436.xml"/><Relationship Id="rId200" Type="http://schemas.openxmlformats.org/officeDocument/2006/relationships/tags" Target="../tags/tag1440.xml"/><Relationship Id="rId16" Type="http://schemas.openxmlformats.org/officeDocument/2006/relationships/tags" Target="../tags/tag1256.xml"/><Relationship Id="rId221" Type="http://schemas.openxmlformats.org/officeDocument/2006/relationships/tags" Target="../tags/tag1461.xml"/><Relationship Id="rId242" Type="http://schemas.openxmlformats.org/officeDocument/2006/relationships/tags" Target="../tags/tag1482.xml"/><Relationship Id="rId263" Type="http://schemas.openxmlformats.org/officeDocument/2006/relationships/tags" Target="../tags/tag1503.xml"/><Relationship Id="rId284" Type="http://schemas.openxmlformats.org/officeDocument/2006/relationships/tags" Target="../tags/tag1524.xml"/><Relationship Id="rId37" Type="http://schemas.openxmlformats.org/officeDocument/2006/relationships/tags" Target="../tags/tag1277.xml"/><Relationship Id="rId58" Type="http://schemas.openxmlformats.org/officeDocument/2006/relationships/tags" Target="../tags/tag1298.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44" Type="http://schemas.openxmlformats.org/officeDocument/2006/relationships/tags" Target="../tags/tag1384.xml"/><Relationship Id="rId90" Type="http://schemas.openxmlformats.org/officeDocument/2006/relationships/tags" Target="../tags/tag1330.xml"/><Relationship Id="rId165" Type="http://schemas.openxmlformats.org/officeDocument/2006/relationships/tags" Target="../tags/tag1405.xml"/><Relationship Id="rId186" Type="http://schemas.openxmlformats.org/officeDocument/2006/relationships/tags" Target="../tags/tag1426.xml"/><Relationship Id="rId211" Type="http://schemas.openxmlformats.org/officeDocument/2006/relationships/tags" Target="../tags/tag1451.xml"/><Relationship Id="rId232" Type="http://schemas.openxmlformats.org/officeDocument/2006/relationships/tags" Target="../tags/tag1472.xml"/><Relationship Id="rId253" Type="http://schemas.openxmlformats.org/officeDocument/2006/relationships/tags" Target="../tags/tag1493.xml"/><Relationship Id="rId274" Type="http://schemas.openxmlformats.org/officeDocument/2006/relationships/tags" Target="../tags/tag1514.xml"/><Relationship Id="rId27" Type="http://schemas.openxmlformats.org/officeDocument/2006/relationships/tags" Target="../tags/tag1267.xml"/><Relationship Id="rId48" Type="http://schemas.openxmlformats.org/officeDocument/2006/relationships/tags" Target="../tags/tag1288.xml"/><Relationship Id="rId69" Type="http://schemas.openxmlformats.org/officeDocument/2006/relationships/tags" Target="../tags/tag1309.xml"/><Relationship Id="rId113" Type="http://schemas.openxmlformats.org/officeDocument/2006/relationships/tags" Target="../tags/tag1353.xml"/><Relationship Id="rId134" Type="http://schemas.openxmlformats.org/officeDocument/2006/relationships/tags" Target="../tags/tag1374.xml"/><Relationship Id="rId80" Type="http://schemas.openxmlformats.org/officeDocument/2006/relationships/tags" Target="../tags/tag1320.xml"/><Relationship Id="rId155" Type="http://schemas.openxmlformats.org/officeDocument/2006/relationships/tags" Target="../tags/tag1395.xml"/><Relationship Id="rId176" Type="http://schemas.openxmlformats.org/officeDocument/2006/relationships/tags" Target="../tags/tag1416.xml"/><Relationship Id="rId197" Type="http://schemas.openxmlformats.org/officeDocument/2006/relationships/tags" Target="../tags/tag1437.xml"/><Relationship Id="rId201" Type="http://schemas.openxmlformats.org/officeDocument/2006/relationships/tags" Target="../tags/tag1441.xml"/><Relationship Id="rId222" Type="http://schemas.openxmlformats.org/officeDocument/2006/relationships/tags" Target="../tags/tag1462.xml"/><Relationship Id="rId243" Type="http://schemas.openxmlformats.org/officeDocument/2006/relationships/tags" Target="../tags/tag1483.xml"/><Relationship Id="rId264" Type="http://schemas.openxmlformats.org/officeDocument/2006/relationships/tags" Target="../tags/tag1504.xml"/><Relationship Id="rId285" Type="http://schemas.openxmlformats.org/officeDocument/2006/relationships/tags" Target="../tags/tag1525.xml"/><Relationship Id="rId17" Type="http://schemas.openxmlformats.org/officeDocument/2006/relationships/tags" Target="../tags/tag1257.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24" Type="http://schemas.openxmlformats.org/officeDocument/2006/relationships/tags" Target="../tags/tag1364.xml"/><Relationship Id="rId70" Type="http://schemas.openxmlformats.org/officeDocument/2006/relationships/tags" Target="../tags/tag1310.xml"/><Relationship Id="rId91" Type="http://schemas.openxmlformats.org/officeDocument/2006/relationships/tags" Target="../tags/tag1331.xml"/><Relationship Id="rId145" Type="http://schemas.openxmlformats.org/officeDocument/2006/relationships/tags" Target="../tags/tag1385.xml"/><Relationship Id="rId166" Type="http://schemas.openxmlformats.org/officeDocument/2006/relationships/tags" Target="../tags/tag1406.xml"/><Relationship Id="rId187" Type="http://schemas.openxmlformats.org/officeDocument/2006/relationships/tags" Target="../tags/tag1427.xml"/><Relationship Id="rId1" Type="http://schemas.openxmlformats.org/officeDocument/2006/relationships/tags" Target="../tags/tag1241.xml"/><Relationship Id="rId212" Type="http://schemas.openxmlformats.org/officeDocument/2006/relationships/tags" Target="../tags/tag1452.xml"/><Relationship Id="rId233" Type="http://schemas.openxmlformats.org/officeDocument/2006/relationships/tags" Target="../tags/tag1473.xml"/><Relationship Id="rId254" Type="http://schemas.openxmlformats.org/officeDocument/2006/relationships/tags" Target="../tags/tag1494.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275" Type="http://schemas.openxmlformats.org/officeDocument/2006/relationships/tags" Target="../tags/tag1515.xml"/><Relationship Id="rId60" Type="http://schemas.openxmlformats.org/officeDocument/2006/relationships/tags" Target="../tags/tag1300.xml"/><Relationship Id="rId81" Type="http://schemas.openxmlformats.org/officeDocument/2006/relationships/tags" Target="../tags/tag1321.xml"/><Relationship Id="rId135" Type="http://schemas.openxmlformats.org/officeDocument/2006/relationships/tags" Target="../tags/tag1375.xml"/><Relationship Id="rId156" Type="http://schemas.openxmlformats.org/officeDocument/2006/relationships/tags" Target="../tags/tag1396.xml"/><Relationship Id="rId177" Type="http://schemas.openxmlformats.org/officeDocument/2006/relationships/tags" Target="../tags/tag1417.xml"/><Relationship Id="rId198" Type="http://schemas.openxmlformats.org/officeDocument/2006/relationships/tags" Target="../tags/tag1438.xml"/><Relationship Id="rId202" Type="http://schemas.openxmlformats.org/officeDocument/2006/relationships/tags" Target="../tags/tag1442.xml"/><Relationship Id="rId223" Type="http://schemas.openxmlformats.org/officeDocument/2006/relationships/tags" Target="../tags/tag1463.xml"/><Relationship Id="rId244" Type="http://schemas.openxmlformats.org/officeDocument/2006/relationships/tags" Target="../tags/tag1484.xml"/><Relationship Id="rId18" Type="http://schemas.openxmlformats.org/officeDocument/2006/relationships/tags" Target="../tags/tag1258.xml"/><Relationship Id="rId39" Type="http://schemas.openxmlformats.org/officeDocument/2006/relationships/tags" Target="../tags/tag1279.xml"/><Relationship Id="rId265" Type="http://schemas.openxmlformats.org/officeDocument/2006/relationships/tags" Target="../tags/tag1505.xml"/><Relationship Id="rId286" Type="http://schemas.openxmlformats.org/officeDocument/2006/relationships/tags" Target="../tags/tag1526.xml"/><Relationship Id="rId50" Type="http://schemas.openxmlformats.org/officeDocument/2006/relationships/tags" Target="../tags/tag1290.xml"/><Relationship Id="rId104" Type="http://schemas.openxmlformats.org/officeDocument/2006/relationships/tags" Target="../tags/tag1344.xml"/><Relationship Id="rId125" Type="http://schemas.openxmlformats.org/officeDocument/2006/relationships/tags" Target="../tags/tag1365.xml"/><Relationship Id="rId146" Type="http://schemas.openxmlformats.org/officeDocument/2006/relationships/tags" Target="../tags/tag1386.xml"/><Relationship Id="rId167" Type="http://schemas.openxmlformats.org/officeDocument/2006/relationships/tags" Target="../tags/tag1407.xml"/><Relationship Id="rId188" Type="http://schemas.openxmlformats.org/officeDocument/2006/relationships/tags" Target="../tags/tag1428.xml"/><Relationship Id="rId71" Type="http://schemas.openxmlformats.org/officeDocument/2006/relationships/tags" Target="../tags/tag1311.xml"/><Relationship Id="rId92" Type="http://schemas.openxmlformats.org/officeDocument/2006/relationships/tags" Target="../tags/tag1332.xml"/><Relationship Id="rId213" Type="http://schemas.openxmlformats.org/officeDocument/2006/relationships/tags" Target="../tags/tag1453.xml"/><Relationship Id="rId234" Type="http://schemas.openxmlformats.org/officeDocument/2006/relationships/tags" Target="../tags/tag1474.xml"/><Relationship Id="rId2" Type="http://schemas.openxmlformats.org/officeDocument/2006/relationships/tags" Target="../tags/tag1242.xml"/><Relationship Id="rId29" Type="http://schemas.openxmlformats.org/officeDocument/2006/relationships/tags" Target="../tags/tag1269.xml"/><Relationship Id="rId255" Type="http://schemas.openxmlformats.org/officeDocument/2006/relationships/tags" Target="../tags/tag1495.xml"/><Relationship Id="rId276" Type="http://schemas.openxmlformats.org/officeDocument/2006/relationships/tags" Target="../tags/tag1516.xml"/><Relationship Id="rId40" Type="http://schemas.openxmlformats.org/officeDocument/2006/relationships/tags" Target="../tags/tag1280.xml"/><Relationship Id="rId115" Type="http://schemas.openxmlformats.org/officeDocument/2006/relationships/tags" Target="../tags/tag1355.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99" Type="http://schemas.openxmlformats.org/officeDocument/2006/relationships/tags" Target="../tags/tag1439.xml"/><Relationship Id="rId203" Type="http://schemas.openxmlformats.org/officeDocument/2006/relationships/tags" Target="../tags/tag1443.xml"/><Relationship Id="rId19" Type="http://schemas.openxmlformats.org/officeDocument/2006/relationships/tags" Target="../tags/tag1259.xml"/><Relationship Id="rId224" Type="http://schemas.openxmlformats.org/officeDocument/2006/relationships/tags" Target="../tags/tag1464.xml"/><Relationship Id="rId245" Type="http://schemas.openxmlformats.org/officeDocument/2006/relationships/tags" Target="../tags/tag1485.xml"/><Relationship Id="rId266" Type="http://schemas.openxmlformats.org/officeDocument/2006/relationships/tags" Target="../tags/tag1506.xml"/><Relationship Id="rId287" Type="http://schemas.openxmlformats.org/officeDocument/2006/relationships/slideLayout" Target="../slideLayouts/slideLayout1.xml"/><Relationship Id="rId30" Type="http://schemas.openxmlformats.org/officeDocument/2006/relationships/tags" Target="../tags/tag127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189" Type="http://schemas.openxmlformats.org/officeDocument/2006/relationships/tags" Target="../tags/tag1429.xml"/><Relationship Id="rId3" Type="http://schemas.openxmlformats.org/officeDocument/2006/relationships/tags" Target="../tags/tag1243.xml"/><Relationship Id="rId214" Type="http://schemas.openxmlformats.org/officeDocument/2006/relationships/tags" Target="../tags/tag1454.xml"/><Relationship Id="rId235" Type="http://schemas.openxmlformats.org/officeDocument/2006/relationships/tags" Target="../tags/tag1475.xml"/><Relationship Id="rId256" Type="http://schemas.openxmlformats.org/officeDocument/2006/relationships/tags" Target="../tags/tag1496.xml"/><Relationship Id="rId277" Type="http://schemas.openxmlformats.org/officeDocument/2006/relationships/tags" Target="../tags/tag151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179" Type="http://schemas.openxmlformats.org/officeDocument/2006/relationships/tags" Target="../tags/tag1419.xml"/><Relationship Id="rId190" Type="http://schemas.openxmlformats.org/officeDocument/2006/relationships/tags" Target="../tags/tag1430.xml"/><Relationship Id="rId204" Type="http://schemas.openxmlformats.org/officeDocument/2006/relationships/tags" Target="../tags/tag1444.xml"/><Relationship Id="rId225" Type="http://schemas.openxmlformats.org/officeDocument/2006/relationships/tags" Target="../tags/tag1465.xml"/><Relationship Id="rId246" Type="http://schemas.openxmlformats.org/officeDocument/2006/relationships/tags" Target="../tags/tag1486.xml"/><Relationship Id="rId267" Type="http://schemas.openxmlformats.org/officeDocument/2006/relationships/tags" Target="../tags/tag1507.xml"/><Relationship Id="rId288" Type="http://schemas.openxmlformats.org/officeDocument/2006/relationships/notesSlide" Target="../notesSlides/notesSlide2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94" Type="http://schemas.openxmlformats.org/officeDocument/2006/relationships/tags" Target="../tags/tag1334.xml"/><Relationship Id="rId148" Type="http://schemas.openxmlformats.org/officeDocument/2006/relationships/tags" Target="../tags/tag1388.xml"/><Relationship Id="rId169" Type="http://schemas.openxmlformats.org/officeDocument/2006/relationships/tags" Target="../tags/tag1409.xml"/><Relationship Id="rId4" Type="http://schemas.openxmlformats.org/officeDocument/2006/relationships/tags" Target="../tags/tag1244.xml"/><Relationship Id="rId180" Type="http://schemas.openxmlformats.org/officeDocument/2006/relationships/tags" Target="../tags/tag1420.xml"/><Relationship Id="rId215" Type="http://schemas.openxmlformats.org/officeDocument/2006/relationships/tags" Target="../tags/tag1455.xml"/><Relationship Id="rId236" Type="http://schemas.openxmlformats.org/officeDocument/2006/relationships/tags" Target="../tags/tag1476.xml"/><Relationship Id="rId257" Type="http://schemas.openxmlformats.org/officeDocument/2006/relationships/tags" Target="../tags/tag1497.xml"/><Relationship Id="rId278" Type="http://schemas.openxmlformats.org/officeDocument/2006/relationships/tags" Target="../tags/tag1518.xml"/><Relationship Id="rId42" Type="http://schemas.openxmlformats.org/officeDocument/2006/relationships/tags" Target="../tags/tag1282.xml"/><Relationship Id="rId84" Type="http://schemas.openxmlformats.org/officeDocument/2006/relationships/tags" Target="../tags/tag1324.xml"/><Relationship Id="rId138" Type="http://schemas.openxmlformats.org/officeDocument/2006/relationships/tags" Target="../tags/tag1378.xml"/><Relationship Id="rId191" Type="http://schemas.openxmlformats.org/officeDocument/2006/relationships/tags" Target="../tags/tag1431.xml"/><Relationship Id="rId205" Type="http://schemas.openxmlformats.org/officeDocument/2006/relationships/tags" Target="../tags/tag1445.xml"/><Relationship Id="rId247" Type="http://schemas.openxmlformats.org/officeDocument/2006/relationships/tags" Target="../tags/tag1487.xml"/><Relationship Id="rId107" Type="http://schemas.openxmlformats.org/officeDocument/2006/relationships/tags" Target="../tags/tag1347.xml"/><Relationship Id="rId289" Type="http://schemas.openxmlformats.org/officeDocument/2006/relationships/image" Target="../media/image69.png"/><Relationship Id="rId11" Type="http://schemas.openxmlformats.org/officeDocument/2006/relationships/tags" Target="../tags/tag1251.xml"/><Relationship Id="rId53" Type="http://schemas.openxmlformats.org/officeDocument/2006/relationships/tags" Target="../tags/tag1293.xml"/><Relationship Id="rId149" Type="http://schemas.openxmlformats.org/officeDocument/2006/relationships/tags" Target="../tags/tag1389.xml"/><Relationship Id="rId95" Type="http://schemas.openxmlformats.org/officeDocument/2006/relationships/tags" Target="../tags/tag1335.xml"/><Relationship Id="rId160" Type="http://schemas.openxmlformats.org/officeDocument/2006/relationships/tags" Target="../tags/tag1400.xml"/><Relationship Id="rId216" Type="http://schemas.openxmlformats.org/officeDocument/2006/relationships/tags" Target="../tags/tag1456.xml"/><Relationship Id="rId258" Type="http://schemas.openxmlformats.org/officeDocument/2006/relationships/tags" Target="../tags/tag1498.xml"/><Relationship Id="rId22" Type="http://schemas.openxmlformats.org/officeDocument/2006/relationships/tags" Target="../tags/tag1262.xml"/><Relationship Id="rId64" Type="http://schemas.openxmlformats.org/officeDocument/2006/relationships/tags" Target="../tags/tag1304.xml"/><Relationship Id="rId118" Type="http://schemas.openxmlformats.org/officeDocument/2006/relationships/tags" Target="../tags/tag1358.xml"/><Relationship Id="rId171" Type="http://schemas.openxmlformats.org/officeDocument/2006/relationships/tags" Target="../tags/tag1411.xml"/><Relationship Id="rId227" Type="http://schemas.openxmlformats.org/officeDocument/2006/relationships/tags" Target="../tags/tag1467.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Tahoma" panose="020B0604030504040204" pitchFamily="34" charset="0"/>
                  <a:ea typeface="Tahoma" panose="020B0604030504040204" pitchFamily="34" charset="0"/>
                  <a:cs typeface="Tahoma" panose="020B0604030504040204" pitchFamily="34" charset="0"/>
                </a:rPr>
                <a:t>Chặng 1</a:t>
              </a:r>
              <a:endParaRPr lang="en-US" sz="4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libri" panose="020F0502020204030204" pitchFamily="34" charset="0"/>
                  <a:cs typeface="Calibri" panose="020F0502020204030204" pitchFamily="34" charset="0"/>
                </a:rPr>
                <a:t>Luyện đọc </a:t>
              </a:r>
            </a:p>
            <a:p>
              <a:pPr lvl="1" algn="ctr"/>
              <a:r>
                <a:rPr lang="vi-VN" sz="3600" b="1" dirty="0">
                  <a:solidFill>
                    <a:schemeClr val="accent5"/>
                  </a:solidFill>
                  <a:latin typeface="Calibri" panose="020F0502020204030204" pitchFamily="34" charset="0"/>
                  <a:cs typeface="Calibri" panose="020F0502020204030204" pitchFamily="34" charset="0"/>
                </a:rPr>
                <a:t>thành tiếng</a:t>
              </a:r>
              <a:endParaRPr lang="en-US" sz="3600" b="1" dirty="0">
                <a:solidFill>
                  <a:schemeClr val="accent5"/>
                </a:solidFill>
                <a:latin typeface="Calibri" panose="020F0502020204030204" pitchFamily="34"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vi-VN" sz="2000" kern="1200" dirty="0">
                <a:solidFill>
                  <a:prstClr val="black"/>
                </a:solidFill>
                <a:latin typeface="Calibri" panose="020F0502020204030204"/>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libri" panose="020F0502020204030204"/>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libri" panose="020F0502020204030204"/>
                <a:ea typeface="+mn-ea"/>
                <a:cs typeface="+mn-cs"/>
              </a:rPr>
              <a:t>   - Vẹt à, dạ!</a:t>
            </a:r>
          </a:p>
          <a:p>
            <a:pPr algn="just" defTabSz="685800">
              <a:buClrTx/>
            </a:pPr>
            <a:r>
              <a:rPr lang="vi-VN" sz="20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libri" panose="020F0502020204030204"/>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4"/>
          <a:stretch>
            <a:fillRect/>
          </a:stretch>
        </p:blipFill>
        <p:spPr>
          <a:xfrm>
            <a:off x="241427" y="206395"/>
            <a:ext cx="1883827" cy="688908"/>
          </a:xfrm>
          <a:prstGeom prst="rect">
            <a:avLst/>
          </a:prstGeom>
        </p:spPr>
      </p:pic>
    </p:spTree>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vi-VN" sz="1500" kern="1200" dirty="0">
                <a:solidFill>
                  <a:prstClr val="black"/>
                </a:solidFill>
                <a:latin typeface="Calibri" panose="020F0502020204030204"/>
                <a:ea typeface="+mn-ea"/>
              </a:rPr>
              <a:t>Chợt anh của Tú gọi:</a:t>
            </a:r>
          </a:p>
          <a:p>
            <a:pPr lvl="0" algn="just" defTabSz="685800">
              <a:buClrTx/>
            </a:pPr>
            <a:r>
              <a:rPr lang="vi-VN" sz="1500" kern="1200" dirty="0">
                <a:solidFill>
                  <a:prstClr val="black"/>
                </a:solidFill>
                <a:latin typeface="Calibri" panose="020F0502020204030204"/>
                <a:ea typeface="+mn-ea"/>
              </a:rPr>
              <a:t>   - Tú ơi!</a:t>
            </a:r>
          </a:p>
          <a:p>
            <a:pPr lvl="0" algn="just" defTabSz="685800">
              <a:buClrTx/>
            </a:pPr>
            <a:r>
              <a:rPr lang="vi-VN" sz="1500" kern="1200" dirty="0">
                <a:solidFill>
                  <a:prstClr val="black"/>
                </a:solidFill>
                <a:latin typeface="Calibri" panose="020F0502020204030204"/>
                <a:ea typeface="+mn-ea"/>
              </a:rPr>
              <a:t>   Tú phụng phịu:</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 Anh gọi mà em trả lời vậy à? Ra phụ anh đi.</a:t>
            </a:r>
          </a:p>
          <a:p>
            <a:pPr lvl="0" algn="just" defTabSz="685800">
              <a:buClrTx/>
            </a:pPr>
            <a:r>
              <a:rPr lang="vi-VN" sz="1500" kern="1200" dirty="0">
                <a:solidFill>
                  <a:prstClr val="black"/>
                </a:solidFill>
                <a:latin typeface="Calibri" panose="020F0502020204030204"/>
                <a:ea typeface="+mn-ea"/>
              </a:rPr>
              <a:t>   Tú buồn bực, vừa đi vừa lẩm bẩm:</a:t>
            </a:r>
          </a:p>
          <a:p>
            <a:pPr lvl="0" algn="just" defTabSz="685800">
              <a:buClrTx/>
            </a:pPr>
            <a:r>
              <a:rPr lang="vi-VN" sz="1500" kern="1200" dirty="0">
                <a:solidFill>
                  <a:prstClr val="black"/>
                </a:solidFill>
                <a:latin typeface="Calibri" panose="020F0502020204030204"/>
                <a:ea typeface="+mn-ea"/>
              </a:rPr>
              <a:t>   - Kêu chi kêu hoài!</a:t>
            </a:r>
          </a:p>
          <a:p>
            <a:pPr lvl="0" algn="just" defTabSz="685800">
              <a:buClrTx/>
            </a:pPr>
            <a:r>
              <a:rPr lang="vi-VN" sz="1500" kern="1200" dirty="0">
                <a:solidFill>
                  <a:prstClr val="black"/>
                </a:solidFill>
                <a:latin typeface="Calibri" panose="020F0502020204030204"/>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libri" panose="020F0502020204030204"/>
                <a:ea typeface="+mn-ea"/>
              </a:rPr>
              <a:t>   - Vẹt à!</a:t>
            </a:r>
            <a:endParaRPr lang="en-US" sz="1500" kern="1200" dirty="0">
              <a:solidFill>
                <a:prstClr val="black"/>
              </a:solidFill>
              <a:latin typeface="Calibri" panose="020F0502020204030204"/>
              <a:ea typeface="+mn-ea"/>
            </a:endParaRPr>
          </a:p>
          <a:p>
            <a:pPr lvl="0" algn="just" defTabSz="685800">
              <a:buClrTx/>
            </a:pPr>
            <a:r>
              <a:rPr lang="vi-VN" sz="1500" kern="1200" dirty="0">
                <a:solidFill>
                  <a:prstClr val="black"/>
                </a:solidFill>
                <a:latin typeface="Calibri" panose="020F0502020204030204"/>
                <a:ea typeface="+mn-ea"/>
              </a:rPr>
              <a:t> Ngờ đâu một giọng the thé gắt lại:</a:t>
            </a:r>
          </a:p>
          <a:p>
            <a:pPr lvl="0" algn="just" defTabSz="685800">
              <a:buClrTx/>
            </a:pPr>
            <a:r>
              <a:rPr lang="vi-VN" sz="1500" kern="1200" dirty="0">
                <a:solidFill>
                  <a:prstClr val="black"/>
                </a:solidFill>
                <a:latin typeface="Calibri" panose="020F0502020204030204"/>
                <a:ea typeface="+mn-ea"/>
              </a:rPr>
              <a:t>   - Cái gì?</a:t>
            </a:r>
          </a:p>
          <a:p>
            <a:pPr lvl="0" algn="just" defTabSz="685800">
              <a:buClrTx/>
            </a:pPr>
            <a:r>
              <a:rPr lang="vi-VN" sz="1500" kern="1200" dirty="0">
                <a:solidFill>
                  <a:prstClr val="black"/>
                </a:solidFill>
                <a:latin typeface="Calibri" panose="020F0502020204030204"/>
                <a:ea typeface="+mn-ea"/>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libri" panose="020F0502020204030204"/>
                <a:ea typeface="+mn-ea"/>
              </a:rPr>
              <a:t>   - Vẹt à, dạ!</a:t>
            </a:r>
          </a:p>
          <a:p>
            <a:pPr lvl="0" algn="just" defTabSz="685800">
              <a:buClrTx/>
            </a:pPr>
            <a:r>
              <a:rPr lang="vi-VN" sz="1500" kern="1200" dirty="0">
                <a:solidFill>
                  <a:prstClr val="black"/>
                </a:solidFill>
                <a:latin typeface="Calibri" panose="020F0502020204030204"/>
                <a:ea typeface="+mn-ea"/>
              </a:rPr>
              <a:t>   Vẹt đáp the thé:</a:t>
            </a:r>
          </a:p>
          <a:p>
            <a:pPr lvl="0" algn="just" defTabSz="685800">
              <a:buClrTx/>
            </a:pPr>
            <a:r>
              <a:rPr lang="vi-VN" sz="1500" kern="1200" dirty="0">
                <a:solidFill>
                  <a:prstClr val="black"/>
                </a:solidFill>
                <a:latin typeface="Calibri" panose="020F0502020204030204"/>
                <a:ea typeface="+mn-ea"/>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4"/>
          <a:stretch>
            <a:fillRect/>
          </a:stretch>
        </p:blipFill>
        <p:spPr>
          <a:xfrm>
            <a:off x="203007" y="0"/>
            <a:ext cx="1625793" cy="594546"/>
          </a:xfrm>
          <a:prstGeom prst="rect">
            <a:avLst/>
          </a:prstGeom>
        </p:spPr>
      </p:pic>
      <p:cxnSp>
        <p:nvCxnSpPr>
          <p:cNvPr id="4" name="Straight Connector 3">
            <a:extLst>
              <a:ext uri="{FF2B5EF4-FFF2-40B4-BE49-F238E27FC236}">
                <a16:creationId xmlns:a16="http://schemas.microsoft.com/office/drawing/2014/main" id="{399FEC5A-6D08-FC87-B1DC-63DEAF7C7129}"/>
              </a:ext>
            </a:extLst>
          </p:cNvPr>
          <p:cNvCxnSpPr>
            <a:cxnSpLocks/>
          </p:cNvCxnSpPr>
          <p:nvPr/>
        </p:nvCxnSpPr>
        <p:spPr>
          <a:xfrm flipH="1">
            <a:off x="1452282"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2820040" y="279698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650D59E-7488-A85C-2642-B29BEDE994E5}"/>
              </a:ext>
            </a:extLst>
          </p:cNvPr>
          <p:cNvCxnSpPr>
            <a:cxnSpLocks/>
          </p:cNvCxnSpPr>
          <p:nvPr/>
        </p:nvCxnSpPr>
        <p:spPr>
          <a:xfrm flipH="1">
            <a:off x="4610419" y="277393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134428-6E36-A1DA-578E-A9978B5072B3}"/>
              </a:ext>
            </a:extLst>
          </p:cNvPr>
          <p:cNvCxnSpPr>
            <a:cxnSpLocks/>
          </p:cNvCxnSpPr>
          <p:nvPr/>
        </p:nvCxnSpPr>
        <p:spPr>
          <a:xfrm flipH="1">
            <a:off x="1098816"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A0A3D-C412-23D0-061F-D259E3C59BFF}"/>
              </a:ext>
            </a:extLst>
          </p:cNvPr>
          <p:cNvCxnSpPr>
            <a:cxnSpLocks/>
          </p:cNvCxnSpPr>
          <p:nvPr/>
        </p:nvCxnSpPr>
        <p:spPr>
          <a:xfrm flipH="1">
            <a:off x="1144920" y="2996773"/>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639774" y="2081240"/>
            <a:ext cx="8138160" cy="2554545"/>
          </a:xfrm>
          <a:prstGeom prst="rect">
            <a:avLst/>
          </a:prstGeom>
          <a:noFill/>
        </p:spPr>
        <p:txBody>
          <a:bodyPr wrap="square">
            <a:spAutoFit/>
          </a:bodyPr>
          <a:lstStyle/>
          <a:p>
            <a:pPr lvl="0" algn="just" defTabSz="685800">
              <a:buClrTx/>
            </a:pPr>
            <a:r>
              <a:rPr lang="vi-VN" sz="2000" kern="1200" dirty="0">
                <a:solidFill>
                  <a:prstClr val="black"/>
                </a:solidFill>
                <a:latin typeface="Calibri" panose="020F0502020204030204"/>
                <a:ea typeface="+mn-ea"/>
              </a:rPr>
              <a:t>Các bạn ngạc nhiên thích thú, cười ầm lên. Tú và nghiêm mặt:</a:t>
            </a:r>
          </a:p>
          <a:p>
            <a:pPr lvl="0" algn="just" defTabSz="685800">
              <a:buClrTx/>
            </a:pPr>
            <a:r>
              <a:rPr lang="vi-VN" sz="2000" kern="1200" dirty="0">
                <a:solidFill>
                  <a:prstClr val="black"/>
                </a:solidFill>
                <a:latin typeface="Calibri" panose="020F0502020204030204"/>
                <a:ea typeface="+mn-ea"/>
              </a:rPr>
              <a:t>   - Anh chăm sóc vẹt cực khổ, vậy mà anh gọi, vẹt trả lời “cái gì” à?</a:t>
            </a:r>
          </a:p>
          <a:p>
            <a:pPr lvl="0" algn="just" defTabSz="685800">
              <a:buClrTx/>
            </a:pPr>
            <a:r>
              <a:rPr lang="vi-VN" sz="2000" kern="1200" dirty="0">
                <a:solidFill>
                  <a:prstClr val="black"/>
                </a:solidFill>
                <a:latin typeface="Calibri" panose="020F0502020204030204"/>
                <a:ea typeface="+mn-ea"/>
              </a:rPr>
              <a:t>   - Kêu chi kêu hoài!</a:t>
            </a:r>
          </a:p>
          <a:p>
            <a:pPr lvl="0" algn="just" defTabSz="685800">
              <a:buClrTx/>
            </a:pPr>
            <a:r>
              <a:rPr lang="vi-VN" sz="2000" kern="1200" dirty="0">
                <a:solidFill>
                  <a:prstClr val="black"/>
                </a:solidFill>
                <a:latin typeface="Calibri" panose="020F0502020204030204"/>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4"/>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6439220" y="395727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2E0CA25-763F-A330-C345-6372E6C36B4F}"/>
              </a:ext>
            </a:extLst>
          </p:cNvPr>
          <p:cNvCxnSpPr>
            <a:cxnSpLocks/>
          </p:cNvCxnSpPr>
          <p:nvPr/>
        </p:nvCxnSpPr>
        <p:spPr>
          <a:xfrm flipH="1">
            <a:off x="975872" y="4256954"/>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C7574B-5434-274A-5286-AF05493B6F2A}"/>
              </a:ext>
            </a:extLst>
          </p:cNvPr>
          <p:cNvCxnSpPr>
            <a:cxnSpLocks/>
          </p:cNvCxnSpPr>
          <p:nvPr/>
        </p:nvCxnSpPr>
        <p:spPr>
          <a:xfrm flipH="1">
            <a:off x="2535730" y="426463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006B1BE-A322-C6A5-779D-B1A0682BE7CE}"/>
              </a:ext>
            </a:extLst>
          </p:cNvPr>
          <p:cNvCxnSpPr>
            <a:cxnSpLocks/>
          </p:cNvCxnSpPr>
          <p:nvPr/>
        </p:nvCxnSpPr>
        <p:spPr>
          <a:xfrm flipH="1">
            <a:off x="3411710" y="423390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587367" y="424927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20B62FB-D51E-E603-2191-CC9E41C933B8}"/>
              </a:ext>
            </a:extLst>
          </p:cNvPr>
          <p:cNvCxnSpPr>
            <a:cxnSpLocks/>
          </p:cNvCxnSpPr>
          <p:nvPr/>
        </p:nvCxnSpPr>
        <p:spPr>
          <a:xfrm flipH="1">
            <a:off x="6907946"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B8E48A-41E7-AD0B-BB9B-BFCE528F12FE}"/>
              </a:ext>
            </a:extLst>
          </p:cNvPr>
          <p:cNvCxnSpPr>
            <a:cxnSpLocks/>
          </p:cNvCxnSpPr>
          <p:nvPr/>
        </p:nvCxnSpPr>
        <p:spPr>
          <a:xfrm flipH="1">
            <a:off x="6969419" y="4203166"/>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CF15-6DFB-445E-B763-8DD1097BC637}"/>
              </a:ext>
            </a:extLst>
          </p:cNvPr>
          <p:cNvSpPr>
            <a:spLocks noGrp="1"/>
          </p:cNvSpPr>
          <p:nvPr>
            <p:ph type="title"/>
          </p:nvPr>
        </p:nvSpPr>
        <p:spPr>
          <a:xfrm>
            <a:off x="849087" y="739512"/>
            <a:ext cx="7265252" cy="841800"/>
          </a:xfrm>
        </p:spPr>
        <p:txBody>
          <a:bodyPr/>
          <a:lstStyle/>
          <a:p>
            <a:r>
              <a:rPr lang="vi-VN" dirty="0">
                <a:solidFill>
                  <a:srgbClr val="FF0000"/>
                </a:solidFill>
                <a:latin typeface="Times New Roman" panose="02020603050405020304" pitchFamily="18" charset="0"/>
                <a:cs typeface="Times New Roman" panose="02020603050405020304" pitchFamily="18" charset="0"/>
              </a:rPr>
              <a:t>LUYỆN ĐỌC CÂU DÀI</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4" name="Subtitle 3">
            <a:extLst>
              <a:ext uri="{FF2B5EF4-FFF2-40B4-BE49-F238E27FC236}">
                <a16:creationId xmlns:a16="http://schemas.microsoft.com/office/drawing/2014/main" id="{B0CC9198-29E6-4AEC-B6B1-70D4E08EC9FE}"/>
              </a:ext>
            </a:extLst>
          </p:cNvPr>
          <p:cNvSpPr>
            <a:spLocks noGrp="1"/>
          </p:cNvSpPr>
          <p:nvPr>
            <p:ph type="subTitle" idx="1"/>
          </p:nvPr>
        </p:nvSpPr>
        <p:spPr/>
        <p:txBody>
          <a:bodyPr/>
          <a:lstStyle/>
          <a:p>
            <a:r>
              <a:rPr lang="vi-VN" sz="1600" kern="1200" dirty="0">
                <a:solidFill>
                  <a:prstClr val="black"/>
                </a:solidFill>
                <a:latin typeface="Calibri" panose="020F0502020204030204"/>
                <a:ea typeface="+mn-ea"/>
              </a:rPr>
              <a:t>Con vẹt nhìn Tú, dường như cũng biết lỗi nên xù lông cổ, rụt đầu, gù một cái nghe như tiếng:"Dạ!”.</a:t>
            </a:r>
            <a:endParaRPr lang="en-US" dirty="0"/>
          </a:p>
        </p:txBody>
      </p:sp>
      <p:sp>
        <p:nvSpPr>
          <p:cNvPr id="5" name="Subtitle 3">
            <a:extLst>
              <a:ext uri="{FF2B5EF4-FFF2-40B4-BE49-F238E27FC236}">
                <a16:creationId xmlns:a16="http://schemas.microsoft.com/office/drawing/2014/main" id="{C7F88352-98DF-43A2-8FE9-F8E7376B3AC2}"/>
              </a:ext>
            </a:extLst>
          </p:cNvPr>
          <p:cNvSpPr txBox="1">
            <a:spLocks/>
          </p:cNvSpPr>
          <p:nvPr/>
        </p:nvSpPr>
        <p:spPr>
          <a:xfrm>
            <a:off x="1880725" y="2341878"/>
            <a:ext cx="5382600" cy="515400"/>
          </a:xfrm>
          <a:prstGeom prst="rect">
            <a:avLst/>
          </a:prstGeom>
          <a:solidFill>
            <a:schemeClr val="accent2"/>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panose="020B0604020202020204"/>
              <a:buNone/>
              <a:defRPr sz="1600" b="0" i="0" u="none" strike="noStrike" cap="none">
                <a:solidFill>
                  <a:srgbClr val="000000"/>
                </a:solidFill>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R="0" lvl="1" algn="l" rtl="0">
              <a:lnSpc>
                <a:spcPct val="100000"/>
              </a:lnSpc>
              <a:spcBef>
                <a:spcPts val="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160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160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160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160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160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1600"/>
              </a:spcBef>
              <a:spcAft>
                <a:spcPts val="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1600"/>
              </a:spcBef>
              <a:spcAft>
                <a:spcPts val="1600"/>
              </a:spcAft>
              <a:buClr>
                <a:srgbClr val="000000"/>
              </a:buClr>
              <a:buSzPts val="1400"/>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1600" kern="1200" dirty="0">
                <a:solidFill>
                  <a:prstClr val="black"/>
                </a:solidFill>
                <a:latin typeface="Calibri" panose="020F0502020204030204"/>
                <a:ea typeface="+mn-ea"/>
              </a:rPr>
              <a:t>Vẹt mỗi ngày một lớn, lông xanh óng ả, biết huýt sáo lảnh lót nhưng vẫn không nói tiếng nào.</a:t>
            </a:r>
            <a:endParaRPr lang="en-US" dirty="0"/>
          </a:p>
        </p:txBody>
      </p:sp>
      <p:cxnSp>
        <p:nvCxnSpPr>
          <p:cNvPr id="6" name="Straight Connector 5">
            <a:extLst>
              <a:ext uri="{FF2B5EF4-FFF2-40B4-BE49-F238E27FC236}">
                <a16:creationId xmlns:a16="http://schemas.microsoft.com/office/drawing/2014/main" id="{B4486DB4-847E-498F-98E6-3A41F21CBFE6}"/>
              </a:ext>
            </a:extLst>
          </p:cNvPr>
          <p:cNvCxnSpPr>
            <a:cxnSpLocks/>
          </p:cNvCxnSpPr>
          <p:nvPr/>
        </p:nvCxnSpPr>
        <p:spPr>
          <a:xfrm flipH="1">
            <a:off x="7069310" y="234187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630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barn(inVertical)">
                                      <p:cBhvr>
                                        <p:cTn id="12" dur="500"/>
                                        <p:tgtEl>
                                          <p:spTgt spid="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Calibri" panose="020F0502020204030204" pitchFamily="34" charset="0"/>
                <a:cs typeface="Calibri" panose="020F0502020204030204" pitchFamily="34" charset="0"/>
              </a:rPr>
              <a:t>Hiểu điều tác giả muốn nói qua câu chuyện: </a:t>
            </a:r>
            <a:r>
              <a:rPr lang="vi-VN" sz="2400" b="1" i="1" dirty="0">
                <a:solidFill>
                  <a:srgbClr val="002060"/>
                </a:solidFill>
                <a:latin typeface="Calibri" panose="020F0502020204030204" pitchFamily="34" charset="0"/>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06586" y="147525"/>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4"/>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“Dạ”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Tủ 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CF15-6DFB-445E-B763-8DD1097BC637}"/>
              </a:ext>
            </a:extLst>
          </p:cNvPr>
          <p:cNvSpPr>
            <a:spLocks noGrp="1"/>
          </p:cNvSpPr>
          <p:nvPr>
            <p:ph type="title"/>
          </p:nvPr>
        </p:nvSpPr>
        <p:spPr>
          <a:xfrm>
            <a:off x="1091134" y="1496389"/>
            <a:ext cx="7265252" cy="841800"/>
          </a:xfrm>
        </p:spPr>
        <p:txBody>
          <a:bodyPr/>
          <a:lstStyle/>
          <a:p>
            <a:r>
              <a:rPr lang="vi-VN" dirty="0">
                <a:solidFill>
                  <a:srgbClr val="FF0000"/>
                </a:solidFill>
                <a:latin typeface="Times New Roman" panose="02020603050405020304" pitchFamily="18" charset="0"/>
                <a:cs typeface="Times New Roman" panose="02020603050405020304" pitchFamily="18" charset="0"/>
              </a:rPr>
              <a:t>NỘI DUNG:</a:t>
            </a:r>
            <a:r>
              <a:rPr lang="vi-VN" sz="1800" i="1" dirty="0">
                <a:effectLst/>
                <a:latin typeface="Times New Roman" panose="02020603050405020304" pitchFamily="18" charset="0"/>
                <a:ea typeface="Calibri" panose="020F0502020204030204" pitchFamily="34" charset="0"/>
              </a:rPr>
              <a:t> </a:t>
            </a:r>
            <a:r>
              <a:rPr lang="vi-VN" sz="3600" dirty="0">
                <a:solidFill>
                  <a:srgbClr val="FF0000"/>
                </a:solidFill>
                <a:effectLst/>
                <a:latin typeface="Times New Roman" panose="02020603050405020304" pitchFamily="18" charset="0"/>
                <a:ea typeface="Times New Roman" panose="02020603050405020304" pitchFamily="18" charset="0"/>
              </a:rPr>
              <a:t>Cần biết nói năng lễ phép với người lớn và biết sửa lỗi khi mắc lỗi. </a:t>
            </a:r>
            <a:r>
              <a:rPr lang="vi-VN" sz="3600" dirty="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292027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 và 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1028"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631216"/>
          </a:xfrm>
          <a:prstGeom prst="rect">
            <a:avLst/>
          </a:prstGeom>
          <a:noFill/>
        </p:spPr>
        <p:txBody>
          <a:bodyPr wrap="square">
            <a:spAutoFit/>
          </a:bodyPr>
          <a:lstStyle/>
          <a:p>
            <a:pPr algn="just" defTabSz="685800">
              <a:buClrTx/>
            </a:pP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ú</a:t>
            </a:r>
            <a:r>
              <a:rPr lang="vi-VN"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vẹt.</a:t>
            </a:r>
            <a:endParaRPr lang="en-US" sz="20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2615</Words>
  <Application>Microsoft Office PowerPoint</Application>
  <PresentationFormat>On-screen Show (16:9)</PresentationFormat>
  <Paragraphs>178</Paragraphs>
  <Slides>35</Slides>
  <Notes>27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等线</vt:lpstr>
      <vt:lpstr>Arial</vt:lpstr>
      <vt:lpstr>Calibri</vt:lpstr>
      <vt:lpstr>Cambria</vt:lpstr>
      <vt:lpstr>iCiel Crocante</vt:lpstr>
      <vt:lpstr>PT Sans</vt:lpstr>
      <vt:lpstr>Tahoma</vt:lpstr>
      <vt:lpstr>Times New Roman</vt:lpstr>
      <vt:lpstr>TsangerYuMo W04</vt:lpstr>
      <vt:lpstr>UVN Bach Dang Nang</vt:lpstr>
      <vt:lpstr>UVN Banh Mi</vt:lpstr>
      <vt:lpstr>Wingdings</vt:lpstr>
      <vt:lpstr>印品黑体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Cần biết nói năng lễ phép với người lớn và biết sửa lỗi khi mắc lỗi.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cp:lastModifiedBy>
  <cp:revision>111</cp:revision>
  <dcterms:created xsi:type="dcterms:W3CDTF">2023-03-18T06:46:00Z</dcterms:created>
  <dcterms:modified xsi:type="dcterms:W3CDTF">2023-10-15T09:28:51Z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