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58" r:id="rId3"/>
    <p:sldId id="257" r:id="rId4"/>
    <p:sldId id="274" r:id="rId5"/>
    <p:sldId id="271" r:id="rId6"/>
    <p:sldId id="270" r:id="rId7"/>
    <p:sldId id="273" r:id="rId8"/>
    <p:sldId id="272" r:id="rId9"/>
    <p:sldId id="259" r:id="rId10"/>
    <p:sldId id="260" r:id="rId11"/>
    <p:sldId id="261" r:id="rId12"/>
    <p:sldId id="266" r:id="rId13"/>
    <p:sldId id="263" r:id="rId14"/>
    <p:sldId id="268" r:id="rId15"/>
  </p:sldIdLst>
  <p:sldSz cx="18288000" cy="10287000"/>
  <p:notesSz cx="6858000" cy="9144000"/>
  <p:embeddedFontLst>
    <p:embeddedFont>
      <p:font typeface="#9Slide07 Cadena" panose="020B0604020202020204" charset="0"/>
      <p:bold r:id="rId16"/>
    </p:embeddedFont>
    <p:embeddedFont>
      <p:font typeface="#9Slide07 HoneyCream" panose="020B0604020202020204" charset="0"/>
      <p:regular r:id="rId17"/>
    </p:embeddedFon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FF99"/>
    <a:srgbClr val="FFCC99"/>
    <a:srgbClr val="F17FC8"/>
    <a:srgbClr val="FF66FF"/>
    <a:srgbClr val="33CCFF"/>
    <a:srgbClr val="66CCFF"/>
    <a:srgbClr val="99FF33"/>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64" d="100"/>
          <a:sy n="64" d="100"/>
        </p:scale>
        <p:origin x="78"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25B9EEAC-2793-4DF9-BC87-B61876E6FC5E}"/>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svg"/><Relationship Id="rId42"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18.sv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32" Type="http://schemas.openxmlformats.org/officeDocument/2006/relationships/image" Target="../media/image34.svg"/><Relationship Id="rId37" Type="http://schemas.openxmlformats.org/officeDocument/2006/relationships/image" Target="../media/image39.png"/><Relationship Id="rId40" Type="http://schemas.openxmlformats.org/officeDocument/2006/relationships/image" Target="../media/image42.svg"/><Relationship Id="rId45" Type="http://schemas.openxmlformats.org/officeDocument/2006/relationships/image" Target="../media/image47.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svg"/><Relationship Id="rId36" Type="http://schemas.openxmlformats.org/officeDocument/2006/relationships/image" Target="../media/image38.svg"/><Relationship Id="rId10" Type="http://schemas.openxmlformats.org/officeDocument/2006/relationships/image" Target="../media/image12.sv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 Id="rId35" Type="http://schemas.openxmlformats.org/officeDocument/2006/relationships/image" Target="../media/image37.png"/><Relationship Id="rId43" Type="http://schemas.openxmlformats.org/officeDocument/2006/relationships/image" Target="../media/image45.png"/><Relationship Id="rId8" Type="http://schemas.openxmlformats.org/officeDocument/2006/relationships/image" Target="../media/image10.svg"/><Relationship Id="rId3" Type="http://schemas.openxmlformats.org/officeDocument/2006/relationships/image" Target="../media/image5.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svg"/><Relationship Id="rId20" Type="http://schemas.openxmlformats.org/officeDocument/2006/relationships/image" Target="../media/image22.svg"/><Relationship Id="rId41"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svg"/><Relationship Id="rId3" Type="http://schemas.openxmlformats.org/officeDocument/2006/relationships/image" Target="../media/image48.png"/><Relationship Id="rId7" Type="http://schemas.openxmlformats.org/officeDocument/2006/relationships/image" Target="../media/image87.png"/><Relationship Id="rId12"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133.png"/><Relationship Id="rId5" Type="http://schemas.openxmlformats.org/officeDocument/2006/relationships/image" Target="../media/image50.png"/><Relationship Id="rId10" Type="http://schemas.openxmlformats.org/officeDocument/2006/relationships/image" Target="../media/image69.png"/><Relationship Id="rId4" Type="http://schemas.openxmlformats.org/officeDocument/2006/relationships/image" Target="../media/image49.svg"/><Relationship Id="rId9" Type="http://schemas.openxmlformats.org/officeDocument/2006/relationships/image" Target="../media/image132.sv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49.svg"/><Relationship Id="rId7" Type="http://schemas.openxmlformats.org/officeDocument/2006/relationships/image" Target="../media/image136.png"/><Relationship Id="rId12" Type="http://schemas.openxmlformats.org/officeDocument/2006/relationships/image" Target="../media/image13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37.png"/><Relationship Id="rId5" Type="http://schemas.openxmlformats.org/officeDocument/2006/relationships/image" Target="../media/image51.svg"/><Relationship Id="rId10" Type="http://schemas.openxmlformats.org/officeDocument/2006/relationships/image" Target="../media/image69.png"/><Relationship Id="rId4" Type="http://schemas.openxmlformats.org/officeDocument/2006/relationships/image" Target="../media/image50.pn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48.png"/><Relationship Id="rId3" Type="http://schemas.openxmlformats.org/officeDocument/2006/relationships/image" Target="../media/image85.png"/><Relationship Id="rId21" Type="http://schemas.openxmlformats.org/officeDocument/2006/relationships/image" Target="../media/image70.png"/><Relationship Id="rId7" Type="http://schemas.openxmlformats.org/officeDocument/2006/relationships/image" Target="../media/image64.png"/><Relationship Id="rId12" Type="http://schemas.openxmlformats.org/officeDocument/2006/relationships/image" Target="../media/image144.svg"/><Relationship Id="rId17" Type="http://schemas.openxmlformats.org/officeDocument/2006/relationships/image" Target="../media/image89.svg"/><Relationship Id="rId25" Type="http://schemas.openxmlformats.org/officeDocument/2006/relationships/image" Target="../media/image146.png"/><Relationship Id="rId2" Type="http://schemas.openxmlformats.org/officeDocument/2006/relationships/image" Target="../media/image139.png"/><Relationship Id="rId16" Type="http://schemas.openxmlformats.org/officeDocument/2006/relationships/image" Target="../media/image88.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143.png"/><Relationship Id="rId24" Type="http://schemas.openxmlformats.org/officeDocument/2006/relationships/image" Target="../media/image79.png"/><Relationship Id="rId5" Type="http://schemas.openxmlformats.org/officeDocument/2006/relationships/image" Target="../media/image50.png"/><Relationship Id="rId15" Type="http://schemas.openxmlformats.org/officeDocument/2006/relationships/image" Target="../media/image68.svg"/><Relationship Id="rId23" Type="http://schemas.openxmlformats.org/officeDocument/2006/relationships/image" Target="../media/image58.svg"/><Relationship Id="rId10" Type="http://schemas.openxmlformats.org/officeDocument/2006/relationships/image" Target="../media/image142.svg"/><Relationship Id="rId19" Type="http://schemas.openxmlformats.org/officeDocument/2006/relationships/image" Target="../media/image49.svg"/><Relationship Id="rId4" Type="http://schemas.openxmlformats.org/officeDocument/2006/relationships/image" Target="../media/image86.svg"/><Relationship Id="rId9" Type="http://schemas.openxmlformats.org/officeDocument/2006/relationships/image" Target="../media/image141.png"/><Relationship Id="rId14" Type="http://schemas.openxmlformats.org/officeDocument/2006/relationships/image" Target="../media/image67.png"/><Relationship Id="rId22"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9.svg"/><Relationship Id="rId7"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49.png"/><Relationship Id="rId5" Type="http://schemas.openxmlformats.org/officeDocument/2006/relationships/image" Target="../media/image51.svg"/><Relationship Id="rId10" Type="http://schemas.openxmlformats.org/officeDocument/2006/relationships/image" Target="../media/image148.svg"/><Relationship Id="rId4" Type="http://schemas.openxmlformats.org/officeDocument/2006/relationships/image" Target="../media/image50.png"/><Relationship Id="rId9" Type="http://schemas.openxmlformats.org/officeDocument/2006/relationships/image" Target="../media/image147.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50.png"/><Relationship Id="rId18" Type="http://schemas.openxmlformats.org/officeDocument/2006/relationships/image" Target="../media/image28.svg"/><Relationship Id="rId26" Type="http://schemas.openxmlformats.org/officeDocument/2006/relationships/image" Target="../media/image153.svg"/><Relationship Id="rId3" Type="http://schemas.openxmlformats.org/officeDocument/2006/relationships/image" Target="../media/image11.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4.svg"/><Relationship Id="rId17" Type="http://schemas.openxmlformats.org/officeDocument/2006/relationships/image" Target="../media/image27.png"/><Relationship Id="rId25" Type="http://schemas.openxmlformats.org/officeDocument/2006/relationships/image" Target="../media/image152.png"/><Relationship Id="rId2" Type="http://schemas.openxmlformats.org/officeDocument/2006/relationships/image" Target="../media/image4.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3.png"/><Relationship Id="rId24" Type="http://schemas.openxmlformats.org/officeDocument/2006/relationships/image" Target="../media/image34.svg"/><Relationship Id="rId32" Type="http://schemas.openxmlformats.org/officeDocument/2006/relationships/image" Target="../media/image157.sv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155.svg"/><Relationship Id="rId10" Type="http://schemas.openxmlformats.org/officeDocument/2006/relationships/image" Target="../media/image22.svg"/><Relationship Id="rId19" Type="http://schemas.openxmlformats.org/officeDocument/2006/relationships/image" Target="../media/image29.png"/><Relationship Id="rId31" Type="http://schemas.openxmlformats.org/officeDocument/2006/relationships/image" Target="../media/image156.pn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151.svg"/><Relationship Id="rId22" Type="http://schemas.openxmlformats.org/officeDocument/2006/relationships/image" Target="../media/image32.svg"/><Relationship Id="rId27" Type="http://schemas.openxmlformats.org/officeDocument/2006/relationships/image" Target="../media/image154.png"/><Relationship Id="rId30"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50.pn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png"/><Relationship Id="rId2" Type="http://schemas.openxmlformats.org/officeDocument/2006/relationships/image" Target="../media/image63.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svg"/><Relationship Id="rId24" Type="http://schemas.openxmlformats.org/officeDocument/2006/relationships/image" Target="../media/image81.svg"/><Relationship Id="rId5" Type="http://schemas.openxmlformats.org/officeDocument/2006/relationships/image" Target="../media/image64.png"/><Relationship Id="rId15" Type="http://schemas.openxmlformats.org/officeDocument/2006/relationships/image" Target="../media/image72.sv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51.svg"/><Relationship Id="rId9" Type="http://schemas.openxmlformats.org/officeDocument/2006/relationships/image" Target="../media/image58.sv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57.png"/><Relationship Id="rId3" Type="http://schemas.openxmlformats.org/officeDocument/2006/relationships/image" Target="../media/image49.svg"/><Relationship Id="rId21" Type="http://schemas.openxmlformats.org/officeDocument/2006/relationships/image" Target="../media/image96.png"/><Relationship Id="rId7" Type="http://schemas.openxmlformats.org/officeDocument/2006/relationships/image" Target="../media/image51.svg"/><Relationship Id="rId12" Type="http://schemas.openxmlformats.org/officeDocument/2006/relationships/image" Target="../media/image91.svg"/><Relationship Id="rId17" Type="http://schemas.openxmlformats.org/officeDocument/2006/relationships/image" Target="../media/image79.png"/><Relationship Id="rId2" Type="http://schemas.openxmlformats.org/officeDocument/2006/relationships/image" Target="../media/image48.png"/><Relationship Id="rId16" Type="http://schemas.openxmlformats.org/officeDocument/2006/relationships/image" Target="../media/image69.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90.png"/><Relationship Id="rId5" Type="http://schemas.openxmlformats.org/officeDocument/2006/relationships/image" Target="../media/image86.svg"/><Relationship Id="rId15" Type="http://schemas.openxmlformats.org/officeDocument/2006/relationships/image" Target="../media/image94.svg"/><Relationship Id="rId10" Type="http://schemas.openxmlformats.org/officeDocument/2006/relationships/image" Target="../media/image89.svg"/><Relationship Id="rId19" Type="http://schemas.openxmlformats.org/officeDocument/2006/relationships/image" Target="../media/image58.svg"/><Relationship Id="rId4" Type="http://schemas.openxmlformats.org/officeDocument/2006/relationships/image" Target="../media/image85.png"/><Relationship Id="rId9" Type="http://schemas.openxmlformats.org/officeDocument/2006/relationships/image" Target="../media/image88.png"/><Relationship Id="rId14" Type="http://schemas.openxmlformats.org/officeDocument/2006/relationships/image" Target="../media/image93.png"/></Relationships>
</file>

<file path=ppt/slides/_rels/slide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18" Type="http://schemas.openxmlformats.org/officeDocument/2006/relationships/image" Target="../media/image113.pn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 Type="http://schemas.openxmlformats.org/officeDocument/2006/relationships/image" Target="../media/image97.png"/><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10" Type="http://schemas.openxmlformats.org/officeDocument/2006/relationships/image" Target="../media/image105.png"/><Relationship Id="rId19" Type="http://schemas.openxmlformats.org/officeDocument/2006/relationships/image" Target="../media/image114.sv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5" Type="http://schemas.openxmlformats.org/officeDocument/2006/relationships/image" Target="../media/image62.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svg"/><Relationship Id="rId18" Type="http://schemas.openxmlformats.org/officeDocument/2006/relationships/image" Target="../media/image127.svg"/><Relationship Id="rId3" Type="http://schemas.openxmlformats.org/officeDocument/2006/relationships/image" Target="../media/image49.svg"/><Relationship Id="rId7" Type="http://schemas.openxmlformats.org/officeDocument/2006/relationships/image" Target="../media/image118.sv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48.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58.svg"/><Relationship Id="rId5" Type="http://schemas.openxmlformats.org/officeDocument/2006/relationships/image" Target="../media/image79.png"/><Relationship Id="rId15" Type="http://schemas.openxmlformats.org/officeDocument/2006/relationships/image" Target="../media/image124.svg"/><Relationship Id="rId10" Type="http://schemas.openxmlformats.org/officeDocument/2006/relationships/image" Target="../media/image57.png"/><Relationship Id="rId19" Type="http://schemas.openxmlformats.org/officeDocument/2006/relationships/image" Target="../media/image128.png"/><Relationship Id="rId4" Type="http://schemas.openxmlformats.org/officeDocument/2006/relationships/image" Target="../media/image116.png"/><Relationship Id="rId9" Type="http://schemas.openxmlformats.org/officeDocument/2006/relationships/image" Target="../media/image120.svg"/><Relationship Id="rId1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sp>
      <p:pic>
        <p:nvPicPr>
          <p:cNvPr id="31" name="Picture 30"/>
          <p:cNvPicPr>
            <a:picLocks noChangeAspect="1"/>
          </p:cNvPicPr>
          <p:nvPr/>
        </p:nvPicPr>
        <p:blipFill>
          <a:blip r:embed="rId45"/>
          <a:stretch>
            <a:fillRect/>
          </a:stretch>
        </p:blipFill>
        <p:spPr>
          <a:xfrm>
            <a:off x="5529907" y="3902697"/>
            <a:ext cx="7669433" cy="32006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sp>
        <p:nvSpPr>
          <p:cNvPr id="8" name="Freeform 8"/>
          <p:cNvSpPr/>
          <p:nvPr/>
        </p:nvSpPr>
        <p:spPr>
          <a:xfrm>
            <a:off x="11029628" y="1601054"/>
            <a:ext cx="6373944" cy="7905453"/>
          </a:xfrm>
          <a:custGeom>
            <a:avLst/>
            <a:gdLst/>
            <a:ahLst/>
            <a:cxnLst/>
            <a:rect l="l" t="t" r="r" b="b"/>
            <a:pathLst>
              <a:path w="6373944" h="7905453">
                <a:moveTo>
                  <a:pt x="0" y="0"/>
                </a:moveTo>
                <a:lnTo>
                  <a:pt x="6373944" y="0"/>
                </a:lnTo>
                <a:lnTo>
                  <a:pt x="6373944" y="7905454"/>
                </a:lnTo>
                <a:lnTo>
                  <a:pt x="0" y="7905454"/>
                </a:lnTo>
                <a:lnTo>
                  <a:pt x="0" y="0"/>
                </a:lnTo>
                <a:close/>
              </a:path>
            </a:pathLst>
          </a:custGeom>
          <a:blipFill>
            <a:blip r:embed="rId2"/>
            <a:stretch>
              <a:fillRect b="-12503"/>
            </a:stretch>
          </a:blipFill>
        </p:spPr>
      </p:sp>
      <p:sp>
        <p:nvSpPr>
          <p:cNvPr id="9" name="Freeform 9"/>
          <p:cNvSpPr/>
          <p:nvPr/>
        </p:nvSpPr>
        <p:spPr>
          <a:xfrm flipH="1">
            <a:off x="12034187" y="3904259"/>
            <a:ext cx="1318265" cy="2396400"/>
          </a:xfrm>
          <a:custGeom>
            <a:avLst/>
            <a:gdLst/>
            <a:ahLst/>
            <a:cxnLst/>
            <a:rect l="l" t="t" r="r" b="b"/>
            <a:pathLst>
              <a:path w="1318265" h="2396400">
                <a:moveTo>
                  <a:pt x="1318265" y="0"/>
                </a:moveTo>
                <a:lnTo>
                  <a:pt x="0" y="0"/>
                </a:lnTo>
                <a:lnTo>
                  <a:pt x="0" y="2396399"/>
                </a:lnTo>
                <a:lnTo>
                  <a:pt x="1318265" y="2396399"/>
                </a:lnTo>
                <a:lnTo>
                  <a:pt x="1318265"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028700" y="1028700"/>
            <a:ext cx="9612004" cy="8153400"/>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B578A7"/>
              </a:solidFill>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flipH="1">
            <a:off x="10790046" y="383034"/>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5292148" y="15502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10"/>
            <a:stretch>
              <a:fillRect/>
            </a:stretch>
          </a:blipFill>
        </p:spPr>
      </p:sp>
      <p:sp>
        <p:nvSpPr>
          <p:cNvPr id="16" name="Freeform 16"/>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10"/>
            <a:stretch>
              <a:fillRect/>
            </a:stretch>
          </a:blipFill>
        </p:spPr>
      </p:sp>
      <p:sp>
        <p:nvSpPr>
          <p:cNvPr id="17" name="Freeform 17"/>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10"/>
            <a:stretch>
              <a:fillRect/>
            </a:stretch>
          </a:blipFill>
        </p:spPr>
      </p:sp>
      <p:sp>
        <p:nvSpPr>
          <p:cNvPr id="19" name="Freeform 19"/>
          <p:cNvSpPr/>
          <p:nvPr/>
        </p:nvSpPr>
        <p:spPr>
          <a:xfrm rot="814157">
            <a:off x="15113893" y="3875582"/>
            <a:ext cx="1206146" cy="1308639"/>
          </a:xfrm>
          <a:custGeom>
            <a:avLst/>
            <a:gdLst/>
            <a:ahLst/>
            <a:cxnLst/>
            <a:rect l="l" t="t" r="r" b="b"/>
            <a:pathLst>
              <a:path w="1206146" h="1308639">
                <a:moveTo>
                  <a:pt x="0" y="0"/>
                </a:moveTo>
                <a:lnTo>
                  <a:pt x="1206146" y="0"/>
                </a:lnTo>
                <a:lnTo>
                  <a:pt x="1206146" y="1308639"/>
                </a:lnTo>
                <a:lnTo>
                  <a:pt x="0" y="13086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16"/>
          <p:cNvSpPr txBox="1"/>
          <p:nvPr/>
        </p:nvSpPr>
        <p:spPr>
          <a:xfrm>
            <a:off x="1436632" y="1929244"/>
            <a:ext cx="8978226" cy="577081"/>
          </a:xfrm>
          <a:prstGeom prst="rect">
            <a:avLst/>
          </a:prstGeom>
        </p:spPr>
        <p:txBody>
          <a:bodyPr wrap="square" lIns="0" tIns="0" rIns="0" bIns="0" rtlCol="0" anchor="t">
            <a:spAutoFit/>
          </a:bodyPr>
          <a:lstStyle/>
          <a:p>
            <a:pPr algn="just">
              <a:lnSpc>
                <a:spcPts val="4480"/>
              </a:lnSpc>
              <a:spcBef>
                <a:spcPct val="0"/>
              </a:spcBef>
            </a:pPr>
            <a:r>
              <a:rPr lang="en-US" sz="4400" b="1" dirty="0">
                <a:solidFill>
                  <a:schemeClr val="tx1">
                    <a:lumMod val="85000"/>
                    <a:lumOff val="15000"/>
                  </a:schemeClr>
                </a:solidFill>
                <a:latin typeface="Cambria" panose="02040503050406030204" pitchFamily="18" charset="0"/>
                <a:ea typeface="Cambria" panose="02040503050406030204" pitchFamily="18" charset="0"/>
              </a:rPr>
              <a:t>2.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Đọc</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soát</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và</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chỉnh</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sửa</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400" b="1" dirty="0">
                <a:solidFill>
                  <a:schemeClr val="tx1">
                    <a:lumMod val="85000"/>
                    <a:lumOff val="15000"/>
                  </a:schemeClr>
                </a:solidFill>
                <a:latin typeface="Cambria" panose="02040503050406030204" pitchFamily="18" charset="0"/>
                <a:ea typeface="Cambria" panose="02040503050406030204" pitchFamily="18" charset="0"/>
              </a:rPr>
              <a:t> </a:t>
            </a:r>
            <a:r>
              <a:rPr lang="en-US" sz="4400" b="1" dirty="0" err="1">
                <a:solidFill>
                  <a:schemeClr val="tx1">
                    <a:lumMod val="85000"/>
                    <a:lumOff val="15000"/>
                  </a:schemeClr>
                </a:solidFill>
                <a:latin typeface="Cambria" panose="02040503050406030204" pitchFamily="18" charset="0"/>
                <a:ea typeface="Cambria" panose="02040503050406030204" pitchFamily="18" charset="0"/>
              </a:rPr>
              <a:t>viết</a:t>
            </a:r>
            <a:r>
              <a:rPr lang="en-US" sz="44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23" name="Freeform 17"/>
          <p:cNvSpPr/>
          <p:nvPr/>
        </p:nvSpPr>
        <p:spPr>
          <a:xfrm>
            <a:off x="10741005" y="2661451"/>
            <a:ext cx="3886200" cy="7598054"/>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14"/>
            <a:stretch>
              <a:fillRect/>
            </a:stretch>
          </a:blipFill>
        </p:spPr>
      </p:sp>
      <p:sp>
        <p:nvSpPr>
          <p:cNvPr id="24" name="TextBox 16"/>
          <p:cNvSpPr txBox="1"/>
          <p:nvPr/>
        </p:nvSpPr>
        <p:spPr>
          <a:xfrm>
            <a:off x="1431608" y="2734495"/>
            <a:ext cx="8855392" cy="1154162"/>
          </a:xfrm>
          <a:prstGeom prst="rect">
            <a:avLst/>
          </a:prstGeom>
        </p:spPr>
        <p:txBody>
          <a:bodyPr wrap="square" lIns="0" tIns="0" rIns="0" bIns="0" rtlCol="0" anchor="t">
            <a:spAutoFit/>
          </a:bodyPr>
          <a:lstStyle/>
          <a:p>
            <a:pPr algn="just">
              <a:lnSpc>
                <a:spcPts val="4480"/>
              </a:lnSpc>
              <a:spcBef>
                <a:spcPct val="0"/>
              </a:spcBef>
            </a:pPr>
            <a:r>
              <a:rPr lang="en-US" sz="4000" b="1" i="1" dirty="0">
                <a:solidFill>
                  <a:schemeClr val="tx1">
                    <a:lumMod val="85000"/>
                    <a:lumOff val="15000"/>
                  </a:schemeClr>
                </a:solidFill>
                <a:latin typeface="Cambria" panose="02040503050406030204" pitchFamily="18" charset="0"/>
                <a:ea typeface="Cambria" panose="02040503050406030204" pitchFamily="18" charset="0"/>
              </a:rPr>
              <a:t>a.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Đọc</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lại</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làm</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của</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em</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để</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phát</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hiện</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lỗi</a:t>
            </a:r>
            <a:endParaRPr lang="en-US" sz="40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5" name="Rectangle 24"/>
          <p:cNvSpPr/>
          <p:nvPr/>
        </p:nvSpPr>
        <p:spPr>
          <a:xfrm>
            <a:off x="1276863" y="4218615"/>
            <a:ext cx="3969921" cy="1104764"/>
          </a:xfrm>
          <a:prstGeom prst="rect">
            <a:avLst/>
          </a:prstGeom>
          <a:solidFill>
            <a:srgbClr val="FFCC99"/>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Trình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sắp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xếp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việc</a:t>
            </a:r>
            <a:endParaRPr lang="en-US" sz="4000" dirty="0">
              <a:solidFill>
                <a:schemeClr val="tx1"/>
              </a:solidFill>
              <a:latin typeface="Cambria" panose="02040503050406030204" pitchFamily="18" charset="0"/>
              <a:ea typeface="Cambria" panose="02040503050406030204" pitchFamily="18" charset="0"/>
            </a:endParaRPr>
          </a:p>
        </p:txBody>
      </p:sp>
      <p:sp>
        <p:nvSpPr>
          <p:cNvPr id="26" name="Rectangle 25"/>
          <p:cNvSpPr/>
          <p:nvPr/>
        </p:nvSpPr>
        <p:spPr>
          <a:xfrm>
            <a:off x="5464802" y="4218615"/>
            <a:ext cx="2691441" cy="1104764"/>
          </a:xfrm>
          <a:prstGeom prst="rect">
            <a:avLst/>
          </a:prstGeom>
          <a:solidFill>
            <a:srgbClr val="FFCC99"/>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Dùng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từ</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đặt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câu</a:t>
            </a:r>
            <a:endParaRPr lang="en-US" sz="4000" dirty="0">
              <a:solidFill>
                <a:schemeClr val="tx1"/>
              </a:solidFill>
              <a:latin typeface="Cambria" panose="02040503050406030204" pitchFamily="18" charset="0"/>
              <a:ea typeface="Cambria" panose="02040503050406030204" pitchFamily="18" charset="0"/>
            </a:endParaRPr>
          </a:p>
        </p:txBody>
      </p:sp>
      <p:sp>
        <p:nvSpPr>
          <p:cNvPr id="27" name="Rectangle 26"/>
          <p:cNvSpPr/>
          <p:nvPr/>
        </p:nvSpPr>
        <p:spPr>
          <a:xfrm>
            <a:off x="8419547" y="4218615"/>
            <a:ext cx="1995311" cy="1104764"/>
          </a:xfrm>
          <a:prstGeom prst="rect">
            <a:avLst/>
          </a:prstGeom>
          <a:solidFill>
            <a:srgbClr val="FFCC99"/>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Chính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tả</a:t>
            </a:r>
            <a:endParaRPr lang="en-US" sz="4000" dirty="0">
              <a:solidFill>
                <a:schemeClr val="tx1"/>
              </a:solidFill>
              <a:latin typeface="Cambria" panose="02040503050406030204" pitchFamily="18" charset="0"/>
              <a:ea typeface="Cambria" panose="02040503050406030204" pitchFamily="18" charset="0"/>
            </a:endParaRPr>
          </a:p>
        </p:txBody>
      </p:sp>
      <p:sp>
        <p:nvSpPr>
          <p:cNvPr id="28" name="Rectangle 27"/>
          <p:cNvSpPr/>
          <p:nvPr/>
        </p:nvSpPr>
        <p:spPr>
          <a:xfrm>
            <a:off x="1262564" y="5460922"/>
            <a:ext cx="9137995" cy="1145869"/>
          </a:xfrm>
          <a:prstGeom prst="rect">
            <a:avLst/>
          </a:prstGeom>
          <a:solidFill>
            <a:srgbClr val="FFCC99"/>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Cách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thể</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hiện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suy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nghĩ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cảm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xúc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về</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hoạt</a:t>
            </a:r>
            <a:r>
              <a:rPr lang="en-US" sz="4000" dirty="0">
                <a:solidFill>
                  <a:schemeClr val="tx1"/>
                </a:solidFill>
                <a:latin typeface="Cambria" panose="02040503050406030204" pitchFamily="18" charset="0"/>
                <a:ea typeface="Cambria" panose="02040503050406030204" pitchFamily="18" charset="0"/>
              </a:rPr>
              <a:t> </a:t>
            </a:r>
          </a:p>
        </p:txBody>
      </p:sp>
      <p:sp>
        <p:nvSpPr>
          <p:cNvPr id="29" name="TextBox 16"/>
          <p:cNvSpPr txBox="1"/>
          <p:nvPr/>
        </p:nvSpPr>
        <p:spPr>
          <a:xfrm>
            <a:off x="1506193" y="6807005"/>
            <a:ext cx="7745148" cy="577081"/>
          </a:xfrm>
          <a:prstGeom prst="rect">
            <a:avLst/>
          </a:prstGeom>
        </p:spPr>
        <p:txBody>
          <a:bodyPr wrap="square" lIns="0" tIns="0" rIns="0" bIns="0" rtlCol="0" anchor="t">
            <a:spAutoFit/>
          </a:bodyPr>
          <a:lstStyle/>
          <a:p>
            <a:pPr algn="just">
              <a:lnSpc>
                <a:spcPts val="4480"/>
              </a:lnSpc>
              <a:spcBef>
                <a:spcPct val="0"/>
              </a:spcBef>
            </a:pPr>
            <a:r>
              <a:rPr lang="en-US" sz="4000" b="1" i="1" dirty="0">
                <a:solidFill>
                  <a:schemeClr val="tx1">
                    <a:lumMod val="85000"/>
                    <a:lumOff val="15000"/>
                  </a:schemeClr>
                </a:solidFill>
                <a:latin typeface="Cambria" panose="02040503050406030204" pitchFamily="18" charset="0"/>
                <a:ea typeface="Cambria" panose="02040503050406030204" pitchFamily="18" charset="0"/>
              </a:rPr>
              <a:t>b.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Sửa</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lỗi</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trong</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làm</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nếu</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4000" b="1" i="1" dirty="0">
                <a:solidFill>
                  <a:schemeClr val="tx1">
                    <a:lumMod val="85000"/>
                    <a:lumOff val="15000"/>
                  </a:schemeClr>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animBg="1"/>
      <p:bldP spid="26" grpId="0" animBg="1"/>
      <p:bldP spid="27" grpId="0" animBg="1"/>
      <p:bldP spid="28"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504000" y="40699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6090601" y="438303"/>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7" name="TextBox 16"/>
          <p:cNvSpPr txBox="1"/>
          <p:nvPr/>
        </p:nvSpPr>
        <p:spPr>
          <a:xfrm>
            <a:off x="9372600" y="1629385"/>
            <a:ext cx="7164142" cy="2769989"/>
          </a:xfrm>
          <a:prstGeom prst="rect">
            <a:avLst/>
          </a:prstGeom>
        </p:spPr>
        <p:txBody>
          <a:bodyPr wrap="square" lIns="0" tIns="0" rIns="0" bIns="0" rtlCol="0" anchor="t">
            <a:spAutoFit/>
          </a:bodyPr>
          <a:lstStyle/>
          <a:p>
            <a:pPr algn="ctr">
              <a:spcBef>
                <a:spcPct val="0"/>
              </a:spcBef>
            </a:pPr>
            <a:r>
              <a:rPr lang="en-US" sz="6000" b="1" dirty="0">
                <a:solidFill>
                  <a:srgbClr val="C00000"/>
                </a:solidFill>
                <a:latin typeface="Cambria" panose="02040503050406030204" pitchFamily="18" charset="0"/>
                <a:ea typeface="Cambria" panose="02040503050406030204" pitchFamily="18" charset="0"/>
              </a:rPr>
              <a:t>3. </a:t>
            </a:r>
            <a:r>
              <a:rPr lang="en-US" sz="6000" b="1" dirty="0" err="1">
                <a:solidFill>
                  <a:srgbClr val="C00000"/>
                </a:solidFill>
                <a:latin typeface="Cambria" panose="02040503050406030204" pitchFamily="18" charset="0"/>
                <a:ea typeface="Cambria" panose="02040503050406030204" pitchFamily="18" charset="0"/>
              </a:rPr>
              <a:t>Nghe</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thầy</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cô</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nhận</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xét</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bài</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làm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và</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chỉnh</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sửa</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bài</a:t>
            </a:r>
            <a:endParaRPr lang="en-US" sz="6000" b="1" dirty="0">
              <a:solidFill>
                <a:srgbClr val="C0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8569" y="4426109"/>
            <a:ext cx="5238859" cy="5245645"/>
          </a:xfrm>
          <a:prstGeom prst="rect">
            <a:avLst/>
          </a:prstGeom>
        </p:spPr>
      </p:pic>
      <p:sp>
        <p:nvSpPr>
          <p:cNvPr id="20" name="Freeform 17"/>
          <p:cNvSpPr/>
          <p:nvPr/>
        </p:nvSpPr>
        <p:spPr>
          <a:xfrm flipH="1">
            <a:off x="4265790" y="2073700"/>
            <a:ext cx="3886200" cy="7598054"/>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13"/>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ppt_w</p:attrName>
                                        </p:attrNameLst>
                                      </p:cBhvr>
                                      <p:tavLst>
                                        <p:tav tm="0" fmla="#ppt_w*sin(2.5*pi*$)">
                                          <p:val>
                                            <p:fltVal val="0"/>
                                          </p:val>
                                        </p:tav>
                                        <p:tav tm="100000">
                                          <p:val>
                                            <p:fltVal val="1"/>
                                          </p:val>
                                        </p:tav>
                                      </p:tavLst>
                                    </p:anim>
                                    <p:anim calcmode="lin" valueType="num">
                                      <p:cBhvr>
                                        <p:cTn id="9" dur="500" fill="hold"/>
                                        <p:tgtEl>
                                          <p:spTgt spid="1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ppt_w</p:attrName>
                                        </p:attrNameLst>
                                      </p:cBhvr>
                                      <p:tavLst>
                                        <p:tav tm="0" fmla="#ppt_w*sin(2.5*pi*$)">
                                          <p:val>
                                            <p:fltVal val="0"/>
                                          </p:val>
                                        </p:tav>
                                        <p:tav tm="100000">
                                          <p:val>
                                            <p:fltVal val="1"/>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ppt_w</p:attrName>
                                        </p:attrNameLst>
                                      </p:cBhvr>
                                      <p:tavLst>
                                        <p:tav tm="0" fmla="#ppt_w*sin(2.5*pi*$)">
                                          <p:val>
                                            <p:fltVal val="0"/>
                                          </p:val>
                                        </p:tav>
                                        <p:tav tm="100000">
                                          <p:val>
                                            <p:fltVal val="1"/>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ppt_w</p:attrName>
                                        </p:attrNameLst>
                                      </p:cBhvr>
                                      <p:tavLst>
                                        <p:tav tm="0" fmla="#ppt_w*sin(2.5*pi*$)">
                                          <p:val>
                                            <p:fltVal val="0"/>
                                          </p:val>
                                        </p:tav>
                                        <p:tav tm="100000">
                                          <p:val>
                                            <p:fltVal val="1"/>
                                          </p:val>
                                        </p:tav>
                                      </p:tavLst>
                                    </p:anim>
                                    <p:anim calcmode="lin" valueType="num">
                                      <p:cBhvr>
                                        <p:cTn id="24" dur="500" fill="hold"/>
                                        <p:tgtEl>
                                          <p:spTgt spid="1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ppt_w</p:attrName>
                                        </p:attrNameLst>
                                      </p:cBhvr>
                                      <p:tavLst>
                                        <p:tav tm="0" fmla="#ppt_w*sin(2.5*pi*$)">
                                          <p:val>
                                            <p:fltVal val="0"/>
                                          </p:val>
                                        </p:tav>
                                        <p:tav tm="100000">
                                          <p:val>
                                            <p:fltVal val="1"/>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2803610" y="2170839"/>
            <a:ext cx="12680779" cy="3999323"/>
          </a:xfrm>
          <a:prstGeom prst="rect">
            <a:avLst/>
          </a:prstGeom>
        </p:spPr>
      </p:pic>
      <p:sp>
        <p:nvSpPr>
          <p:cNvPr id="2" name="Freeform 2"/>
          <p:cNvSpPr/>
          <p:nvPr/>
        </p:nvSpPr>
        <p:spPr>
          <a:xfrm rot="957761" flipH="1">
            <a:off x="-1565083" y="5145503"/>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6614463"/>
            <a:ext cx="18288000" cy="5783580"/>
          </a:xfrm>
          <a:custGeom>
            <a:avLst/>
            <a:gdLst/>
            <a:ahLst/>
            <a:cxnLst/>
            <a:rect l="l" t="t" r="r" b="b"/>
            <a:pathLst>
              <a:path w="18288000" h="5783580">
                <a:moveTo>
                  <a:pt x="0" y="0"/>
                </a:moveTo>
                <a:lnTo>
                  <a:pt x="18288000" y="0"/>
                </a:lnTo>
                <a:lnTo>
                  <a:pt x="18288000" y="5783580"/>
                </a:lnTo>
                <a:lnTo>
                  <a:pt x="0" y="5783580"/>
                </a:lnTo>
                <a:lnTo>
                  <a:pt x="0" y="0"/>
                </a:lnTo>
                <a:close/>
              </a:path>
            </a:pathLst>
          </a:custGeom>
          <a:blipFill>
            <a:blip r:embed="rId7"/>
            <a:stretch>
              <a:fillRect/>
            </a:stretch>
          </a:blipFill>
        </p:spPr>
      </p:sp>
      <p:sp>
        <p:nvSpPr>
          <p:cNvPr id="7" name="Freeform 7"/>
          <p:cNvSpPr/>
          <p:nvPr/>
        </p:nvSpPr>
        <p:spPr>
          <a:xfrm>
            <a:off x="17165058" y="4402089"/>
            <a:ext cx="1122942" cy="2661234"/>
          </a:xfrm>
          <a:custGeom>
            <a:avLst/>
            <a:gdLst/>
            <a:ahLst/>
            <a:cxnLst/>
            <a:rect l="l" t="t" r="r" b="b"/>
            <a:pathLst>
              <a:path w="1122942" h="2661234">
                <a:moveTo>
                  <a:pt x="0" y="0"/>
                </a:moveTo>
                <a:lnTo>
                  <a:pt x="1122942" y="0"/>
                </a:lnTo>
                <a:lnTo>
                  <a:pt x="1122942" y="2661233"/>
                </a:lnTo>
                <a:lnTo>
                  <a:pt x="0" y="2661233"/>
                </a:lnTo>
                <a:lnTo>
                  <a:pt x="0" y="0"/>
                </a:lnTo>
                <a:close/>
              </a:path>
            </a:pathLst>
          </a:custGeom>
          <a:blipFill>
            <a:blip r:embed="rId8"/>
            <a:stretch>
              <a:fillRect/>
            </a:stretch>
          </a:blipFill>
        </p:spPr>
      </p:sp>
      <p:sp>
        <p:nvSpPr>
          <p:cNvPr id="8" name="Freeform 8"/>
          <p:cNvSpPr/>
          <p:nvPr/>
        </p:nvSpPr>
        <p:spPr>
          <a:xfrm>
            <a:off x="17259300" y="6736888"/>
            <a:ext cx="1121105" cy="395444"/>
          </a:xfrm>
          <a:custGeom>
            <a:avLst/>
            <a:gdLst/>
            <a:ahLst/>
            <a:cxnLst/>
            <a:rect l="l" t="t" r="r" b="b"/>
            <a:pathLst>
              <a:path w="1121105" h="395444">
                <a:moveTo>
                  <a:pt x="0" y="0"/>
                </a:moveTo>
                <a:lnTo>
                  <a:pt x="1121105" y="0"/>
                </a:lnTo>
                <a:lnTo>
                  <a:pt x="1121105" y="395444"/>
                </a:lnTo>
                <a:lnTo>
                  <a:pt x="0" y="3954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5867284" y="5143500"/>
            <a:ext cx="1859245" cy="2628753"/>
          </a:xfrm>
          <a:custGeom>
            <a:avLst/>
            <a:gdLst/>
            <a:ahLst/>
            <a:cxnLst/>
            <a:rect l="l" t="t" r="r" b="b"/>
            <a:pathLst>
              <a:path w="1859245" h="2628753">
                <a:moveTo>
                  <a:pt x="0" y="0"/>
                </a:moveTo>
                <a:lnTo>
                  <a:pt x="1859245" y="0"/>
                </a:lnTo>
                <a:lnTo>
                  <a:pt x="1859245" y="2628753"/>
                </a:lnTo>
                <a:lnTo>
                  <a:pt x="0" y="26287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92405" y="5338785"/>
            <a:ext cx="1460487" cy="2313643"/>
          </a:xfrm>
          <a:custGeom>
            <a:avLst/>
            <a:gdLst/>
            <a:ahLst/>
            <a:cxnLst/>
            <a:rect l="l" t="t" r="r" b="b"/>
            <a:pathLst>
              <a:path w="1460487" h="2313643">
                <a:moveTo>
                  <a:pt x="0" y="0"/>
                </a:moveTo>
                <a:lnTo>
                  <a:pt x="1460487" y="0"/>
                </a:lnTo>
                <a:lnTo>
                  <a:pt x="1460487" y="2313643"/>
                </a:lnTo>
                <a:lnTo>
                  <a:pt x="0" y="2313643"/>
                </a:lnTo>
                <a:lnTo>
                  <a:pt x="0" y="0"/>
                </a:lnTo>
                <a:close/>
              </a:path>
            </a:pathLst>
          </a:custGeom>
          <a:blipFill>
            <a:blip r:embed="rId13"/>
            <a:stretch>
              <a:fillRect/>
            </a:stretch>
          </a:blipFill>
        </p:spPr>
      </p:sp>
      <p:sp>
        <p:nvSpPr>
          <p:cNvPr id="11" name="Freeform 11"/>
          <p:cNvSpPr/>
          <p:nvPr/>
        </p:nvSpPr>
        <p:spPr>
          <a:xfrm>
            <a:off x="77285" y="7405871"/>
            <a:ext cx="1121105" cy="395444"/>
          </a:xfrm>
          <a:custGeom>
            <a:avLst/>
            <a:gdLst/>
            <a:ahLst/>
            <a:cxnLst/>
            <a:rect l="l" t="t" r="r" b="b"/>
            <a:pathLst>
              <a:path w="1121105" h="395444">
                <a:moveTo>
                  <a:pt x="0" y="0"/>
                </a:moveTo>
                <a:lnTo>
                  <a:pt x="1121106" y="0"/>
                </a:lnTo>
                <a:lnTo>
                  <a:pt x="1121106" y="395445"/>
                </a:lnTo>
                <a:lnTo>
                  <a:pt x="0" y="3954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028700" y="1116421"/>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14547512" y="1608566"/>
            <a:ext cx="2711788" cy="1647411"/>
          </a:xfrm>
          <a:custGeom>
            <a:avLst/>
            <a:gdLst/>
            <a:ahLst/>
            <a:cxnLst/>
            <a:rect l="l" t="t" r="r" b="b"/>
            <a:pathLst>
              <a:path w="2711788" h="1647411">
                <a:moveTo>
                  <a:pt x="0" y="0"/>
                </a:moveTo>
                <a:lnTo>
                  <a:pt x="2711788" y="0"/>
                </a:lnTo>
                <a:lnTo>
                  <a:pt x="2711788" y="1647411"/>
                </a:lnTo>
                <a:lnTo>
                  <a:pt x="0" y="16474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Freeform 18"/>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20"/>
            <a:stretch>
              <a:fillRect/>
            </a:stretch>
          </a:blipFill>
        </p:spPr>
      </p:sp>
      <p:sp>
        <p:nvSpPr>
          <p:cNvPr id="19" name="Freeform 19"/>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21"/>
            <a:stretch>
              <a:fillRect/>
            </a:stretch>
          </a:blipFill>
        </p:spPr>
      </p:sp>
      <p:sp>
        <p:nvSpPr>
          <p:cNvPr id="20" name="Freeform 20"/>
          <p:cNvSpPr/>
          <p:nvPr/>
        </p:nvSpPr>
        <p:spPr>
          <a:xfrm>
            <a:off x="16134302" y="7590425"/>
            <a:ext cx="1592227" cy="246795"/>
          </a:xfrm>
          <a:custGeom>
            <a:avLst/>
            <a:gdLst/>
            <a:ahLst/>
            <a:cxnLst/>
            <a:rect l="l" t="t" r="r" b="b"/>
            <a:pathLst>
              <a:path w="1592227" h="246795">
                <a:moveTo>
                  <a:pt x="0" y="0"/>
                </a:moveTo>
                <a:lnTo>
                  <a:pt x="1592227" y="0"/>
                </a:lnTo>
                <a:lnTo>
                  <a:pt x="1592227" y="246795"/>
                </a:lnTo>
                <a:lnTo>
                  <a:pt x="0" y="24679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1" name="Freeform 21"/>
          <p:cNvSpPr/>
          <p:nvPr/>
        </p:nvSpPr>
        <p:spPr>
          <a:xfrm>
            <a:off x="14375406" y="5837037"/>
            <a:ext cx="2069355" cy="3278033"/>
          </a:xfrm>
          <a:custGeom>
            <a:avLst/>
            <a:gdLst/>
            <a:ahLst/>
            <a:cxnLst/>
            <a:rect l="l" t="t" r="r" b="b"/>
            <a:pathLst>
              <a:path w="2069355" h="3278033">
                <a:moveTo>
                  <a:pt x="0" y="0"/>
                </a:moveTo>
                <a:lnTo>
                  <a:pt x="2069355" y="0"/>
                </a:lnTo>
                <a:lnTo>
                  <a:pt x="2069355" y="3278032"/>
                </a:lnTo>
                <a:lnTo>
                  <a:pt x="0" y="3278032"/>
                </a:lnTo>
                <a:lnTo>
                  <a:pt x="0" y="0"/>
                </a:lnTo>
                <a:close/>
              </a:path>
            </a:pathLst>
          </a:custGeom>
          <a:blipFill>
            <a:blip r:embed="rId13"/>
            <a:stretch>
              <a:fillRect/>
            </a:stretch>
          </a:blipFill>
        </p:spPr>
      </p:sp>
      <p:sp>
        <p:nvSpPr>
          <p:cNvPr id="22" name="Freeform 22"/>
          <p:cNvSpPr/>
          <p:nvPr/>
        </p:nvSpPr>
        <p:spPr>
          <a:xfrm>
            <a:off x="14367912" y="8426759"/>
            <a:ext cx="2428995" cy="376494"/>
          </a:xfrm>
          <a:custGeom>
            <a:avLst/>
            <a:gdLst/>
            <a:ahLst/>
            <a:cxnLst/>
            <a:rect l="l" t="t" r="r" b="b"/>
            <a:pathLst>
              <a:path w="2428995" h="376494">
                <a:moveTo>
                  <a:pt x="0" y="0"/>
                </a:moveTo>
                <a:lnTo>
                  <a:pt x="2428994" y="0"/>
                </a:lnTo>
                <a:lnTo>
                  <a:pt x="2428994" y="376494"/>
                </a:lnTo>
                <a:lnTo>
                  <a:pt x="0" y="3764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3" name="Freeform 23"/>
          <p:cNvSpPr/>
          <p:nvPr/>
        </p:nvSpPr>
        <p:spPr>
          <a:xfrm>
            <a:off x="14170011" y="8520359"/>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20"/>
            <a:stretch>
              <a:fillRect/>
            </a:stretch>
          </a:blipFill>
        </p:spPr>
      </p:sp>
      <p:sp>
        <p:nvSpPr>
          <p:cNvPr id="24" name="Freeform 24"/>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4"/>
            <a:stretch>
              <a:fillRect r="-59496"/>
            </a:stretch>
          </a:blipFill>
        </p:spPr>
      </p:sp>
      <p:sp>
        <p:nvSpPr>
          <p:cNvPr id="25" name="Freeform 25"/>
          <p:cNvSpPr/>
          <p:nvPr/>
        </p:nvSpPr>
        <p:spPr>
          <a:xfrm flipH="1">
            <a:off x="2216835" y="5453163"/>
            <a:ext cx="2612561" cy="3325379"/>
          </a:xfrm>
          <a:custGeom>
            <a:avLst/>
            <a:gdLst/>
            <a:ahLst/>
            <a:cxnLst/>
            <a:rect l="l" t="t" r="r" b="b"/>
            <a:pathLst>
              <a:path w="2612561" h="3325379">
                <a:moveTo>
                  <a:pt x="2612561" y="0"/>
                </a:moveTo>
                <a:lnTo>
                  <a:pt x="0" y="0"/>
                </a:lnTo>
                <a:lnTo>
                  <a:pt x="0" y="3325379"/>
                </a:lnTo>
                <a:lnTo>
                  <a:pt x="2612561" y="3325379"/>
                </a:lnTo>
                <a:lnTo>
                  <a:pt x="2612561" y="0"/>
                </a:lnTo>
                <a:close/>
              </a:path>
            </a:pathLst>
          </a:custGeom>
          <a:blipFill>
            <a:blip r:embed="rId25"/>
            <a:stretch>
              <a:fillRect/>
            </a:stretch>
          </a:blipFill>
        </p:spPr>
      </p:sp>
      <p:sp>
        <p:nvSpPr>
          <p:cNvPr id="26" name="Freeform 26"/>
          <p:cNvSpPr/>
          <p:nvPr/>
        </p:nvSpPr>
        <p:spPr>
          <a:xfrm>
            <a:off x="2322739" y="8520359"/>
            <a:ext cx="2428995" cy="376494"/>
          </a:xfrm>
          <a:custGeom>
            <a:avLst/>
            <a:gdLst/>
            <a:ahLst/>
            <a:cxnLst/>
            <a:rect l="l" t="t" r="r" b="b"/>
            <a:pathLst>
              <a:path w="2428995" h="376494">
                <a:moveTo>
                  <a:pt x="0" y="0"/>
                </a:moveTo>
                <a:lnTo>
                  <a:pt x="2428994" y="0"/>
                </a:lnTo>
                <a:lnTo>
                  <a:pt x="2428994" y="376494"/>
                </a:lnTo>
                <a:lnTo>
                  <a:pt x="0" y="3764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7" name="Freeform 27"/>
          <p:cNvSpPr/>
          <p:nvPr/>
        </p:nvSpPr>
        <p:spPr>
          <a:xfrm>
            <a:off x="1028700" y="7893441"/>
            <a:ext cx="1369610" cy="483099"/>
          </a:xfrm>
          <a:custGeom>
            <a:avLst/>
            <a:gdLst/>
            <a:ahLst/>
            <a:cxnLst/>
            <a:rect l="l" t="t" r="r" b="b"/>
            <a:pathLst>
              <a:path w="1369610" h="483099">
                <a:moveTo>
                  <a:pt x="0" y="0"/>
                </a:moveTo>
                <a:lnTo>
                  <a:pt x="1369610" y="0"/>
                </a:lnTo>
                <a:lnTo>
                  <a:pt x="1369610" y="483098"/>
                </a:lnTo>
                <a:lnTo>
                  <a:pt x="0" y="4830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7845942"/>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3F5700"/>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331291" y="5051906"/>
            <a:ext cx="2046768" cy="1243412"/>
          </a:xfrm>
          <a:custGeom>
            <a:avLst/>
            <a:gdLst/>
            <a:ahLst/>
            <a:cxnLst/>
            <a:rect l="l" t="t" r="r" b="b"/>
            <a:pathLst>
              <a:path w="2046768" h="1243412">
                <a:moveTo>
                  <a:pt x="0" y="0"/>
                </a:moveTo>
                <a:lnTo>
                  <a:pt x="2046768" y="0"/>
                </a:lnTo>
                <a:lnTo>
                  <a:pt x="2046768" y="1243411"/>
                </a:lnTo>
                <a:lnTo>
                  <a:pt x="0" y="12434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6002000" y="501711"/>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7"/>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8"/>
            <a:stretch>
              <a:fillRect/>
            </a:stretch>
          </a:blipFill>
        </p:spPr>
      </p:sp>
      <p:sp>
        <p:nvSpPr>
          <p:cNvPr id="13" name="Freeform 13"/>
          <p:cNvSpPr/>
          <p:nvPr/>
        </p:nvSpPr>
        <p:spPr>
          <a:xfrm>
            <a:off x="1492435" y="1589681"/>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7"/>
            <a:stretch>
              <a:fillRect/>
            </a:stretch>
          </a:blipFill>
        </p:spPr>
      </p:sp>
      <p:sp>
        <p:nvSpPr>
          <p:cNvPr id="17" name="Rectangle 16"/>
          <p:cNvSpPr/>
          <p:nvPr/>
        </p:nvSpPr>
        <p:spPr>
          <a:xfrm>
            <a:off x="9601200" y="1747212"/>
            <a:ext cx="7072771" cy="3785652"/>
          </a:xfrm>
          <a:prstGeom prst="rect">
            <a:avLst/>
          </a:prstGeom>
        </p:spPr>
        <p:txBody>
          <a:bodyPr wrap="square">
            <a:spAutoFit/>
          </a:bodyPr>
          <a:lstStyle/>
          <a:p>
            <a:pPr algn="just">
              <a:spcBef>
                <a:spcPct val="0"/>
              </a:spcBef>
            </a:pPr>
            <a:r>
              <a:rPr lang="en-US" sz="4000" b="1" i="1" dirty="0" err="1">
                <a:solidFill>
                  <a:schemeClr val="accent6">
                    <a:lumMod val="75000"/>
                  </a:schemeClr>
                </a:solidFill>
                <a:latin typeface="Cambria" panose="02040503050406030204" pitchFamily="18" charset="0"/>
                <a:ea typeface="Cambria" panose="02040503050406030204" pitchFamily="18" charset="0"/>
              </a:rPr>
              <a:t>Viết</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vào</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vở</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hoặc</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sổ</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tay</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các</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từ</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ngữ</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chỉ</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những</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việc</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mà</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em</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đã</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làm</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trong</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ngày</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Đánh</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dấu</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vào</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các</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động</a:t>
            </a:r>
            <a:r>
              <a:rPr lang="en-US" sz="4000" b="1" i="1" dirty="0">
                <a:solidFill>
                  <a:schemeClr val="accent6">
                    <a:lumMod val="75000"/>
                  </a:schemeClr>
                </a:solidFill>
                <a:latin typeface="Cambria" panose="02040503050406030204" pitchFamily="18" charset="0"/>
                <a:ea typeface="Cambria" panose="02040503050406030204" pitchFamily="18" charset="0"/>
              </a:rPr>
              <a:t> </a:t>
            </a:r>
            <a:r>
              <a:rPr lang="en-US" sz="4000" b="1" i="1" dirty="0" err="1">
                <a:solidFill>
                  <a:schemeClr val="accent6">
                    <a:lumMod val="75000"/>
                  </a:schemeClr>
                </a:solidFill>
                <a:latin typeface="Cambria" panose="02040503050406030204" pitchFamily="18" charset="0"/>
                <a:ea typeface="Cambria" panose="02040503050406030204" pitchFamily="18" charset="0"/>
              </a:rPr>
              <a:t>từ</a:t>
            </a:r>
            <a:endParaRPr lang="en-US" sz="4000" b="1" i="1" dirty="0">
              <a:solidFill>
                <a:schemeClr val="accent6">
                  <a:lumMod val="75000"/>
                </a:schemeClr>
              </a:solidFill>
              <a:latin typeface="Cambria" panose="02040503050406030204" pitchFamily="18" charset="0"/>
              <a:ea typeface="Cambria" panose="02040503050406030204" pitchFamily="18" charset="0"/>
            </a:endParaRPr>
          </a:p>
          <a:p>
            <a:pPr algn="just">
              <a:spcBef>
                <a:spcPct val="0"/>
              </a:spcBef>
            </a:pPr>
            <a:endParaRPr lang="en-US" sz="4000" b="1" i="1" dirty="0">
              <a:solidFill>
                <a:schemeClr val="tx1">
                  <a:lumMod val="85000"/>
                  <a:lumOff val="15000"/>
                </a:schemeClr>
              </a:solidFill>
              <a:latin typeface="Cambria" panose="02040503050406030204" pitchFamily="18" charset="0"/>
              <a:ea typeface="Cambria" panose="02040503050406030204" pitchFamily="18" charset="0"/>
            </a:endParaRPr>
          </a:p>
          <a:p>
            <a:pPr algn="just">
              <a:spcBef>
                <a:spcPct val="0"/>
              </a:spcBef>
            </a:pPr>
            <a:r>
              <a:rPr lang="en-US" sz="4000" b="1" dirty="0">
                <a:solidFill>
                  <a:srgbClr val="C00000"/>
                </a:solidFill>
                <a:latin typeface="Cambria" panose="02040503050406030204" pitchFamily="18" charset="0"/>
                <a:ea typeface="Cambria" panose="02040503050406030204" pitchFamily="18" charset="0"/>
              </a:rPr>
              <a:t>M: </a:t>
            </a:r>
            <a:r>
              <a:rPr lang="en-US" sz="4000" b="1" i="1" dirty="0" err="1">
                <a:solidFill>
                  <a:schemeClr val="tx1">
                    <a:lumMod val="85000"/>
                    <a:lumOff val="15000"/>
                  </a:schemeClr>
                </a:solidFill>
                <a:latin typeface="Cambria" panose="02040503050406030204" pitchFamily="18" charset="0"/>
                <a:ea typeface="Cambria" panose="02040503050406030204" pitchFamily="18" charset="0"/>
              </a:rPr>
              <a:t>đọc</a:t>
            </a:r>
            <a:r>
              <a:rPr lang="en-US" sz="4000" b="1" i="1" dirty="0">
                <a:solidFill>
                  <a:schemeClr val="tx1">
                    <a:lumMod val="85000"/>
                    <a:lumOff val="15000"/>
                  </a:schemeClr>
                </a:solidFill>
                <a:latin typeface="Cambria" panose="02040503050406030204" pitchFamily="18" charset="0"/>
                <a:ea typeface="Cambria" panose="02040503050406030204" pitchFamily="18" charset="0"/>
              </a:rPr>
              <a:t> </a:t>
            </a:r>
            <a:r>
              <a:rPr lang="en-US" sz="4000" i="1" dirty="0" err="1">
                <a:solidFill>
                  <a:schemeClr val="tx1">
                    <a:lumMod val="85000"/>
                    <a:lumOff val="15000"/>
                  </a:schemeClr>
                </a:solidFill>
                <a:latin typeface="Cambria" panose="02040503050406030204" pitchFamily="18" charset="0"/>
                <a:ea typeface="Cambria" panose="02040503050406030204" pitchFamily="18" charset="0"/>
              </a:rPr>
              <a:t>sách</a:t>
            </a:r>
            <a:endParaRPr lang="en-US" sz="4000"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51473" y="4392082"/>
            <a:ext cx="5249111" cy="52613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17" name="Group 17"/>
          <p:cNvGrpSpPr/>
          <p:nvPr/>
        </p:nvGrpSpPr>
        <p:grpSpPr>
          <a:xfrm>
            <a:off x="1730086" y="1957069"/>
            <a:ext cx="14827827" cy="5016750"/>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a:solidFill>
                <a:srgbClr val="FBD35B">
                  <a:alpha val="89804"/>
                </a:srgbClr>
              </a:solidFill>
            </a:ln>
          </p:spPr>
        </p:sp>
        <p:sp>
          <p:nvSpPr>
            <p:cNvPr id="19" name="TextBox 1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1" name="Freeform 21"/>
          <p:cNvSpPr/>
          <p:nvPr/>
        </p:nvSpPr>
        <p:spPr>
          <a:xfrm>
            <a:off x="-742937" y="5498581"/>
            <a:ext cx="7545660" cy="4549068"/>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4" name="TextBox 24"/>
          <p:cNvSpPr txBox="1"/>
          <p:nvPr/>
        </p:nvSpPr>
        <p:spPr>
          <a:xfrm>
            <a:off x="1824758" y="2407065"/>
            <a:ext cx="14827827" cy="4247317"/>
          </a:xfrm>
          <a:prstGeom prst="rect">
            <a:avLst/>
          </a:prstGeom>
        </p:spPr>
        <p:txBody>
          <a:bodyPr lIns="0" tIns="0" rIns="0" bIns="0" rtlCol="0" anchor="t">
            <a:spAutoFit/>
          </a:bodyPr>
          <a:lstStyle/>
          <a:p>
            <a:pPr algn="ctr">
              <a:spcBef>
                <a:spcPct val="0"/>
              </a:spcBef>
            </a:pPr>
            <a:r>
              <a:rPr lang="en-US" sz="13800" spc="1584" dirty="0">
                <a:ln w="28575">
                  <a:solidFill>
                    <a:schemeClr val="tx1"/>
                  </a:solidFill>
                </a:ln>
                <a:solidFill>
                  <a:schemeClr val="accent1">
                    <a:lumMod val="75000"/>
                  </a:schemeClr>
                </a:solidFill>
                <a:latin typeface="#9Slide07 Cadena" panose="02000503000000020004" pitchFamily="2" charset="0"/>
              </a:rPr>
              <a:t>TẠM BIỆT </a:t>
            </a:r>
          </a:p>
          <a:p>
            <a:pPr algn="ctr">
              <a:spcBef>
                <a:spcPct val="0"/>
              </a:spcBef>
            </a:pPr>
            <a:r>
              <a:rPr lang="en-US" sz="13800" spc="1584" dirty="0">
                <a:ln w="28575">
                  <a:solidFill>
                    <a:schemeClr val="tx1"/>
                  </a:solidFill>
                </a:ln>
                <a:solidFill>
                  <a:schemeClr val="accent1">
                    <a:lumMod val="75000"/>
                  </a:schemeClr>
                </a:solidFill>
                <a:latin typeface="#9Slide07 Cadena" panose="02000503000000020004" pitchFamily="2" charset="0"/>
              </a:rPr>
              <a:t>NHÉ!</a:t>
            </a:r>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55266" y="124025"/>
            <a:ext cx="4814954" cy="821478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5" name="Freeform 15"/>
          <p:cNvSpPr/>
          <p:nvPr/>
        </p:nvSpPr>
        <p:spPr>
          <a:xfrm>
            <a:off x="4962244" y="8133670"/>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9" name="Group 9"/>
          <p:cNvGrpSpPr/>
          <p:nvPr/>
        </p:nvGrpSpPr>
        <p:grpSpPr>
          <a:xfrm>
            <a:off x="5454530" y="401419"/>
            <a:ext cx="12041414" cy="9630371"/>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4E9A96"/>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07290" y="2935447"/>
            <a:ext cx="11268156" cy="577081"/>
          </a:xfrm>
          <a:prstGeom prst="rect">
            <a:avLst/>
          </a:prstGeom>
        </p:spPr>
        <p:txBody>
          <a:bodyPr wrap="square" lIns="0" tIns="0" rIns="0" bIns="0" rtlCol="0" anchor="t">
            <a:spAutoFit/>
          </a:bodyPr>
          <a:lstStyle/>
          <a:p>
            <a:pPr algn="just">
              <a:lnSpc>
                <a:spcPts val="4480"/>
              </a:lnSpc>
              <a:spcBef>
                <a:spcPct val="0"/>
              </a:spcBef>
            </a:pPr>
            <a:r>
              <a:rPr lang="en-US" sz="4000" b="1" dirty="0">
                <a:solidFill>
                  <a:schemeClr val="tx1">
                    <a:lumMod val="85000"/>
                    <a:lumOff val="15000"/>
                  </a:schemeClr>
                </a:solidFill>
                <a:latin typeface="Cambria" panose="02040503050406030204" pitchFamily="18" charset="0"/>
                <a:ea typeface="Cambria" panose="02040503050406030204" pitchFamily="18" charset="0"/>
              </a:rPr>
              <a:t>Chia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sẻ</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dàn</a:t>
            </a:r>
            <a:r>
              <a:rPr lang="en-US" sz="4000" b="1" dirty="0">
                <a:solidFill>
                  <a:schemeClr val="tx1">
                    <a:lumMod val="85000"/>
                    <a:lumOff val="15000"/>
                  </a:schemeClr>
                </a:solidFill>
                <a:latin typeface="Cambria" panose="02040503050406030204" pitchFamily="18" charset="0"/>
                <a:ea typeface="Cambria" panose="02040503050406030204" pitchFamily="18" charset="0"/>
              </a:rPr>
              <a:t> ý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đã</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lập</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từ</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tiết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học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trước</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7" name="TextBox 17"/>
          <p:cNvSpPr txBox="1"/>
          <p:nvPr/>
        </p:nvSpPr>
        <p:spPr>
          <a:xfrm>
            <a:off x="6062376" y="722716"/>
            <a:ext cx="11194694" cy="1846659"/>
          </a:xfrm>
          <a:prstGeom prst="rect">
            <a:avLst/>
          </a:prstGeom>
        </p:spPr>
        <p:txBody>
          <a:bodyPr wrap="square" lIns="0" tIns="0" rIns="0" bIns="0" rtlCol="0" anchor="t">
            <a:spAutoFit/>
          </a:bodyPr>
          <a:lstStyle/>
          <a:p>
            <a:pPr algn="ctr">
              <a:spcBef>
                <a:spcPct val="0"/>
              </a:spcBef>
            </a:pPr>
            <a:r>
              <a:rPr lang="en-US" sz="4000" b="1" i="1" dirty="0" err="1">
                <a:solidFill>
                  <a:srgbClr val="C00000"/>
                </a:solidFill>
                <a:latin typeface="Cambria" panose="02040503050406030204" pitchFamily="18" charset="0"/>
                <a:ea typeface="Cambria" panose="02040503050406030204" pitchFamily="18" charset="0"/>
              </a:rPr>
              <a:t>Đề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bài</a:t>
            </a:r>
            <a:r>
              <a:rPr lang="en-US" sz="4000" b="1" i="1" dirty="0">
                <a:solidFill>
                  <a:srgbClr val="C0000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thuật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nghiệm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suy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nghĩ</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cảm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xúc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đó</a:t>
            </a:r>
            <a:r>
              <a:rPr lang="en-US" sz="4000"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5"/>
          <a:stretch>
            <a:fillRect/>
          </a:stretch>
        </p:blipFill>
        <p:spPr>
          <a:xfrm>
            <a:off x="6580373" y="3841365"/>
            <a:ext cx="9881070" cy="6041586"/>
          </a:xfrm>
          <a:prstGeom prst="rect">
            <a:avLst/>
          </a:prstGeom>
        </p:spPr>
      </p:pic>
      <p:sp>
        <p:nvSpPr>
          <p:cNvPr id="20" name="Freeform 17"/>
          <p:cNvSpPr/>
          <p:nvPr/>
        </p:nvSpPr>
        <p:spPr>
          <a:xfrm flipH="1">
            <a:off x="1688178" y="2821019"/>
            <a:ext cx="3886200" cy="7598054"/>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1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264" y="764315"/>
            <a:ext cx="17746994" cy="6236749"/>
          </a:xfrm>
          <a:prstGeom prst="rect">
            <a:avLst/>
          </a:prstGeom>
        </p:spPr>
      </p:pic>
      <p:sp>
        <p:nvSpPr>
          <p:cNvPr id="2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6"/>
          <p:cNvSpPr/>
          <p:nvPr/>
        </p:nvSpPr>
        <p:spPr>
          <a:xfrm flipH="1">
            <a:off x="264671" y="6201355"/>
            <a:ext cx="18288000" cy="4182051"/>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5"/>
            <a:srcRect/>
            <a:stretch>
              <a:fillRect t="1" b="-38295"/>
            </a:stretch>
          </a:blipFill>
        </p:spPr>
      </p:sp>
      <p:sp>
        <p:nvSpPr>
          <p:cNvPr id="2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15"/>
          <p:cNvSpPr/>
          <p:nvPr/>
        </p:nvSpPr>
        <p:spPr>
          <a:xfrm>
            <a:off x="-655954" y="7273344"/>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2"/>
            <a:stretch>
              <a:fillRect/>
            </a:stretch>
          </a:blipFill>
        </p:spPr>
      </p:sp>
      <p:sp>
        <p:nvSpPr>
          <p:cNvPr id="3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3"/>
            <a:stretch>
              <a:fillRect/>
            </a:stretch>
          </a:blipFill>
        </p:spPr>
      </p:sp>
      <p:sp>
        <p:nvSpPr>
          <p:cNvPr id="3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26"/>
          <p:cNvSpPr/>
          <p:nvPr/>
        </p:nvSpPr>
        <p:spPr>
          <a:xfrm>
            <a:off x="11121279" y="7669807"/>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2"/>
            <a:stretch>
              <a:fillRect/>
            </a:stretch>
          </a:blipFill>
        </p:spPr>
      </p:sp>
      <p:sp>
        <p:nvSpPr>
          <p:cNvPr id="47" name="Freeform 27"/>
          <p:cNvSpPr/>
          <p:nvPr/>
        </p:nvSpPr>
        <p:spPr>
          <a:xfrm>
            <a:off x="9844927" y="7990918"/>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2"/>
            <a:stretch>
              <a:fillRect r="-59496"/>
            </a:stretch>
          </a:blipFill>
        </p:spPr>
      </p:sp>
      <p:sp>
        <p:nvSpPr>
          <p:cNvPr id="50" name="Freeform 6"/>
          <p:cNvSpPr/>
          <p:nvPr/>
        </p:nvSpPr>
        <p:spPr>
          <a:xfrm>
            <a:off x="12237846" y="6137258"/>
            <a:ext cx="6516308" cy="4174324"/>
          </a:xfrm>
          <a:custGeom>
            <a:avLst/>
            <a:gdLst/>
            <a:ahLst/>
            <a:cxnLst/>
            <a:rect l="l" t="t" r="r" b="b"/>
            <a:pathLst>
              <a:path w="28405046" h="16439420">
                <a:moveTo>
                  <a:pt x="0" y="0"/>
                </a:moveTo>
                <a:lnTo>
                  <a:pt x="28405046" y="0"/>
                </a:lnTo>
                <a:lnTo>
                  <a:pt x="28405046" y="16439420"/>
                </a:lnTo>
                <a:lnTo>
                  <a:pt x="0" y="1643942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1" name="Freeform 11"/>
          <p:cNvSpPr/>
          <p:nvPr/>
        </p:nvSpPr>
        <p:spPr>
          <a:xfrm flipH="1">
            <a:off x="130243" y="5264306"/>
            <a:ext cx="7051372" cy="5241221"/>
          </a:xfrm>
          <a:custGeom>
            <a:avLst/>
            <a:gdLst/>
            <a:ahLst/>
            <a:cxnLst/>
            <a:rect l="l" t="t" r="r" b="b"/>
            <a:pathLst>
              <a:path w="23330444" h="15884144">
                <a:moveTo>
                  <a:pt x="23330444" y="0"/>
                </a:moveTo>
                <a:lnTo>
                  <a:pt x="0" y="0"/>
                </a:lnTo>
                <a:lnTo>
                  <a:pt x="0" y="15884144"/>
                </a:lnTo>
                <a:lnTo>
                  <a:pt x="23330444" y="15884144"/>
                </a:lnTo>
                <a:lnTo>
                  <a:pt x="23330444" y="0"/>
                </a:lnTo>
                <a:close/>
              </a:path>
            </a:pathLst>
          </a:custGeom>
          <a:blipFill>
            <a:blip r:embed="rId25"/>
            <a:stretch>
              <a:fillRect/>
            </a:stretch>
          </a:blipFill>
        </p:spPr>
      </p:sp>
      <p:pic>
        <p:nvPicPr>
          <p:cNvPr id="3" name="Picture 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46386" y="-211800"/>
            <a:ext cx="2936455" cy="2936455"/>
          </a:xfrm>
          <a:prstGeom prst="rect">
            <a:avLst/>
          </a:prstGeom>
        </p:spPr>
      </p:pic>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45943" y="8921862"/>
            <a:ext cx="932769" cy="957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078C1-088F-4B82-B9E8-B91FE419EA35}"/>
              </a:ext>
            </a:extLst>
          </p:cNvPr>
          <p:cNvSpPr txBox="1"/>
          <p:nvPr/>
        </p:nvSpPr>
        <p:spPr>
          <a:xfrm>
            <a:off x="76200" y="647700"/>
            <a:ext cx="18211800" cy="871007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Bài làm</a:t>
            </a:r>
          </a:p>
          <a:p>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Tháng trước, gia đình em đã có một chuyến du lịch rất vui vẻ. Đó chính là phần thưởng mà bố mẹ dành cho em khi em đạt được thành tích tốt trong năm học vừa qua. Đây  là lần đầu tiên em được đi đến biển chơi. </a:t>
            </a:r>
          </a:p>
          <a:p>
            <a:r>
              <a:rPr lang="vi-VN" sz="2800" dirty="0">
                <a:latin typeface="Times New Roman" panose="02020603050405020304" pitchFamily="18" charset="0"/>
                <a:cs typeface="Times New Roman" panose="02020603050405020304" pitchFamily="18" charset="0"/>
              </a:rPr>
              <a:t>	Buổi tối hôm trước, bố mẹ đã chuẩn bị cho em rất nhiều những đồ dùng như: quần áo, phao bơi, đồ ăn, nước ướng,... Còn em, em tự chuẩn bị cho mình nhữung đồ dùng cá nhân. Cả nhà em ai cũng rất háo hức cho chuyến đi này. </a:t>
            </a:r>
          </a:p>
          <a:p>
            <a:r>
              <a:rPr lang="vi-VN" sz="2800" dirty="0">
                <a:latin typeface="Times New Roman" panose="02020603050405020304" pitchFamily="18" charset="0"/>
                <a:cs typeface="Times New Roman" panose="02020603050405020304" pitchFamily="18" charset="0"/>
              </a:rPr>
              <a:t>	Đúng năm giờ sáng, xe bắt đầu khơi hành. Khoảng 2 tiếng sau, xe đã đến nơi. Em cùng các bạn nhỏ cảm thấy vô cùng thích thú vì sau một chuyến đi dài thì cuối cùng đã được gặp bãi biển xinh đẹp. Tất cả mọi người dừng chân ở khách sạn để nhận phòng và cất đồ đạc. Sau đó, mọi người di chuyển đi ăn trưa rồi nghỉ ngơi. </a:t>
            </a:r>
          </a:p>
          <a:p>
            <a:r>
              <a:rPr lang="vi-VN" sz="2800" dirty="0">
                <a:latin typeface="Times New Roman" panose="02020603050405020304" pitchFamily="18" charset="0"/>
                <a:cs typeface="Times New Roman" panose="02020603050405020304" pitchFamily="18" charset="0"/>
              </a:rPr>
              <a:t>	Buổi chiều, mọi người trong đoàn cùng nhau đi ra biển. Em thấy rất kì diệu khi đứng trước một bãi biển rộng lớn mênh mông. Nước biển xanh và trong. Gió biển lồng lộng cùng với tiếng sóng vỗ, nghe thật vui tai. Bờ biển rộng với bãi cát trắng cùng với hàng nghìn người. Người lớn thích thú bơi lội và phơi nắng. Trẻ em thì nghịch cát. Chúng em, mỗi bạn một chiếc phao nhỏ, nhảy xuống tắm biển. Nước biển vô cùng mát lạnh và dễ chịu. </a:t>
            </a:r>
          </a:p>
          <a:p>
            <a:r>
              <a:rPr lang="vi-VN" sz="2800" dirty="0">
                <a:latin typeface="Times New Roman" panose="02020603050405020304" pitchFamily="18" charset="0"/>
                <a:cs typeface="Times New Roman" panose="02020603050405020304" pitchFamily="18" charset="0"/>
              </a:rPr>
              <a:t>	Sau khi tắm biển xong, mọi người trở về phòng thay đồ và cùng nhau đi ăn hải sản. Các món ăn rất ngon và mang đậm  hương vị biển cả. </a:t>
            </a:r>
          </a:p>
          <a:p>
            <a:r>
              <a:rPr lang="vi-VN" sz="2800" dirty="0">
                <a:latin typeface="Times New Roman" panose="02020603050405020304" pitchFamily="18" charset="0"/>
                <a:cs typeface="Times New Roman" panose="02020603050405020304" pitchFamily="18" charset="0"/>
              </a:rPr>
              <a:t>	Chuyến du lịch ba ngày hai đêm đã kết thúc. Nhưng em vô cùng cảm thấy vô cùng hạnh phúc vì đã có những trải nghiệm thú vị và đáng nhớ tại đây. Mọi người trong đoàn cũng có rất nhiều nhưunxg bức ảnh kỉ niệm đẹp cùng nhau. </a:t>
            </a:r>
          </a:p>
          <a:p>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Chuyến đi để lại cho em những ấn tượng không bao giờ quên. Em mong rằng sẽ có thêm nhiều chuyến du lịch thú vị như thế cùng với gia đình và người thân. </a:t>
            </a:r>
          </a:p>
          <a:p>
            <a:endParaRPr lang="vi-VN"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677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2563729" y="1414571"/>
            <a:ext cx="12447671" cy="5343808"/>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a:solidFill>
                <a:srgbClr val="CF746D"/>
              </a:solidFill>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282272" y="5247899"/>
            <a:ext cx="4005728" cy="504924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6" name="Freeform 16"/>
          <p:cNvSpPr/>
          <p:nvPr/>
        </p:nvSpPr>
        <p:spPr>
          <a:xfrm>
            <a:off x="3166351" y="6330000"/>
            <a:ext cx="2148566" cy="3023581"/>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342024" y="9103793"/>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sp>
        <p:nvSpPr>
          <p:cNvPr id="20" name="TextBox 20"/>
          <p:cNvSpPr txBox="1"/>
          <p:nvPr/>
        </p:nvSpPr>
        <p:spPr>
          <a:xfrm>
            <a:off x="2828655" y="1638959"/>
            <a:ext cx="12006959" cy="4431983"/>
          </a:xfrm>
          <a:prstGeom prst="rect">
            <a:avLst/>
          </a:prstGeom>
        </p:spPr>
        <p:txBody>
          <a:bodyPr wrap="square" lIns="0" tIns="0" rIns="0" bIns="0" rtlCol="0" anchor="t">
            <a:spAutoFit/>
          </a:bodyPr>
          <a:lstStyle/>
          <a:p>
            <a:pPr algn="just"/>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thù</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ý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phương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ham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tòi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nghiêm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túc</a:t>
            </a:r>
            <a:r>
              <a:rPr lang="en-US" sz="3600" dirty="0">
                <a:latin typeface="Cambria" panose="02040503050406030204" pitchFamily="18" charset="0"/>
                <a:ea typeface="Cambria" panose="02040503050406030204" pitchFamily="18" charset="0"/>
              </a:rPr>
              <a:t>.</a:t>
            </a:r>
          </a:p>
          <a:p>
            <a:pPr algn="just"/>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chung</a:t>
            </a:r>
            <a:r>
              <a:rPr lang="en-US" sz="3600" b="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Năng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ngôn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quyết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a:t>
            </a:r>
          </a:p>
          <a:p>
            <a:pPr algn="just"/>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Phẩm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r>
              <a:rPr lang="en-US" sz="3600" b="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a:t>
            </a: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1095726" y="5946866"/>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20"/>
            <a:stretch>
              <a:fillRect/>
            </a:stretch>
          </a:blipFill>
        </p:spPr>
      </p:sp>
      <p:sp>
        <p:nvSpPr>
          <p:cNvPr id="17" name="Freeform 17"/>
          <p:cNvSpPr/>
          <p:nvPr/>
        </p:nvSpPr>
        <p:spPr>
          <a:xfrm>
            <a:off x="1021804" y="8764159"/>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25" name="Picture 24"/>
          <p:cNvPicPr>
            <a:picLocks noChangeAspect="1"/>
          </p:cNvPicPr>
          <p:nvPr/>
        </p:nvPicPr>
        <p:blipFill>
          <a:blip r:embed="rId21"/>
          <a:stretch>
            <a:fillRect/>
          </a:stretch>
        </p:blipFill>
        <p:spPr>
          <a:xfrm>
            <a:off x="5068681" y="331068"/>
            <a:ext cx="7437765" cy="1085182"/>
          </a:xfrm>
          <a:prstGeom prst="rect">
            <a:avLst/>
          </a:prstGeom>
        </p:spPr>
      </p:pic>
    </p:spTree>
    <p:extLst>
      <p:ext uri="{BB962C8B-B14F-4D97-AF65-F5344CB8AC3E}">
        <p14:creationId xmlns:p14="http://schemas.microsoft.com/office/powerpoint/2010/main" val="292432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flipH="1">
            <a:off x="-1639395" y="6343741"/>
            <a:ext cx="19927395" cy="4202869"/>
          </a:xfrm>
          <a:custGeom>
            <a:avLst/>
            <a:gdLst/>
            <a:ahLst/>
            <a:cxnLst/>
            <a:rect l="l" t="t" r="r" b="b"/>
            <a:pathLst>
              <a:path w="19927395" h="4202869">
                <a:moveTo>
                  <a:pt x="19927395" y="0"/>
                </a:moveTo>
                <a:lnTo>
                  <a:pt x="0" y="0"/>
                </a:lnTo>
                <a:lnTo>
                  <a:pt x="0" y="4202869"/>
                </a:lnTo>
                <a:lnTo>
                  <a:pt x="19927395" y="4202869"/>
                </a:lnTo>
                <a:lnTo>
                  <a:pt x="1992739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523554" y="3981190"/>
            <a:ext cx="12822019" cy="3484244"/>
          </a:xfrm>
          <a:custGeom>
            <a:avLst/>
            <a:gdLst/>
            <a:ahLst/>
            <a:cxnLst/>
            <a:rect l="l" t="t" r="r" b="b"/>
            <a:pathLst>
              <a:path w="12822019" h="3484244">
                <a:moveTo>
                  <a:pt x="0" y="0"/>
                </a:moveTo>
                <a:lnTo>
                  <a:pt x="12822019" y="0"/>
                </a:lnTo>
                <a:lnTo>
                  <a:pt x="12822019" y="3484244"/>
                </a:lnTo>
                <a:lnTo>
                  <a:pt x="0" y="3484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171804" y="62922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285237" y="4516001"/>
            <a:ext cx="2808518" cy="4290792"/>
          </a:xfrm>
          <a:custGeom>
            <a:avLst/>
            <a:gdLst/>
            <a:ahLst/>
            <a:cxnLst/>
            <a:rect l="l" t="t" r="r" b="b"/>
            <a:pathLst>
              <a:path w="2808518" h="4290792">
                <a:moveTo>
                  <a:pt x="0" y="0"/>
                </a:moveTo>
                <a:lnTo>
                  <a:pt x="2808518" y="0"/>
                </a:lnTo>
                <a:lnTo>
                  <a:pt x="2808518" y="4290791"/>
                </a:lnTo>
                <a:lnTo>
                  <a:pt x="0" y="4290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54923" y="4277023"/>
            <a:ext cx="2705522" cy="4133437"/>
          </a:xfrm>
          <a:custGeom>
            <a:avLst/>
            <a:gdLst/>
            <a:ahLst/>
            <a:cxnLst/>
            <a:rect l="l" t="t" r="r" b="b"/>
            <a:pathLst>
              <a:path w="2705522" h="4133437">
                <a:moveTo>
                  <a:pt x="0" y="0"/>
                </a:moveTo>
                <a:lnTo>
                  <a:pt x="2705522" y="0"/>
                </a:lnTo>
                <a:lnTo>
                  <a:pt x="2705522" y="4133437"/>
                </a:lnTo>
                <a:lnTo>
                  <a:pt x="0" y="41334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63590" y="5758128"/>
            <a:ext cx="5942549" cy="3537231"/>
          </a:xfrm>
          <a:custGeom>
            <a:avLst/>
            <a:gdLst/>
            <a:ahLst/>
            <a:cxnLst/>
            <a:rect l="l" t="t" r="r" b="b"/>
            <a:pathLst>
              <a:path w="5942549" h="3537231">
                <a:moveTo>
                  <a:pt x="0" y="0"/>
                </a:moveTo>
                <a:lnTo>
                  <a:pt x="5942548" y="0"/>
                </a:lnTo>
                <a:lnTo>
                  <a:pt x="5942548" y="3537231"/>
                </a:lnTo>
                <a:lnTo>
                  <a:pt x="0" y="3537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225296" y="9552534"/>
            <a:ext cx="7315200" cy="2463030"/>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765966" y="1196790"/>
            <a:ext cx="9515176" cy="9122675"/>
          </a:xfrm>
          <a:custGeom>
            <a:avLst/>
            <a:gdLst/>
            <a:ahLst/>
            <a:cxnLst/>
            <a:rect l="l" t="t" r="r" b="b"/>
            <a:pathLst>
              <a:path w="9515176" h="9122675">
                <a:moveTo>
                  <a:pt x="0" y="0"/>
                </a:moveTo>
                <a:lnTo>
                  <a:pt x="9515175" y="0"/>
                </a:lnTo>
                <a:lnTo>
                  <a:pt x="9515175" y="9122675"/>
                </a:lnTo>
                <a:lnTo>
                  <a:pt x="0" y="91226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2860038" y="7526743"/>
            <a:ext cx="5061204" cy="4114800"/>
          </a:xfrm>
          <a:custGeom>
            <a:avLst/>
            <a:gdLst/>
            <a:ahLst/>
            <a:cxnLst/>
            <a:rect l="l" t="t" r="r" b="b"/>
            <a:pathLst>
              <a:path w="5061204" h="4114800">
                <a:moveTo>
                  <a:pt x="0" y="0"/>
                </a:moveTo>
                <a:lnTo>
                  <a:pt x="5061204" y="0"/>
                </a:lnTo>
                <a:lnTo>
                  <a:pt x="5061204"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352761" y="2819270"/>
            <a:ext cx="2838557" cy="4336684"/>
          </a:xfrm>
          <a:custGeom>
            <a:avLst/>
            <a:gdLst/>
            <a:ahLst/>
            <a:cxnLst/>
            <a:rect l="l" t="t" r="r" b="b"/>
            <a:pathLst>
              <a:path w="2838557" h="4336684">
                <a:moveTo>
                  <a:pt x="0" y="0"/>
                </a:moveTo>
                <a:lnTo>
                  <a:pt x="2838557" y="0"/>
                </a:lnTo>
                <a:lnTo>
                  <a:pt x="2838557" y="4336685"/>
                </a:lnTo>
                <a:lnTo>
                  <a:pt x="0" y="433668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12855656" y="-223698"/>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8" name="Picture 17"/>
          <p:cNvPicPr>
            <a:picLocks noChangeAspect="1"/>
          </p:cNvPicPr>
          <p:nvPr/>
        </p:nvPicPr>
        <p:blipFill>
          <a:blip r:embed="rId20"/>
          <a:stretch>
            <a:fillRect/>
          </a:stretch>
        </p:blipFill>
        <p:spPr>
          <a:xfrm>
            <a:off x="4718556" y="1970700"/>
            <a:ext cx="9516681" cy="5090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55266" y="124025"/>
            <a:ext cx="4814954" cy="821478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5" name="Freeform 15"/>
          <p:cNvSpPr/>
          <p:nvPr/>
        </p:nvSpPr>
        <p:spPr>
          <a:xfrm>
            <a:off x="4962244" y="8133670"/>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9" name="Group 9"/>
          <p:cNvGrpSpPr/>
          <p:nvPr/>
        </p:nvGrpSpPr>
        <p:grpSpPr>
          <a:xfrm>
            <a:off x="5454530" y="401419"/>
            <a:ext cx="12041414" cy="9630371"/>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4E9A96"/>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988914" y="2628289"/>
            <a:ext cx="11268156" cy="1154162"/>
          </a:xfrm>
          <a:prstGeom prst="rect">
            <a:avLst/>
          </a:prstGeom>
        </p:spPr>
        <p:txBody>
          <a:bodyPr wrap="square" lIns="0" tIns="0" rIns="0" bIns="0" rtlCol="0" anchor="t">
            <a:spAutoFit/>
          </a:bodyPr>
          <a:lstStyle/>
          <a:p>
            <a:pPr marL="514350" indent="-514350" algn="just">
              <a:lnSpc>
                <a:spcPts val="4480"/>
              </a:lnSpc>
              <a:spcBef>
                <a:spcPct val="0"/>
              </a:spcBef>
              <a:buAutoNum type="arabicPeriod"/>
            </a:pPr>
            <a:r>
              <a:rPr lang="en-US" sz="4000" b="1" dirty="0" err="1">
                <a:solidFill>
                  <a:schemeClr val="tx1">
                    <a:lumMod val="85000"/>
                    <a:lumOff val="15000"/>
                  </a:schemeClr>
                </a:solidFill>
                <a:latin typeface="Cambria" panose="02040503050406030204" pitchFamily="18" charset="0"/>
                <a:ea typeface="Cambria" panose="02040503050406030204" pitchFamily="18" charset="0"/>
              </a:rPr>
              <a:t>Dựa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vào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dàn</a:t>
            </a:r>
            <a:r>
              <a:rPr lang="en-US" sz="4000" b="1" dirty="0">
                <a:solidFill>
                  <a:schemeClr val="tx1">
                    <a:lumMod val="85000"/>
                    <a:lumOff val="15000"/>
                  </a:schemeClr>
                </a:solidFill>
                <a:latin typeface="Cambria" panose="02040503050406030204" pitchFamily="18" charset="0"/>
                <a:ea typeface="Cambria" panose="02040503050406030204" pitchFamily="18" charset="0"/>
              </a:rPr>
              <a:t> ý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đã</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lập</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trong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hoạt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động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Viết</a:t>
            </a:r>
            <a:r>
              <a:rPr lang="en-US" sz="4000" b="1" dirty="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 10,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viết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văn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yêu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cầu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đề</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7" name="TextBox 17"/>
          <p:cNvSpPr txBox="1"/>
          <p:nvPr/>
        </p:nvSpPr>
        <p:spPr>
          <a:xfrm>
            <a:off x="6062376" y="722716"/>
            <a:ext cx="11194694" cy="1846659"/>
          </a:xfrm>
          <a:prstGeom prst="rect">
            <a:avLst/>
          </a:prstGeom>
        </p:spPr>
        <p:txBody>
          <a:bodyPr wrap="square" lIns="0" tIns="0" rIns="0" bIns="0" rtlCol="0" anchor="t">
            <a:spAutoFit/>
          </a:bodyPr>
          <a:lstStyle/>
          <a:p>
            <a:pPr algn="ctr">
              <a:spcBef>
                <a:spcPct val="0"/>
              </a:spcBef>
            </a:pPr>
            <a:r>
              <a:rPr lang="en-US" sz="4000" b="1" i="1" dirty="0" err="1">
                <a:solidFill>
                  <a:srgbClr val="C00000"/>
                </a:solidFill>
                <a:latin typeface="Cambria" panose="02040503050406030204" pitchFamily="18" charset="0"/>
                <a:ea typeface="Cambria" panose="02040503050406030204" pitchFamily="18" charset="0"/>
              </a:rPr>
              <a:t>Đề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bài</a:t>
            </a:r>
            <a:r>
              <a:rPr lang="en-US" sz="4000" b="1" i="1" dirty="0">
                <a:solidFill>
                  <a:srgbClr val="C0000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thuật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nghiệm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suy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nghĩ</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cảm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xúc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đó</a:t>
            </a:r>
            <a:r>
              <a:rPr lang="en-US" sz="4000"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5"/>
          <a:stretch>
            <a:fillRect/>
          </a:stretch>
        </p:blipFill>
        <p:spPr>
          <a:xfrm>
            <a:off x="6580373" y="3841365"/>
            <a:ext cx="9881070" cy="6041586"/>
          </a:xfrm>
          <a:prstGeom prst="rect">
            <a:avLst/>
          </a:prstGeom>
        </p:spPr>
      </p:pic>
      <p:sp>
        <p:nvSpPr>
          <p:cNvPr id="20" name="Freeform 17"/>
          <p:cNvSpPr/>
          <p:nvPr/>
        </p:nvSpPr>
        <p:spPr>
          <a:xfrm flipH="1">
            <a:off x="1688178" y="2821019"/>
            <a:ext cx="3886200" cy="7598054"/>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16"/>
            <a:stretch>
              <a:fillRect/>
            </a:stretch>
          </a:blipFill>
        </p:spPr>
      </p:sp>
    </p:spTree>
    <p:extLst>
      <p:ext uri="{BB962C8B-B14F-4D97-AF65-F5344CB8AC3E}">
        <p14:creationId xmlns:p14="http://schemas.microsoft.com/office/powerpoint/2010/main" val="346091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55266" y="124025"/>
            <a:ext cx="4814954" cy="821478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5" name="Freeform 15"/>
          <p:cNvSpPr/>
          <p:nvPr/>
        </p:nvSpPr>
        <p:spPr>
          <a:xfrm>
            <a:off x="4962244" y="8133670"/>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9" name="Group 9"/>
          <p:cNvGrpSpPr/>
          <p:nvPr/>
        </p:nvGrpSpPr>
        <p:grpSpPr>
          <a:xfrm>
            <a:off x="5454530" y="401419"/>
            <a:ext cx="12041414" cy="9630371"/>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4E9A96"/>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988914" y="2628289"/>
            <a:ext cx="11268156" cy="1154162"/>
          </a:xfrm>
          <a:prstGeom prst="rect">
            <a:avLst/>
          </a:prstGeom>
        </p:spPr>
        <p:txBody>
          <a:bodyPr wrap="square" lIns="0" tIns="0" rIns="0" bIns="0" rtlCol="0" anchor="t">
            <a:spAutoFit/>
          </a:bodyPr>
          <a:lstStyle/>
          <a:p>
            <a:pPr marL="514350" indent="-514350" algn="just">
              <a:lnSpc>
                <a:spcPts val="4480"/>
              </a:lnSpc>
              <a:spcBef>
                <a:spcPct val="0"/>
              </a:spcBef>
              <a:buAutoNum type="arabicPeriod"/>
            </a:pPr>
            <a:r>
              <a:rPr lang="en-US" sz="4000" b="1" dirty="0" err="1">
                <a:solidFill>
                  <a:schemeClr val="tx1">
                    <a:lumMod val="85000"/>
                    <a:lumOff val="15000"/>
                  </a:schemeClr>
                </a:solidFill>
                <a:latin typeface="Cambria" panose="02040503050406030204" pitchFamily="18" charset="0"/>
                <a:ea typeface="Cambria" panose="02040503050406030204" pitchFamily="18" charset="0"/>
              </a:rPr>
              <a:t>Dựa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vào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dàn</a:t>
            </a:r>
            <a:r>
              <a:rPr lang="en-US" sz="4000" b="1" dirty="0">
                <a:solidFill>
                  <a:schemeClr val="tx1">
                    <a:lumMod val="85000"/>
                    <a:lumOff val="15000"/>
                  </a:schemeClr>
                </a:solidFill>
                <a:latin typeface="Cambria" panose="02040503050406030204" pitchFamily="18" charset="0"/>
                <a:ea typeface="Cambria" panose="02040503050406030204" pitchFamily="18" charset="0"/>
              </a:rPr>
              <a:t> ý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đã</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lập</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trong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hoạt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động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Viết</a:t>
            </a:r>
            <a:r>
              <a:rPr lang="en-US" sz="4000" b="1" dirty="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 10,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viết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văn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yêu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cầu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đề</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bài</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7" name="TextBox 17"/>
          <p:cNvSpPr txBox="1"/>
          <p:nvPr/>
        </p:nvSpPr>
        <p:spPr>
          <a:xfrm>
            <a:off x="6062376" y="722716"/>
            <a:ext cx="11194694" cy="1846659"/>
          </a:xfrm>
          <a:prstGeom prst="rect">
            <a:avLst/>
          </a:prstGeom>
        </p:spPr>
        <p:txBody>
          <a:bodyPr wrap="square" lIns="0" tIns="0" rIns="0" bIns="0" rtlCol="0" anchor="t">
            <a:spAutoFit/>
          </a:bodyPr>
          <a:lstStyle/>
          <a:p>
            <a:pPr algn="ctr">
              <a:spcBef>
                <a:spcPct val="0"/>
              </a:spcBef>
            </a:pPr>
            <a:r>
              <a:rPr lang="en-US" sz="4000" b="1" i="1" dirty="0" err="1">
                <a:solidFill>
                  <a:srgbClr val="C00000"/>
                </a:solidFill>
                <a:latin typeface="Cambria" panose="02040503050406030204" pitchFamily="18" charset="0"/>
                <a:ea typeface="Cambria" panose="02040503050406030204" pitchFamily="18" charset="0"/>
              </a:rPr>
              <a:t>Đề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bài</a:t>
            </a:r>
            <a:r>
              <a:rPr lang="en-US" sz="4000" b="1" i="1" dirty="0">
                <a:solidFill>
                  <a:srgbClr val="C0000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thuật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nghiệm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suy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nghĩ</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cảm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xúc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đó</a:t>
            </a:r>
            <a:r>
              <a:rPr lang="en-US" sz="4000" dirty="0">
                <a:solidFill>
                  <a:srgbClr val="002060"/>
                </a:solidFill>
                <a:latin typeface="Cambria" panose="02040503050406030204" pitchFamily="18" charset="0"/>
                <a:ea typeface="Cambria" panose="02040503050406030204" pitchFamily="18" charset="0"/>
              </a:rPr>
              <a:t>.</a:t>
            </a:r>
          </a:p>
        </p:txBody>
      </p:sp>
      <p:sp>
        <p:nvSpPr>
          <p:cNvPr id="20" name="Freeform 17"/>
          <p:cNvSpPr/>
          <p:nvPr/>
        </p:nvSpPr>
        <p:spPr>
          <a:xfrm flipH="1">
            <a:off x="1688178" y="2821019"/>
            <a:ext cx="3886200" cy="7598054"/>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15"/>
            <a:stretch>
              <a:fillRect/>
            </a:stretch>
          </a:blipFill>
        </p:spPr>
      </p:sp>
      <p:sp>
        <p:nvSpPr>
          <p:cNvPr id="21" name="TextBox 17"/>
          <p:cNvSpPr txBox="1"/>
          <p:nvPr/>
        </p:nvSpPr>
        <p:spPr>
          <a:xfrm>
            <a:off x="6062376" y="4043488"/>
            <a:ext cx="11194694" cy="5539978"/>
          </a:xfrm>
          <a:prstGeom prst="rect">
            <a:avLst/>
          </a:prstGeom>
        </p:spPr>
        <p:txBody>
          <a:bodyPr wrap="square" lIns="0" tIns="0" rIns="0" bIns="0" rtlCol="0" anchor="t">
            <a:spAutoFit/>
          </a:bodyPr>
          <a:lstStyle/>
          <a:p>
            <a:pPr algn="ctr">
              <a:spcBef>
                <a:spcPct val="0"/>
              </a:spcBef>
            </a:pPr>
            <a:r>
              <a:rPr lang="en-US" sz="4000" b="1" i="1" dirty="0" err="1">
                <a:solidFill>
                  <a:srgbClr val="C00000"/>
                </a:solidFill>
                <a:latin typeface="Cambria" panose="02040503050406030204" pitchFamily="18" charset="0"/>
                <a:ea typeface="Cambria" panose="02040503050406030204" pitchFamily="18" charset="0"/>
              </a:rPr>
              <a:t>Yêu</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cầu</a:t>
            </a:r>
            <a:r>
              <a:rPr lang="en-US" sz="4000" b="1" i="1" dirty="0">
                <a:solidFill>
                  <a:srgbClr val="C00000"/>
                </a:solidFill>
                <a:latin typeface="Cambria" panose="02040503050406030204" pitchFamily="18" charset="0"/>
                <a:ea typeface="Cambria" panose="02040503050406030204" pitchFamily="18" charset="0"/>
              </a:rPr>
              <a:t>: </a:t>
            </a:r>
          </a:p>
          <a:p>
            <a:pPr>
              <a:spcBef>
                <a:spcPct val="0"/>
              </a:spcBef>
            </a:pP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dựa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dàn</a:t>
            </a:r>
            <a:r>
              <a:rPr lang="en-US" sz="4000" dirty="0">
                <a:solidFill>
                  <a:srgbClr val="002060"/>
                </a:solidFill>
                <a:latin typeface="Cambria" panose="02040503050406030204" pitchFamily="18" charset="0"/>
                <a:ea typeface="Cambria" panose="02040503050406030204" pitchFamily="18" charset="0"/>
              </a:rPr>
              <a:t> ý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lập</a:t>
            </a:r>
            <a:r>
              <a:rPr lang="en-US" sz="4000" dirty="0">
                <a:solidFill>
                  <a:srgbClr val="002060"/>
                </a:solidFill>
                <a:latin typeface="Cambria" panose="02040503050406030204" pitchFamily="18" charset="0"/>
                <a:ea typeface="Cambria" panose="02040503050406030204" pitchFamily="18" charset="0"/>
              </a:rPr>
              <a:t>.</a:t>
            </a:r>
          </a:p>
          <a:p>
            <a:pPr>
              <a:spcBef>
                <a:spcPct val="0"/>
              </a:spcBef>
            </a:pP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Đảm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bảo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có</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đủ</a:t>
            </a:r>
            <a:r>
              <a:rPr lang="en-US" sz="4000" dirty="0">
                <a:solidFill>
                  <a:srgbClr val="002060"/>
                </a:solidFill>
                <a:latin typeface="Cambria" panose="02040503050406030204" pitchFamily="18" charset="0"/>
                <a:ea typeface="Cambria" panose="02040503050406030204" pitchFamily="18" charset="0"/>
              </a:rPr>
              <a:t> 3 </a:t>
            </a:r>
            <a:r>
              <a:rPr lang="en-US" sz="4000" dirty="0" err="1">
                <a:solidFill>
                  <a:srgbClr val="002060"/>
                </a:solidFill>
                <a:latin typeface="Cambria" panose="02040503050406030204" pitchFamily="18" charset="0"/>
                <a:ea typeface="Cambria" panose="02040503050406030204" pitchFamily="18" charset="0"/>
              </a:rPr>
              <a:t>phần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Mở</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a:t>
            </a:r>
          </a:p>
          <a:p>
            <a:pPr>
              <a:spcBef>
                <a:spcPct val="0"/>
              </a:spcBef>
            </a:pP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Sự</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việc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thuật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tự</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hợp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đó</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mỗi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cụ</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thể</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địa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người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a:t>
            </a:r>
            <a:r>
              <a:rPr lang="en-US" sz="4000" dirty="0">
                <a:solidFill>
                  <a:srgbClr val="002060"/>
                </a:solidFill>
                <a:latin typeface="Cambria" panose="02040503050406030204" pitchFamily="18" charset="0"/>
                <a:ea typeface="Cambria" panose="02040503050406030204" pitchFamily="18" charset="0"/>
              </a:rPr>
              <a:t>.</a:t>
            </a:r>
          </a:p>
          <a:p>
            <a:pPr>
              <a:spcBef>
                <a:spcPct val="0"/>
              </a:spcBef>
            </a:pP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Chú</a:t>
            </a:r>
            <a:r>
              <a:rPr lang="en-US" sz="4000" dirty="0">
                <a:solidFill>
                  <a:srgbClr val="002060"/>
                </a:solidFill>
                <a:latin typeface="Cambria" panose="02040503050406030204" pitchFamily="18" charset="0"/>
                <a:ea typeface="Cambria" panose="02040503050406030204" pitchFamily="18" charset="0"/>
              </a:rPr>
              <a:t> ý </a:t>
            </a:r>
            <a:r>
              <a:rPr lang="en-US" sz="4000" dirty="0" err="1">
                <a:solidFill>
                  <a:srgbClr val="002060"/>
                </a:solidFill>
                <a:latin typeface="Cambria" panose="02040503050406030204" pitchFamily="18" charset="0"/>
                <a:ea typeface="Cambria" panose="02040503050406030204" pitchFamily="18" charset="0"/>
              </a:rPr>
              <a:t>quản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quỹ</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soát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sau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hoàn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thành</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720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4"/>
            <a:stretch>
              <a:fillRect/>
            </a:stretch>
          </a:blipFill>
        </p:spPr>
      </p:sp>
      <p:grpSp>
        <p:nvGrpSpPr>
          <p:cNvPr id="11" name="Group 11"/>
          <p:cNvGrpSpPr/>
          <p:nvPr/>
        </p:nvGrpSpPr>
        <p:grpSpPr>
          <a:xfrm>
            <a:off x="2596385" y="1461955"/>
            <a:ext cx="13617724" cy="254244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a:solidFill>
                <a:srgbClr val="F9AD18"/>
              </a:solidFill>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763956" y="298350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5"/>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5"/>
            <a:stretch>
              <a:fillRect/>
            </a:stretch>
          </a:blipFill>
        </p:spPr>
      </p:sp>
      <p:sp>
        <p:nvSpPr>
          <p:cNvPr id="18" name="Freeform 18"/>
          <p:cNvSpPr/>
          <p:nvPr/>
        </p:nvSpPr>
        <p:spPr>
          <a:xfrm>
            <a:off x="14306025" y="5457396"/>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3301334" y="1823677"/>
            <a:ext cx="12061729" cy="1846659"/>
          </a:xfrm>
          <a:prstGeom prst="rect">
            <a:avLst/>
          </a:prstGeom>
        </p:spPr>
        <p:txBody>
          <a:bodyPr wrap="square" lIns="0" tIns="0" rIns="0" bIns="0" rtlCol="0" anchor="t">
            <a:spAutoFit/>
          </a:bodyPr>
          <a:lstStyle/>
          <a:p>
            <a:pPr algn="ctr">
              <a:spcBef>
                <a:spcPct val="0"/>
              </a:spcBef>
            </a:pPr>
            <a:r>
              <a:rPr lang="en-US" sz="4000" b="1" i="1" dirty="0" err="1">
                <a:solidFill>
                  <a:srgbClr val="C00000"/>
                </a:solidFill>
                <a:latin typeface="Cambria" panose="02040503050406030204" pitchFamily="18" charset="0"/>
                <a:ea typeface="Cambria" panose="02040503050406030204" pitchFamily="18" charset="0"/>
              </a:rPr>
              <a:t>Đề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bài</a:t>
            </a:r>
            <a:r>
              <a:rPr lang="en-US" sz="4000" b="1" i="1" dirty="0">
                <a:solidFill>
                  <a:srgbClr val="C0000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Viết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bài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thuật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nghiệm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suy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nghĩ</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cảm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xúc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động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đó</a:t>
            </a:r>
            <a:r>
              <a:rPr lang="en-US" sz="4000" dirty="0">
                <a:solidFill>
                  <a:srgbClr val="002060"/>
                </a:solidFill>
                <a:latin typeface="Cambria" panose="02040503050406030204" pitchFamily="18" charset="0"/>
                <a:ea typeface="Cambria" panose="02040503050406030204" pitchFamily="18" charset="0"/>
              </a:rPr>
              <a:t>.</a:t>
            </a:r>
          </a:p>
        </p:txBody>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13"/>
          <p:cNvSpPr/>
          <p:nvPr/>
        </p:nvSpPr>
        <p:spPr>
          <a:xfrm>
            <a:off x="1948897" y="4374034"/>
            <a:ext cx="4868657" cy="6024902"/>
          </a:xfrm>
          <a:custGeom>
            <a:avLst/>
            <a:gdLst/>
            <a:ahLst/>
            <a:cxnLst/>
            <a:rect l="l" t="t" r="r" b="b"/>
            <a:pathLst>
              <a:path w="11444188" h="12126292">
                <a:moveTo>
                  <a:pt x="0" y="0"/>
                </a:moveTo>
                <a:lnTo>
                  <a:pt x="11444188" y="0"/>
                </a:lnTo>
                <a:lnTo>
                  <a:pt x="11444188" y="12126292"/>
                </a:lnTo>
                <a:lnTo>
                  <a:pt x="0" y="12126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14"/>
          <p:cNvSpPr/>
          <p:nvPr/>
        </p:nvSpPr>
        <p:spPr>
          <a:xfrm>
            <a:off x="6368051" y="5451067"/>
            <a:ext cx="4417952" cy="4879831"/>
          </a:xfrm>
          <a:custGeom>
            <a:avLst/>
            <a:gdLst/>
            <a:ahLst/>
            <a:cxnLst/>
            <a:rect l="l" t="t" r="r" b="b"/>
            <a:pathLst>
              <a:path w="7571988" h="7828183">
                <a:moveTo>
                  <a:pt x="0" y="0"/>
                </a:moveTo>
                <a:lnTo>
                  <a:pt x="7571989" y="0"/>
                </a:lnTo>
                <a:lnTo>
                  <a:pt x="7571989" y="7828183"/>
                </a:lnTo>
                <a:lnTo>
                  <a:pt x="0" y="7828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Freeform 16"/>
          <p:cNvSpPr/>
          <p:nvPr/>
        </p:nvSpPr>
        <p:spPr>
          <a:xfrm flipH="1">
            <a:off x="10372566" y="5658034"/>
            <a:ext cx="3819100" cy="4488017"/>
          </a:xfrm>
          <a:custGeom>
            <a:avLst/>
            <a:gdLst/>
            <a:ahLst/>
            <a:cxnLst/>
            <a:rect l="l" t="t" r="r" b="b"/>
            <a:pathLst>
              <a:path w="8332437" h="10069410">
                <a:moveTo>
                  <a:pt x="8332437" y="0"/>
                </a:moveTo>
                <a:lnTo>
                  <a:pt x="0" y="0"/>
                </a:lnTo>
                <a:lnTo>
                  <a:pt x="0" y="10069410"/>
                </a:lnTo>
                <a:lnTo>
                  <a:pt x="8332437" y="10069410"/>
                </a:lnTo>
                <a:lnTo>
                  <a:pt x="8332437" y="0"/>
                </a:lnTo>
                <a:close/>
              </a:path>
            </a:pathLst>
          </a:custGeom>
          <a:blipFill>
            <a:blip r:embed="rId16"/>
            <a:stretch>
              <a:fillRect/>
            </a:stretch>
          </a:blipFill>
        </p:spPr>
      </p:sp>
      <p:sp>
        <p:nvSpPr>
          <p:cNvPr id="29" name="Freeform 21"/>
          <p:cNvSpPr/>
          <p:nvPr/>
        </p:nvSpPr>
        <p:spPr>
          <a:xfrm>
            <a:off x="13580387" y="8027884"/>
            <a:ext cx="1603836" cy="1865163"/>
          </a:xfrm>
          <a:custGeom>
            <a:avLst/>
            <a:gdLst/>
            <a:ahLst/>
            <a:cxnLst/>
            <a:rect l="l" t="t" r="r" b="b"/>
            <a:pathLst>
              <a:path w="3327995" h="4533024">
                <a:moveTo>
                  <a:pt x="0" y="0"/>
                </a:moveTo>
                <a:lnTo>
                  <a:pt x="3327995" y="0"/>
                </a:lnTo>
                <a:lnTo>
                  <a:pt x="3327995" y="4533024"/>
                </a:lnTo>
                <a:lnTo>
                  <a:pt x="0" y="4533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23"/>
          <p:cNvSpPr/>
          <p:nvPr/>
        </p:nvSpPr>
        <p:spPr>
          <a:xfrm>
            <a:off x="14602699" y="4366126"/>
            <a:ext cx="3105410" cy="5329817"/>
          </a:xfrm>
          <a:custGeom>
            <a:avLst/>
            <a:gdLst/>
            <a:ahLst/>
            <a:cxnLst/>
            <a:rect l="l" t="t" r="r" b="b"/>
            <a:pathLst>
              <a:path w="5322404" h="8550047">
                <a:moveTo>
                  <a:pt x="5322405" y="0"/>
                </a:moveTo>
                <a:lnTo>
                  <a:pt x="0" y="0"/>
                </a:lnTo>
                <a:lnTo>
                  <a:pt x="0" y="8550047"/>
                </a:lnTo>
                <a:lnTo>
                  <a:pt x="5322405" y="8550047"/>
                </a:lnTo>
                <a:lnTo>
                  <a:pt x="5322405" y="0"/>
                </a:lnTo>
                <a:close/>
              </a:path>
            </a:pathLst>
          </a:custGeom>
          <a:blipFill>
            <a:blip r:embed="rId19"/>
            <a:stretch>
              <a:fillRect/>
            </a:stretch>
          </a:blipFill>
        </p:spPr>
      </p:sp>
      <p:sp>
        <p:nvSpPr>
          <p:cNvPr id="8" name="Freeform 8"/>
          <p:cNvSpPr/>
          <p:nvPr/>
        </p:nvSpPr>
        <p:spPr>
          <a:xfrm flipH="1">
            <a:off x="15363063" y="1234802"/>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 name="Picture 4"/>
          <p:cNvPicPr>
            <a:picLocks noChangeAspect="1"/>
          </p:cNvPicPr>
          <p:nvPr/>
        </p:nvPicPr>
        <p:blipFill>
          <a:blip r:embed="rId20"/>
          <a:stretch>
            <a:fillRect/>
          </a:stretch>
        </p:blipFill>
        <p:spPr>
          <a:xfrm>
            <a:off x="152400" y="211303"/>
            <a:ext cx="13735478" cy="1005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649</TotalTime>
  <Words>889</Words>
  <Application>Microsoft Office PowerPoint</Application>
  <PresentationFormat>Custom</PresentationFormat>
  <Paragraphs>38</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SVN-Newton</vt:lpstr>
      <vt:lpstr>Times New Roman</vt:lpstr>
      <vt:lpstr>Cambria</vt:lpstr>
      <vt:lpstr>#9Slide07 Cadena</vt:lpstr>
      <vt:lpstr>Calibri</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cp:lastModifiedBy>
  <cp:revision>15</cp:revision>
  <dcterms:created xsi:type="dcterms:W3CDTF">2006-08-16T00:00:00Z</dcterms:created>
  <dcterms:modified xsi:type="dcterms:W3CDTF">2023-10-10T07:49:32Z</dcterms:modified>
  <cp:category>9Slide.vn</cp:category>
  <dc:identifier>DAFrZ87tQdQ</dc:identifier>
</cp:coreProperties>
</file>