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57" r:id="rId2"/>
    <p:sldId id="260" r:id="rId3"/>
    <p:sldId id="281" r:id="rId4"/>
    <p:sldId id="290" r:id="rId5"/>
    <p:sldId id="280" r:id="rId6"/>
    <p:sldId id="271" r:id="rId7"/>
    <p:sldId id="265" r:id="rId8"/>
    <p:sldId id="273" r:id="rId9"/>
    <p:sldId id="283" r:id="rId10"/>
    <p:sldId id="288" r:id="rId11"/>
    <p:sldId id="284" r:id="rId12"/>
    <p:sldId id="270" r:id="rId13"/>
    <p:sldId id="258" r:id="rId14"/>
    <p:sldId id="285" r:id="rId15"/>
    <p:sldId id="275" r:id="rId16"/>
    <p:sldId id="276" r:id="rId17"/>
    <p:sldId id="277" r:id="rId18"/>
    <p:sldId id="286" r:id="rId19"/>
    <p:sldId id="278" r:id="rId20"/>
    <p:sldId id="263" r:id="rId21"/>
    <p:sldId id="289" r:id="rId22"/>
    <p:sldId id="287" r:id="rId23"/>
    <p:sldId id="295" r:id="rId24"/>
    <p:sldId id="292" r:id="rId25"/>
    <p:sldId id="294" r:id="rId26"/>
    <p:sldId id="293" r:id="rId27"/>
    <p:sldId id="269" r:id="rId28"/>
  </p:sldIdLst>
  <p:sldSz cx="18288000" cy="10287000"/>
  <p:notesSz cx="6858000" cy="9144000"/>
  <p:embeddedFontLst>
    <p:embeddedFont>
      <p:font typeface="#9Slide05 SVNKitten" panose="020B0604020202020204" charset="0"/>
      <p:regular r:id="rId30"/>
    </p:embeddedFont>
    <p:embeddedFont>
      <p:font typeface="#9Slide05 SVNLobster" panose="020B0604020202020204" charset="0"/>
      <p:regular r:id="rId31"/>
    </p:embeddedFont>
    <p:embeddedFont>
      <p:font typeface="#9Slide07 Soup of Justice" panose="020B0604020202020204" charset="0"/>
      <p:regular r:id="rId32"/>
    </p:embeddedFont>
    <p:embeddedFont>
      <p:font typeface="#9Slide07 SVNDessert Menu Scrip" panose="020B0604020202020204" charset="0"/>
      <p:regular r:id="rId33"/>
    </p:embeddedFont>
    <p:embeddedFont>
      <p:font typeface="Calibri" panose="020F0502020204030204" pitchFamily="34" charset="0"/>
      <p:regular r:id="rId34"/>
      <p:bold r:id="rId35"/>
      <p:italic r:id="rId36"/>
      <p:boldItalic r:id="rId37"/>
    </p:embeddedFont>
    <p:embeddedFont>
      <p:font typeface="Cambria" panose="02040503050406030204" pitchFamily="18" charset="0"/>
      <p:regular r:id="rId38"/>
      <p:bold r:id="rId39"/>
      <p:italic r:id="rId40"/>
      <p:boldItalic r:id="rId41"/>
    </p:embeddedFont>
    <p:embeddedFont>
      <p:font typeface="Open Sans" panose="020B0606030504020204" pitchFamily="34" charset="0"/>
      <p:regular r:id="rId42"/>
      <p:bold r:id="rId43"/>
      <p:italic r:id="rId44"/>
      <p:boldItalic r:id="rId45"/>
    </p:embeddedFont>
    <p:embeddedFont>
      <p:font typeface="Scripter" panose="020B0604020202020204" charset="0"/>
      <p:regular r:id="rId46"/>
    </p:embeddedFont>
    <p:embeddedFont>
      <p:font typeface="Sitka Banner" panose="02000805020000020004" pitchFamily="2" charset="0"/>
      <p:bold r:id="rId47"/>
    </p:embeddedFont>
    <p:embeddedFont>
      <p:font typeface="Stencil" panose="040409050D0802020404" pitchFamily="82"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5274" autoAdjust="0"/>
  </p:normalViewPr>
  <p:slideViewPr>
    <p:cSldViewPr>
      <p:cViewPr varScale="1">
        <p:scale>
          <a:sx n="44" d="100"/>
          <a:sy n="44" d="100"/>
        </p:scale>
        <p:origin x="32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9234AB-8151-45B7-940F-DD0E105EEA88}" type="datetimeFigureOut">
              <a:rPr lang="en-US" smtClean="0"/>
              <a:t>10/6/2024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BFB6C0-94E2-441F-87D1-2D97400A214C}" type="slidenum">
              <a:rPr lang="en-US" smtClean="0"/>
              <a:t>‹#›</a:t>
            </a:fld>
            <a:endParaRPr lang="en-US"/>
          </a:p>
        </p:txBody>
      </p:sp>
    </p:spTree>
    <p:extLst>
      <p:ext uri="{BB962C8B-B14F-4D97-AF65-F5344CB8AC3E}">
        <p14:creationId xmlns:p14="http://schemas.microsoft.com/office/powerpoint/2010/main" val="3028333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BFB6C0-94E2-441F-87D1-2D97400A214C}" type="slidenum">
              <a:rPr lang="en-US" smtClean="0"/>
              <a:t>3</a:t>
            </a:fld>
            <a:endParaRPr lang="en-US"/>
          </a:p>
        </p:txBody>
      </p:sp>
    </p:spTree>
    <p:extLst>
      <p:ext uri="{BB962C8B-B14F-4D97-AF65-F5344CB8AC3E}">
        <p14:creationId xmlns:p14="http://schemas.microsoft.com/office/powerpoint/2010/main" val="1820518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BFB6C0-94E2-441F-87D1-2D97400A214C}" type="slidenum">
              <a:rPr lang="en-US" smtClean="0"/>
              <a:t>4</a:t>
            </a:fld>
            <a:endParaRPr lang="en-US"/>
          </a:p>
        </p:txBody>
      </p:sp>
    </p:spTree>
    <p:extLst>
      <p:ext uri="{BB962C8B-B14F-4D97-AF65-F5344CB8AC3E}">
        <p14:creationId xmlns:p14="http://schemas.microsoft.com/office/powerpoint/2010/main" val="4265958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BFB6C0-94E2-441F-87D1-2D97400A214C}" type="slidenum">
              <a:rPr lang="en-US" smtClean="0"/>
              <a:t>9</a:t>
            </a:fld>
            <a:endParaRPr lang="en-US"/>
          </a:p>
        </p:txBody>
      </p:sp>
    </p:spTree>
    <p:extLst>
      <p:ext uri="{BB962C8B-B14F-4D97-AF65-F5344CB8AC3E}">
        <p14:creationId xmlns:p14="http://schemas.microsoft.com/office/powerpoint/2010/main" val="1065193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BFB6C0-94E2-441F-87D1-2D97400A214C}" type="slidenum">
              <a:rPr lang="en-US" smtClean="0"/>
              <a:t>10</a:t>
            </a:fld>
            <a:endParaRPr lang="en-US"/>
          </a:p>
        </p:txBody>
      </p:sp>
    </p:spTree>
    <p:extLst>
      <p:ext uri="{BB962C8B-B14F-4D97-AF65-F5344CB8AC3E}">
        <p14:creationId xmlns:p14="http://schemas.microsoft.com/office/powerpoint/2010/main" val="1256271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BFB6C0-94E2-441F-87D1-2D97400A214C}" type="slidenum">
              <a:rPr lang="en-US" smtClean="0"/>
              <a:t>15</a:t>
            </a:fld>
            <a:endParaRPr lang="en-US"/>
          </a:p>
        </p:txBody>
      </p:sp>
    </p:spTree>
    <p:extLst>
      <p:ext uri="{BB962C8B-B14F-4D97-AF65-F5344CB8AC3E}">
        <p14:creationId xmlns:p14="http://schemas.microsoft.com/office/powerpoint/2010/main" val="1493905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BFB6C0-94E2-441F-87D1-2D97400A214C}" type="slidenum">
              <a:rPr lang="en-US" smtClean="0"/>
              <a:t>17</a:t>
            </a:fld>
            <a:endParaRPr lang="en-US"/>
          </a:p>
        </p:txBody>
      </p:sp>
    </p:spTree>
    <p:extLst>
      <p:ext uri="{BB962C8B-B14F-4D97-AF65-F5344CB8AC3E}">
        <p14:creationId xmlns:p14="http://schemas.microsoft.com/office/powerpoint/2010/main" val="3161647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BFB6C0-94E2-441F-87D1-2D97400A214C}" type="slidenum">
              <a:rPr lang="en-US" smtClean="0"/>
              <a:t>18</a:t>
            </a:fld>
            <a:endParaRPr lang="en-US"/>
          </a:p>
        </p:txBody>
      </p:sp>
    </p:spTree>
    <p:extLst>
      <p:ext uri="{BB962C8B-B14F-4D97-AF65-F5344CB8AC3E}">
        <p14:creationId xmlns:p14="http://schemas.microsoft.com/office/powerpoint/2010/main" val="1619143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5.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3.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4.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microsoft.com/office/2007/relationships/hdphoto" Target="../media/hdphoto4.wdp"/><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9.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9.svg"/><Relationship Id="rId5" Type="http://schemas.openxmlformats.org/officeDocument/2006/relationships/image" Target="../media/image13.png"/><Relationship Id="rId10" Type="http://schemas.openxmlformats.org/officeDocument/2006/relationships/image" Target="../media/image38.png"/><Relationship Id="rId4" Type="http://schemas.openxmlformats.org/officeDocument/2006/relationships/image" Target="../media/image36.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9.png"/><Relationship Id="rId7" Type="http://schemas.openxmlformats.org/officeDocument/2006/relationships/image" Target="../media/image5.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6.wdp"/><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1.png"/><Relationship Id="rId7" Type="http://schemas.microsoft.com/office/2007/relationships/hdphoto" Target="../media/hdphoto7.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6.png"/><Relationship Id="rId4" Type="http://schemas.openxmlformats.org/officeDocument/2006/relationships/image" Target="../media/image42.png"/><Relationship Id="rId9"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6.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7.png"/><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9.png"/><Relationship Id="rId10" Type="http://schemas.openxmlformats.org/officeDocument/2006/relationships/image" Target="../media/image50.svg"/><Relationship Id="rId4" Type="http://schemas.openxmlformats.org/officeDocument/2006/relationships/image" Target="../media/image48.sv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2.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1.png"/><Relationship Id="rId7"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53.png"/><Relationship Id="rId9" Type="http://schemas.openxmlformats.org/officeDocument/2006/relationships/image" Target="../media/image50.sv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5.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51.png"/><Relationship Id="rId7" Type="http://schemas.openxmlformats.org/officeDocument/2006/relationships/image" Target="../media/image49.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4.png"/><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5.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11.png"/><Relationship Id="rId4" Type="http://schemas.openxmlformats.org/officeDocument/2006/relationships/image" Target="../media/image7.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5.pn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13.png"/><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22.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5.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5.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srcRect t="46235" b="5857"/>
          <a:stretch/>
        </p:blipFill>
        <p:spPr>
          <a:xfrm>
            <a:off x="0" y="0"/>
            <a:ext cx="18510738" cy="10279380"/>
          </a:xfrm>
          <a:prstGeom prst="rect">
            <a:avLst/>
          </a:prstGeom>
        </p:spPr>
      </p:pic>
      <p:sp>
        <p:nvSpPr>
          <p:cNvPr id="13" name="TextBox 13"/>
          <p:cNvSpPr txBox="1"/>
          <p:nvPr/>
        </p:nvSpPr>
        <p:spPr>
          <a:xfrm>
            <a:off x="10515600" y="571500"/>
            <a:ext cx="7467600" cy="3282950"/>
          </a:xfrm>
          <a:prstGeom prst="rect">
            <a:avLst/>
          </a:prstGeom>
        </p:spPr>
        <p:txBody>
          <a:bodyPr wrap="square" lIns="0" tIns="0" rIns="0" bIns="0" rtlCol="0" anchor="t">
            <a:spAutoFit/>
          </a:bodyPr>
          <a:lstStyle/>
          <a:p>
            <a:pPr algn="ctr">
              <a:lnSpc>
                <a:spcPts val="12761"/>
              </a:lnSpc>
            </a:pPr>
            <a:r>
              <a:rPr lang="en-US" sz="13800" dirty="0">
                <a:solidFill>
                  <a:schemeClr val="bg1"/>
                </a:solidFill>
                <a:effectLst>
                  <a:glow rad="482600">
                    <a:schemeClr val="bg1"/>
                  </a:glow>
                </a:effectLst>
                <a:latin typeface="SVN-Good Dog" panose="02040603050506020204" pitchFamily="18" charset="0"/>
              </a:rPr>
              <a:t>TRẢI NGHIỆM</a:t>
            </a:r>
          </a:p>
          <a:p>
            <a:pPr algn="ctr">
              <a:lnSpc>
                <a:spcPts val="12761"/>
              </a:lnSpc>
            </a:pPr>
            <a:r>
              <a:rPr lang="en-US" sz="13800" dirty="0">
                <a:solidFill>
                  <a:schemeClr val="bg1"/>
                </a:solidFill>
                <a:effectLst>
                  <a:glow rad="482600">
                    <a:schemeClr val="bg1"/>
                  </a:glow>
                </a:effectLst>
                <a:latin typeface="SVN-Good Dog" panose="02040603050506020204" pitchFamily="18" charset="0"/>
              </a:rPr>
              <a:t>VÀ KHÁM PHÁ</a:t>
            </a:r>
          </a:p>
        </p:txBody>
      </p:sp>
      <p:sp>
        <p:nvSpPr>
          <p:cNvPr id="16" name="TextBox 13"/>
          <p:cNvSpPr txBox="1"/>
          <p:nvPr/>
        </p:nvSpPr>
        <p:spPr>
          <a:xfrm>
            <a:off x="10515600" y="571500"/>
            <a:ext cx="7467600" cy="3282950"/>
          </a:xfrm>
          <a:prstGeom prst="rect">
            <a:avLst/>
          </a:prstGeom>
        </p:spPr>
        <p:txBody>
          <a:bodyPr wrap="square" lIns="0" tIns="0" rIns="0" bIns="0" rtlCol="0" anchor="t">
            <a:spAutoFit/>
          </a:bodyPr>
          <a:lstStyle/>
          <a:p>
            <a:pPr algn="ctr">
              <a:lnSpc>
                <a:spcPts val="12761"/>
              </a:lnSpc>
            </a:pPr>
            <a:r>
              <a:rPr lang="en-US" sz="13800" dirty="0">
                <a:solidFill>
                  <a:schemeClr val="accent6">
                    <a:lumMod val="75000"/>
                  </a:schemeClr>
                </a:solidFill>
                <a:effectLst/>
                <a:latin typeface="SVN-Good Dog" panose="02040603050506020204" pitchFamily="18" charset="0"/>
              </a:rPr>
              <a:t>TRẢI NGHIỆM</a:t>
            </a:r>
          </a:p>
          <a:p>
            <a:pPr algn="ctr">
              <a:lnSpc>
                <a:spcPts val="12761"/>
              </a:lnSpc>
            </a:pPr>
            <a:r>
              <a:rPr lang="en-US" sz="13800" dirty="0">
                <a:solidFill>
                  <a:schemeClr val="accent6">
                    <a:lumMod val="75000"/>
                  </a:schemeClr>
                </a:solidFill>
                <a:effectLst/>
                <a:latin typeface="SVN-Good Dog" panose="02040603050506020204" pitchFamily="18" charset="0"/>
              </a:rPr>
              <a:t>VÀ KHÁM PHÁ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40" name="Freeform 10"/>
          <p:cNvSpPr/>
          <p:nvPr/>
        </p:nvSpPr>
        <p:spPr>
          <a:xfrm>
            <a:off x="10744200" y="4762500"/>
            <a:ext cx="6756408" cy="7015072"/>
          </a:xfrm>
          <a:custGeom>
            <a:avLst/>
            <a:gdLst/>
            <a:ahLst/>
            <a:cxnLst/>
            <a:rect l="l" t="t" r="r" b="b"/>
            <a:pathLst>
              <a:path w="8862846" h="10597126">
                <a:moveTo>
                  <a:pt x="0" y="0"/>
                </a:moveTo>
                <a:lnTo>
                  <a:pt x="8862846" y="0"/>
                </a:lnTo>
                <a:lnTo>
                  <a:pt x="8862846" y="10597126"/>
                </a:lnTo>
                <a:lnTo>
                  <a:pt x="0" y="10597126"/>
                </a:lnTo>
                <a:lnTo>
                  <a:pt x="0" y="0"/>
                </a:lnTo>
                <a:close/>
              </a:path>
            </a:pathLst>
          </a:custGeom>
          <a:blipFill>
            <a:blip r:embed="rId3"/>
            <a:stretch>
              <a:fillRect/>
            </a:stretch>
          </a:blipFill>
        </p:spPr>
      </p:sp>
      <p:sp>
        <p:nvSpPr>
          <p:cNvPr id="23" name="TextBox 22"/>
          <p:cNvSpPr txBox="1"/>
          <p:nvPr/>
        </p:nvSpPr>
        <p:spPr>
          <a:xfrm>
            <a:off x="10874105" y="4947612"/>
            <a:ext cx="6550101" cy="3046988"/>
          </a:xfrm>
          <a:prstGeom prst="rect">
            <a:avLst/>
          </a:prstGeom>
          <a:noFill/>
        </p:spPr>
        <p:txBody>
          <a:bodyPr wrap="square" rtlCol="0">
            <a:spAutoFit/>
          </a:bodyPr>
          <a:lstStyle/>
          <a:p>
            <a:pPr algn="ctr"/>
            <a:r>
              <a:rPr lang="en-US" sz="9600" dirty="0" err="1">
                <a:ln>
                  <a:solidFill>
                    <a:schemeClr val="tx1"/>
                  </a:solidFill>
                </a:ln>
                <a:solidFill>
                  <a:schemeClr val="bg1"/>
                </a:solidFill>
                <a:latin typeface="#9Slide07 Soup of Justice" pitchFamily="2" charset="0"/>
              </a:rPr>
              <a:t>Luyện</a:t>
            </a:r>
            <a:r>
              <a:rPr lang="en-US" sz="9600" dirty="0">
                <a:ln>
                  <a:solidFill>
                    <a:schemeClr val="tx1"/>
                  </a:solidFill>
                </a:ln>
                <a:solidFill>
                  <a:schemeClr val="bg1"/>
                </a:solidFill>
                <a:latin typeface="#9Slide07 Soup of Justice" pitchFamily="2" charset="0"/>
              </a:rPr>
              <a:t> </a:t>
            </a:r>
            <a:r>
              <a:rPr lang="en-US" sz="9600" dirty="0" err="1">
                <a:ln>
                  <a:solidFill>
                    <a:schemeClr val="tx1"/>
                  </a:solidFill>
                </a:ln>
                <a:solidFill>
                  <a:schemeClr val="bg1"/>
                </a:solidFill>
                <a:latin typeface="#9Slide07 Soup of Justice" pitchFamily="2" charset="0"/>
              </a:rPr>
              <a:t>đọc</a:t>
            </a:r>
            <a:r>
              <a:rPr lang="en-US" sz="9600" dirty="0">
                <a:ln>
                  <a:solidFill>
                    <a:schemeClr val="tx1"/>
                  </a:solidFill>
                </a:ln>
                <a:solidFill>
                  <a:schemeClr val="bg1"/>
                </a:solidFill>
                <a:latin typeface="#9Slide07 Soup of Justice" pitchFamily="2" charset="0"/>
              </a:rPr>
              <a:t> </a:t>
            </a:r>
            <a:r>
              <a:rPr lang="en-US" sz="9600" dirty="0" err="1">
                <a:ln>
                  <a:solidFill>
                    <a:schemeClr val="tx1"/>
                  </a:solidFill>
                </a:ln>
                <a:solidFill>
                  <a:schemeClr val="bg1"/>
                </a:solidFill>
                <a:latin typeface="#9Slide07 Soup of Justice" pitchFamily="2" charset="0"/>
              </a:rPr>
              <a:t>câu</a:t>
            </a:r>
            <a:endParaRPr lang="en-US" sz="9600" dirty="0">
              <a:ln>
                <a:solidFill>
                  <a:schemeClr val="tx1"/>
                </a:solidFill>
              </a:ln>
              <a:solidFill>
                <a:schemeClr val="bg1"/>
              </a:solidFill>
              <a:latin typeface="#9Slide07 Soup of Justice" pitchFamily="2" charset="0"/>
            </a:endParaRPr>
          </a:p>
        </p:txBody>
      </p:sp>
      <p:sp>
        <p:nvSpPr>
          <p:cNvPr id="41" name="Freeform 3"/>
          <p:cNvSpPr/>
          <p:nvPr/>
        </p:nvSpPr>
        <p:spPr>
          <a:xfrm>
            <a:off x="-608483" y="7432216"/>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4"/>
            <a:stretch>
              <a:fillRect/>
            </a:stretch>
          </a:blipFill>
        </p:spPr>
      </p:sp>
      <p:sp>
        <p:nvSpPr>
          <p:cNvPr id="42" name="Freeform 4"/>
          <p:cNvSpPr/>
          <p:nvPr/>
        </p:nvSpPr>
        <p:spPr>
          <a:xfrm>
            <a:off x="2321091" y="8134254"/>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5"/>
            <a:stretch>
              <a:fillRect/>
            </a:stretch>
          </a:blipFill>
        </p:spPr>
      </p:sp>
      <p:sp>
        <p:nvSpPr>
          <p:cNvPr id="43" name="Freeform 5"/>
          <p:cNvSpPr/>
          <p:nvPr/>
        </p:nvSpPr>
        <p:spPr>
          <a:xfrm flipH="1">
            <a:off x="8082651" y="8134254"/>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5"/>
            <a:stretch>
              <a:fillRect/>
            </a:stretch>
          </a:blipFill>
        </p:spPr>
      </p:sp>
      <p:sp>
        <p:nvSpPr>
          <p:cNvPr id="44" name="Freeform 6"/>
          <p:cNvSpPr/>
          <p:nvPr/>
        </p:nvSpPr>
        <p:spPr>
          <a:xfrm flipH="1">
            <a:off x="5876890" y="8702883"/>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5"/>
            <a:stretch>
              <a:fillRect/>
            </a:stretch>
          </a:blipFill>
        </p:spPr>
      </p:sp>
      <p:sp>
        <p:nvSpPr>
          <p:cNvPr id="45" name="Freeform 7"/>
          <p:cNvSpPr/>
          <p:nvPr/>
        </p:nvSpPr>
        <p:spPr>
          <a:xfrm>
            <a:off x="10624452" y="8179712"/>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5"/>
            <a:stretch>
              <a:fillRect/>
            </a:stretch>
          </a:blipFill>
        </p:spPr>
      </p:sp>
      <p:sp>
        <p:nvSpPr>
          <p:cNvPr id="46" name="Freeform 8"/>
          <p:cNvSpPr/>
          <p:nvPr/>
        </p:nvSpPr>
        <p:spPr>
          <a:xfrm flipH="1">
            <a:off x="14215891" y="8722493"/>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5"/>
            <a:stretch>
              <a:fillRect/>
            </a:stretch>
          </a:blipFill>
        </p:spPr>
      </p:sp>
      <p:sp>
        <p:nvSpPr>
          <p:cNvPr id="4" name="Freeform 4"/>
          <p:cNvSpPr/>
          <p:nvPr/>
        </p:nvSpPr>
        <p:spPr>
          <a:xfrm>
            <a:off x="10874105" y="8495910"/>
            <a:ext cx="3899266" cy="2416537"/>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6"/>
            <a:stretch>
              <a:fillRect/>
            </a:stretch>
          </a:blipFill>
        </p:spPr>
      </p:sp>
      <p:sp>
        <p:nvSpPr>
          <p:cNvPr id="6" name="Freeform 6"/>
          <p:cNvSpPr/>
          <p:nvPr/>
        </p:nvSpPr>
        <p:spPr>
          <a:xfrm>
            <a:off x="14657456" y="8468594"/>
            <a:ext cx="3899266" cy="2416537"/>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6"/>
            <a:stretch>
              <a:fillRect/>
            </a:stretch>
          </a:blipFill>
        </p:spPr>
      </p:sp>
      <p:sp>
        <p:nvSpPr>
          <p:cNvPr id="47" name="Rounded Rectangle 46"/>
          <p:cNvSpPr/>
          <p:nvPr/>
        </p:nvSpPr>
        <p:spPr>
          <a:xfrm>
            <a:off x="533400" y="342900"/>
            <a:ext cx="17297399" cy="251460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2">
                    <a:lumMod val="75000"/>
                  </a:schemeClr>
                </a:solidFill>
                <a:latin typeface="Cambria" panose="02040503050406030204" pitchFamily="18" charset="0"/>
                <a:ea typeface="Cambria" panose="02040503050406030204" pitchFamily="18" charset="0"/>
              </a:rPr>
              <a:t>Nhấn</a:t>
            </a:r>
            <a:r>
              <a:rPr lang="en-US" sz="4400" dirty="0">
                <a:solidFill>
                  <a:schemeClr val="tx2">
                    <a:lumMod val="75000"/>
                  </a:schemeClr>
                </a:solidFill>
                <a:latin typeface="Cambria" panose="02040503050406030204" pitchFamily="18" charset="0"/>
                <a:ea typeface="Cambria" panose="02040503050406030204" pitchFamily="18" charset="0"/>
              </a:rPr>
              <a:t> </a:t>
            </a:r>
            <a:r>
              <a:rPr lang="en-US" sz="4400" dirty="0" err="1">
                <a:solidFill>
                  <a:schemeClr val="tx2">
                    <a:lumMod val="75000"/>
                  </a:schemeClr>
                </a:solidFill>
                <a:latin typeface="Cambria" panose="02040503050406030204" pitchFamily="18" charset="0"/>
                <a:ea typeface="Cambria" panose="02040503050406030204" pitchFamily="18" charset="0"/>
              </a:rPr>
              <a:t>giọng</a:t>
            </a:r>
            <a:r>
              <a:rPr lang="en-US" sz="4400" dirty="0">
                <a:solidFill>
                  <a:schemeClr val="tx2">
                    <a:lumMod val="75000"/>
                  </a:schemeClr>
                </a:solidFill>
                <a:latin typeface="Cambria" panose="02040503050406030204" pitchFamily="18" charset="0"/>
                <a:ea typeface="Cambria" panose="02040503050406030204" pitchFamily="18" charset="0"/>
              </a:rPr>
              <a:t> </a:t>
            </a:r>
            <a:r>
              <a:rPr lang="en-US" sz="4400" dirty="0" err="1">
                <a:solidFill>
                  <a:schemeClr val="tx2">
                    <a:lumMod val="75000"/>
                  </a:schemeClr>
                </a:solidFill>
                <a:latin typeface="Cambria" panose="02040503050406030204" pitchFamily="18" charset="0"/>
                <a:ea typeface="Cambria" panose="02040503050406030204" pitchFamily="18" charset="0"/>
              </a:rPr>
              <a:t>vào</a:t>
            </a:r>
            <a:r>
              <a:rPr lang="en-US" sz="4400" dirty="0">
                <a:solidFill>
                  <a:schemeClr val="tx2">
                    <a:lumMod val="75000"/>
                  </a:schemeClr>
                </a:solidFill>
                <a:latin typeface="Cambria" panose="02040503050406030204" pitchFamily="18" charset="0"/>
                <a:ea typeface="Cambria" panose="02040503050406030204" pitchFamily="18" charset="0"/>
              </a:rPr>
              <a:t> </a:t>
            </a:r>
            <a:r>
              <a:rPr lang="en-US" sz="4400" dirty="0" err="1">
                <a:solidFill>
                  <a:schemeClr val="tx2">
                    <a:lumMod val="75000"/>
                  </a:schemeClr>
                </a:solidFill>
                <a:latin typeface="Cambria" panose="02040503050406030204" pitchFamily="18" charset="0"/>
                <a:ea typeface="Cambria" panose="02040503050406030204" pitchFamily="18" charset="0"/>
              </a:rPr>
              <a:t>những</a:t>
            </a:r>
            <a:r>
              <a:rPr lang="en-US" sz="4400" dirty="0">
                <a:solidFill>
                  <a:schemeClr val="tx2">
                    <a:lumMod val="75000"/>
                  </a:schemeClr>
                </a:solidFill>
                <a:latin typeface="Cambria" panose="02040503050406030204" pitchFamily="18" charset="0"/>
                <a:ea typeface="Cambria" panose="02040503050406030204" pitchFamily="18" charset="0"/>
              </a:rPr>
              <a:t> </a:t>
            </a:r>
            <a:r>
              <a:rPr lang="en-US" sz="4400" dirty="0" err="1">
                <a:solidFill>
                  <a:schemeClr val="tx2">
                    <a:lumMod val="75000"/>
                  </a:schemeClr>
                </a:solidFill>
                <a:latin typeface="Cambria" panose="02040503050406030204" pitchFamily="18" charset="0"/>
                <a:ea typeface="Cambria" panose="02040503050406030204" pitchFamily="18" charset="0"/>
              </a:rPr>
              <a:t>từ</a:t>
            </a:r>
            <a:r>
              <a:rPr lang="en-US" sz="4400" dirty="0">
                <a:solidFill>
                  <a:schemeClr val="tx2">
                    <a:lumMod val="75000"/>
                  </a:schemeClr>
                </a:solidFill>
                <a:latin typeface="Cambria" panose="02040503050406030204" pitchFamily="18" charset="0"/>
                <a:ea typeface="Cambria" panose="02040503050406030204" pitchFamily="18" charset="0"/>
              </a:rPr>
              <a:t> </a:t>
            </a:r>
            <a:r>
              <a:rPr lang="en-US" sz="4400" dirty="0" err="1">
                <a:solidFill>
                  <a:schemeClr val="tx2">
                    <a:lumMod val="75000"/>
                  </a:schemeClr>
                </a:solidFill>
                <a:latin typeface="Cambria" panose="02040503050406030204" pitchFamily="18" charset="0"/>
                <a:ea typeface="Cambria" panose="02040503050406030204" pitchFamily="18" charset="0"/>
              </a:rPr>
              <a:t>ngữ</a:t>
            </a:r>
            <a:r>
              <a:rPr lang="en-US" sz="4400" dirty="0">
                <a:solidFill>
                  <a:schemeClr val="tx2">
                    <a:lumMod val="75000"/>
                  </a:schemeClr>
                </a:solidFill>
                <a:latin typeface="Cambria" panose="02040503050406030204" pitchFamily="18" charset="0"/>
                <a:ea typeface="Cambria" panose="02040503050406030204" pitchFamily="18" charset="0"/>
              </a:rPr>
              <a:t> </a:t>
            </a:r>
            <a:r>
              <a:rPr lang="en-US" sz="4400" dirty="0" err="1">
                <a:solidFill>
                  <a:schemeClr val="tx2">
                    <a:lumMod val="75000"/>
                  </a:schemeClr>
                </a:solidFill>
                <a:latin typeface="Cambria" panose="02040503050406030204" pitchFamily="18" charset="0"/>
                <a:ea typeface="Cambria" panose="02040503050406030204" pitchFamily="18" charset="0"/>
              </a:rPr>
              <a:t>lặp</a:t>
            </a:r>
            <a:r>
              <a:rPr lang="en-US" sz="4400" dirty="0">
                <a:solidFill>
                  <a:schemeClr val="tx2">
                    <a:lumMod val="75000"/>
                  </a:schemeClr>
                </a:solidFill>
                <a:latin typeface="Cambria" panose="02040503050406030204" pitchFamily="18" charset="0"/>
                <a:ea typeface="Cambria" panose="02040503050406030204" pitchFamily="18" charset="0"/>
              </a:rPr>
              <a:t> </a:t>
            </a:r>
            <a:r>
              <a:rPr lang="en-US" sz="4400" dirty="0" err="1">
                <a:solidFill>
                  <a:schemeClr val="tx2">
                    <a:lumMod val="75000"/>
                  </a:schemeClr>
                </a:solidFill>
                <a:latin typeface="Cambria" panose="02040503050406030204" pitchFamily="18" charset="0"/>
                <a:ea typeface="Cambria" panose="02040503050406030204" pitchFamily="18" charset="0"/>
              </a:rPr>
              <a:t>lại</a:t>
            </a:r>
            <a:endParaRPr lang="en-US" sz="4400" dirty="0">
              <a:solidFill>
                <a:schemeClr val="tx2">
                  <a:lumMod val="75000"/>
                </a:schemeClr>
              </a:solidFill>
              <a:latin typeface="Cambria" panose="02040503050406030204" pitchFamily="18" charset="0"/>
              <a:ea typeface="Cambria" panose="02040503050406030204" pitchFamily="18" charset="0"/>
            </a:endParaRPr>
          </a:p>
        </p:txBody>
      </p:sp>
      <p:sp>
        <p:nvSpPr>
          <p:cNvPr id="5" name="Rectangle 4"/>
          <p:cNvSpPr/>
          <p:nvPr/>
        </p:nvSpPr>
        <p:spPr>
          <a:xfrm>
            <a:off x="1445351" y="3258920"/>
            <a:ext cx="6936649" cy="4524315"/>
          </a:xfrm>
          <a:prstGeom prst="rect">
            <a:avLst/>
          </a:prstGeom>
          <a:solidFill>
            <a:schemeClr val="accent6">
              <a:lumMod val="20000"/>
              <a:lumOff val="80000"/>
            </a:schemeClr>
          </a:solidFill>
          <a:ln w="38100">
            <a:solidFill>
              <a:schemeClr val="tx1"/>
            </a:solidFill>
            <a:prstDash val="lgDash"/>
          </a:ln>
        </p:spPr>
        <p:txBody>
          <a:bodyPr wrap="square">
            <a:spAutoFit/>
          </a:bodyPr>
          <a:lstStyle/>
          <a:p>
            <a:pPr algn="just"/>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Tôi kể với các bạn</a:t>
            </a:r>
          </a:p>
          <a:p>
            <a:pPr algn="just"/>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Một màu trời đã </a:t>
            </a:r>
            <a:r>
              <a:rPr lang="vi-VN" sz="48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lâu</a:t>
            </a:r>
          </a:p>
          <a:p>
            <a:pPr algn="just"/>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Đó là một màu </a:t>
            </a:r>
            <a:r>
              <a:rPr lang="vi-VN" sz="48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nâu</a:t>
            </a:r>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p>
          <a:p>
            <a:pPr algn="just"/>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Bầu trời trong quả trứng</a:t>
            </a:r>
          </a:p>
          <a:p>
            <a:pPr algn="just"/>
            <a:r>
              <a:rPr lang="vi-VN" sz="48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Không có </a:t>
            </a:r>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gió có nắng</a:t>
            </a:r>
          </a:p>
          <a:p>
            <a:pPr algn="just"/>
            <a:r>
              <a:rPr lang="vi-VN" sz="48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Không có </a:t>
            </a:r>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lắm sắc màu</a:t>
            </a:r>
            <a:endParaRPr lang="en-US" sz="4800" dirty="0">
              <a:latin typeface="Cambria" panose="02040503050406030204" pitchFamily="18" charset="0"/>
              <a:ea typeface="Cambria" panose="02040503050406030204" pitchFamily="18" charset="0"/>
            </a:endParaRPr>
          </a:p>
        </p:txBody>
      </p:sp>
      <p:sp>
        <p:nvSpPr>
          <p:cNvPr id="48" name="Rectangle 47"/>
          <p:cNvSpPr/>
          <p:nvPr/>
        </p:nvSpPr>
        <p:spPr>
          <a:xfrm>
            <a:off x="2012627" y="3279435"/>
            <a:ext cx="7844208" cy="4524315"/>
          </a:xfrm>
          <a:prstGeom prst="rect">
            <a:avLst/>
          </a:prstGeom>
          <a:solidFill>
            <a:schemeClr val="accent6">
              <a:lumMod val="20000"/>
              <a:lumOff val="80000"/>
            </a:schemeClr>
          </a:solidFill>
          <a:ln w="38100">
            <a:solidFill>
              <a:schemeClr val="tx1"/>
            </a:solidFill>
            <a:prstDash val="lgDash"/>
          </a:ln>
        </p:spPr>
        <p:txBody>
          <a:bodyPr wrap="square">
            <a:spAutoFit/>
          </a:bodyPr>
          <a:lstStyle/>
          <a:p>
            <a:pPr algn="just"/>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Tôi </a:t>
            </a:r>
            <a:r>
              <a:rPr lang="en-US" sz="4800" b="1" u="sng" dirty="0" err="1">
                <a:solidFill>
                  <a:srgbClr val="C00000"/>
                </a:solidFill>
                <a:latin typeface="Cambria" panose="02040503050406030204" pitchFamily="18" charset="0"/>
                <a:ea typeface="Cambria" panose="02040503050406030204" pitchFamily="18" charset="0"/>
                <a:cs typeface="Open Sans" panose="020B0606030504020204" pitchFamily="34" charset="0"/>
              </a:rPr>
              <a:t>đạp</a:t>
            </a:r>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 vỡ màu nâu</a:t>
            </a:r>
          </a:p>
          <a:p>
            <a:pPr algn="just"/>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Bầu trời trong quả trứng</a:t>
            </a:r>
          </a:p>
          <a:p>
            <a:pPr algn="just"/>
            <a:r>
              <a:rPr lang="vi-VN" sz="48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Bỗng</a:t>
            </a:r>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 thấy </a:t>
            </a:r>
            <a:r>
              <a:rPr lang="vi-VN" sz="48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nhiều</a:t>
            </a:r>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 gió lộng</a:t>
            </a:r>
          </a:p>
          <a:p>
            <a:pPr algn="just"/>
            <a:r>
              <a:rPr lang="vi-VN" sz="48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Bỗng</a:t>
            </a:r>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 thấy </a:t>
            </a:r>
            <a:r>
              <a:rPr lang="vi-VN" sz="4800" b="1" dirty="0">
                <a:solidFill>
                  <a:srgbClr val="C00000"/>
                </a:solidFill>
                <a:latin typeface="Cambria" panose="02040503050406030204" pitchFamily="18" charset="0"/>
                <a:ea typeface="Cambria" panose="02040503050406030204" pitchFamily="18" charset="0"/>
                <a:cs typeface="Open Sans" panose="020B0606030504020204" pitchFamily="34" charset="0"/>
              </a:rPr>
              <a:t>nhiều</a:t>
            </a:r>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 nắng reo</a:t>
            </a:r>
          </a:p>
          <a:p>
            <a:pPr algn="just"/>
            <a:r>
              <a:rPr lang="vi-VN" sz="48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Bỗng</a:t>
            </a:r>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 tôi thấy </a:t>
            </a:r>
            <a:r>
              <a:rPr lang="vi-VN" sz="48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thương yêu</a:t>
            </a:r>
          </a:p>
          <a:p>
            <a:pPr algn="just"/>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Tôi biết là </a:t>
            </a:r>
            <a:r>
              <a:rPr lang="vi-VN" sz="48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có mẹ</a:t>
            </a:r>
          </a:p>
        </p:txBody>
      </p:sp>
    </p:spTree>
    <p:extLst>
      <p:ext uri="{BB962C8B-B14F-4D97-AF65-F5344CB8AC3E}">
        <p14:creationId xmlns:p14="http://schemas.microsoft.com/office/powerpoint/2010/main" val="363860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1+#ppt_w/2"/>
                                          </p:val>
                                        </p:tav>
                                        <p:tav tm="100000">
                                          <p:val>
                                            <p:strVal val="#ppt_x"/>
                                          </p:val>
                                        </p:tav>
                                      </p:tavLst>
                                    </p:anim>
                                    <p:anim calcmode="lin" valueType="num">
                                      <p:cBhvr additive="base">
                                        <p:cTn id="12"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anim calcmode="lin" valueType="num">
                                      <p:cBhvr additive="base">
                                        <p:cTn id="33" dur="500" fill="hold"/>
                                        <p:tgtEl>
                                          <p:spTgt spid="48"/>
                                        </p:tgtEl>
                                        <p:attrNameLst>
                                          <p:attrName>ppt_x</p:attrName>
                                        </p:attrNameLst>
                                      </p:cBhvr>
                                      <p:tavLst>
                                        <p:tav tm="0">
                                          <p:val>
                                            <p:strVal val="0-#ppt_w/2"/>
                                          </p:val>
                                        </p:tav>
                                        <p:tav tm="100000">
                                          <p:val>
                                            <p:strVal val="#ppt_x"/>
                                          </p:val>
                                        </p:tav>
                                      </p:tavLst>
                                    </p:anim>
                                    <p:anim calcmode="lin" valueType="num">
                                      <p:cBhvr additive="base">
                                        <p:cTn id="34"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7" grpId="0" animBg="1"/>
      <p:bldP spid="5" grpId="0" animBg="1"/>
      <p:bldP spid="5" grpId="1" animBg="1"/>
      <p:bldP spid="4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3" name="Freeform 3"/>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2"/>
            <a:stretch>
              <a:fillRect/>
            </a:stretch>
          </a:blipFill>
        </p:spPr>
      </p:sp>
      <p:sp>
        <p:nvSpPr>
          <p:cNvPr id="4" name="Freeform 4"/>
          <p:cNvSpPr/>
          <p:nvPr/>
        </p:nvSpPr>
        <p:spPr>
          <a:xfrm>
            <a:off x="3196392" y="7992880"/>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3"/>
            <a:stretch>
              <a:fillRect/>
            </a:stretch>
          </a:blipFill>
        </p:spPr>
      </p:sp>
      <p:sp>
        <p:nvSpPr>
          <p:cNvPr id="6" name="Freeform 6"/>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3"/>
            <a:stretch>
              <a:fillRect/>
            </a:stretch>
          </a:blipFill>
        </p:spPr>
      </p:sp>
      <p:sp>
        <p:nvSpPr>
          <p:cNvPr id="7" name="Freeform 7"/>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3"/>
            <a:stretch>
              <a:fillRect/>
            </a:stretch>
          </a:blipFill>
        </p:spPr>
      </p:sp>
      <p:sp>
        <p:nvSpPr>
          <p:cNvPr id="8" name="Freeform 8"/>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3"/>
            <a:stretch>
              <a:fillRect/>
            </a:stretch>
          </a:blipFill>
        </p:spPr>
      </p:sp>
      <p:sp>
        <p:nvSpPr>
          <p:cNvPr id="9" name="Freeform 9"/>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3"/>
            <a:stretch>
              <a:fillRect/>
            </a:stretch>
          </a:blipFill>
        </p:spPr>
      </p:sp>
      <p:sp>
        <p:nvSpPr>
          <p:cNvPr id="10" name="Freeform 10"/>
          <p:cNvSpPr/>
          <p:nvPr/>
        </p:nvSpPr>
        <p:spPr>
          <a:xfrm>
            <a:off x="14511067" y="1483970"/>
            <a:ext cx="6202594" cy="3659530"/>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sp>
      <p:sp>
        <p:nvSpPr>
          <p:cNvPr id="11" name="Freeform 11"/>
          <p:cNvSpPr/>
          <p:nvPr/>
        </p:nvSpPr>
        <p:spPr>
          <a:xfrm>
            <a:off x="7371619" y="-1224323"/>
            <a:ext cx="6202594" cy="3659530"/>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sp>
      <p:grpSp>
        <p:nvGrpSpPr>
          <p:cNvPr id="15" name="Group 14"/>
          <p:cNvGrpSpPr/>
          <p:nvPr/>
        </p:nvGrpSpPr>
        <p:grpSpPr>
          <a:xfrm>
            <a:off x="533400" y="495300"/>
            <a:ext cx="17449800" cy="9372600"/>
            <a:chOff x="533400" y="495300"/>
            <a:chExt cx="17449800" cy="9372600"/>
          </a:xfrm>
        </p:grpSpPr>
        <p:sp>
          <p:nvSpPr>
            <p:cNvPr id="13" name="Rectangle 12"/>
            <p:cNvSpPr/>
            <p:nvPr/>
          </p:nvSpPr>
          <p:spPr>
            <a:xfrm>
              <a:off x="533400" y="495300"/>
              <a:ext cx="17297400" cy="9220200"/>
            </a:xfrm>
            <a:prstGeom prst="rect">
              <a:avLst/>
            </a:prstGeom>
            <a:solidFill>
              <a:schemeClr val="accent2">
                <a:lumMod val="75000"/>
              </a:schemeClr>
            </a:solidFill>
            <a:ln w="2381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85800" y="647700"/>
              <a:ext cx="17297400" cy="9220200"/>
            </a:xfrm>
            <a:prstGeom prst="rect">
              <a:avLst/>
            </a:prstGeom>
            <a:solidFill>
              <a:schemeClr val="bg1"/>
            </a:solidFill>
            <a:ln w="114300" cap="rnd" cmpd="dbl">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p:cNvSpPr/>
          <p:nvPr/>
        </p:nvSpPr>
        <p:spPr>
          <a:xfrm>
            <a:off x="1447966" y="1831721"/>
            <a:ext cx="6739232" cy="7478970"/>
          </a:xfrm>
          <a:prstGeom prst="rect">
            <a:avLst/>
          </a:prstGeom>
        </p:spPr>
        <p:txBody>
          <a:bodyPr wrap="square">
            <a:spAutoFit/>
          </a:bodyPr>
          <a:lstStyle/>
          <a:p>
            <a:pPr algn="ctr"/>
            <a:endPar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Tôi kể với các bạn</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Một màu trời đã lâu</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Đó là một màu nâu </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Không có gió có nắng</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Không có lắm sắc màu</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Một vòm trời như nhau:</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Tôi chưa kêu “chiếp chiếp"</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Chẳng biết tìm giun, sâu</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Đói, no chẳng biết đâu</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Cứ việc mà yên ngủ...</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Tôi cũng không hiểu rõ</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Tôi sinh ra vì sao</a:t>
            </a:r>
          </a:p>
        </p:txBody>
      </p:sp>
      <p:sp>
        <p:nvSpPr>
          <p:cNvPr id="19" name="Rectangle 18"/>
          <p:cNvSpPr/>
          <p:nvPr/>
        </p:nvSpPr>
        <p:spPr>
          <a:xfrm>
            <a:off x="6849908" y="3118226"/>
            <a:ext cx="9144000" cy="5509200"/>
          </a:xfrm>
          <a:prstGeom prst="rect">
            <a:avLst/>
          </a:prstGeom>
        </p:spPr>
        <p:txBody>
          <a:bodyPr>
            <a:spAutoFit/>
          </a:bodyPr>
          <a:lstStyle/>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Tôi </a:t>
            </a:r>
            <a:r>
              <a:rPr lang="en-US" sz="3200" dirty="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đạp</a:t>
            </a:r>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vỡ màu nâu</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Bỗng thấy nhiều gió lộng</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Bỗng thấy nhiều nắng reo</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Bỗng tôi thấy thương yêu</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Tôi biết là có mẹ</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Đói, tôi tìm giun dế</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Ăn no xoải cánh phơi...</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Bầu trời ở bên ngoài</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Sao mà xanh đến thế</a:t>
            </a:r>
            <a:r>
              <a:rPr lang="en-US"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a:t>
            </a:r>
            <a:endPar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vi-VN" sz="3200" b="1" i="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(Xuân Quỳnh)</a:t>
            </a:r>
          </a:p>
        </p:txBody>
      </p:sp>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ackgroundRemoval t="0" b="100000" l="1389" r="95660"/>
                    </a14:imgEffect>
                  </a14:imgLayer>
                </a14:imgProps>
              </a:ext>
            </a:extLst>
          </a:blip>
          <a:stretch>
            <a:fillRect/>
          </a:stretch>
        </p:blipFill>
        <p:spPr>
          <a:xfrm>
            <a:off x="10916923" y="647700"/>
            <a:ext cx="7485260" cy="9220200"/>
          </a:xfrm>
          <a:prstGeom prst="rect">
            <a:avLst/>
          </a:prstGeom>
        </p:spPr>
      </p:pic>
      <p:sp>
        <p:nvSpPr>
          <p:cNvPr id="21" name="Rectangle 20"/>
          <p:cNvSpPr/>
          <p:nvPr/>
        </p:nvSpPr>
        <p:spPr>
          <a:xfrm>
            <a:off x="-535070" y="925331"/>
            <a:ext cx="9144000" cy="1446550"/>
          </a:xfrm>
          <a:prstGeom prst="rect">
            <a:avLst/>
          </a:prstGeom>
        </p:spPr>
        <p:txBody>
          <a:bodyPr>
            <a:spAutoFit/>
          </a:bodyPr>
          <a:lstStyle/>
          <a:p>
            <a:pPr algn="ctr"/>
            <a:r>
              <a:rPr lang="vi-VN"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Bầu trời trong quả trứng</a:t>
            </a:r>
            <a:endParaRPr lang="vi-VN" sz="4400"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endParaRPr>
          </a:p>
          <a:p>
            <a:pPr algn="ctr"/>
            <a:r>
              <a:rPr lang="vi-VN"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(Trích)</a:t>
            </a:r>
            <a:endParaRPr lang="en-US"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endParaRPr>
          </a:p>
        </p:txBody>
      </p:sp>
      <p:grpSp>
        <p:nvGrpSpPr>
          <p:cNvPr id="12" name="Group 11"/>
          <p:cNvGrpSpPr/>
          <p:nvPr/>
        </p:nvGrpSpPr>
        <p:grpSpPr>
          <a:xfrm>
            <a:off x="8473067" y="8768249"/>
            <a:ext cx="7672153" cy="1515880"/>
            <a:chOff x="7713051" y="952910"/>
            <a:chExt cx="7672153" cy="1515880"/>
          </a:xfrm>
        </p:grpSpPr>
        <p:sp>
          <p:nvSpPr>
            <p:cNvPr id="18" name="Freeform 15"/>
            <p:cNvSpPr/>
            <p:nvPr/>
          </p:nvSpPr>
          <p:spPr>
            <a:xfrm>
              <a:off x="7713051" y="952910"/>
              <a:ext cx="7672153" cy="1515880"/>
            </a:xfrm>
            <a:custGeom>
              <a:avLst/>
              <a:gdLst/>
              <a:ahLst/>
              <a:cxnLst/>
              <a:rect l="l" t="t" r="r" b="b"/>
              <a:pathLst>
                <a:path w="7315200" h="1442964">
                  <a:moveTo>
                    <a:pt x="0" y="0"/>
                  </a:moveTo>
                  <a:lnTo>
                    <a:pt x="7315200" y="0"/>
                  </a:lnTo>
                  <a:lnTo>
                    <a:pt x="7315200" y="1442964"/>
                  </a:lnTo>
                  <a:lnTo>
                    <a:pt x="0" y="1442964"/>
                  </a:lnTo>
                  <a:lnTo>
                    <a:pt x="0" y="0"/>
                  </a:lnTo>
                  <a:close/>
                </a:path>
              </a:pathLst>
            </a:custGeom>
            <a:blipFill>
              <a:blip r:embed="rId7">
                <a:duotone>
                  <a:schemeClr val="accent1">
                    <a:shade val="45000"/>
                    <a:satMod val="135000"/>
                  </a:schemeClr>
                  <a:prstClr val="white"/>
                </a:duotone>
                <a:extLst>
                  <a:ext uri="{96DAC541-7B7A-43D3-8B79-37D633B846F1}">
                    <asvg:svgBlip xmlns:asvg="http://schemas.microsoft.com/office/drawing/2016/SVG/main" r:embed="rId8"/>
                  </a:ext>
                </a:extLst>
              </a:blip>
              <a:stretch>
                <a:fillRect/>
              </a:stretch>
            </a:blipFill>
          </p:spPr>
        </p:sp>
        <p:sp>
          <p:nvSpPr>
            <p:cNvPr id="5" name="TextBox 4"/>
            <p:cNvSpPr txBox="1"/>
            <p:nvPr/>
          </p:nvSpPr>
          <p:spPr>
            <a:xfrm>
              <a:off x="8077200" y="1067353"/>
              <a:ext cx="7048724" cy="1107996"/>
            </a:xfrm>
            <a:prstGeom prst="rect">
              <a:avLst/>
            </a:prstGeom>
            <a:noFill/>
          </p:spPr>
          <p:txBody>
            <a:bodyPr wrap="none" rtlCol="0">
              <a:spAutoFit/>
            </a:bodyPr>
            <a:lstStyle/>
            <a:p>
              <a:r>
                <a:rPr lang="en-US" sz="6600" dirty="0">
                  <a:ln>
                    <a:solidFill>
                      <a:schemeClr val="tx1"/>
                    </a:solidFill>
                  </a:ln>
                  <a:solidFill>
                    <a:schemeClr val="bg1"/>
                  </a:solidFill>
                  <a:latin typeface="#9Slide07 Soup of Justice" pitchFamily="2" charset="0"/>
                </a:rPr>
                <a:t>LUYỆN ĐỌC NHÓM 2</a:t>
              </a:r>
            </a:p>
          </p:txBody>
        </p:sp>
      </p:grpSp>
    </p:spTree>
    <p:extLst>
      <p:ext uri="{BB962C8B-B14F-4D97-AF65-F5344CB8AC3E}">
        <p14:creationId xmlns:p14="http://schemas.microsoft.com/office/powerpoint/2010/main" val="409422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2" name="Freeform 2"/>
          <p:cNvSpPr/>
          <p:nvPr/>
        </p:nvSpPr>
        <p:spPr>
          <a:xfrm>
            <a:off x="13792200" y="728019"/>
            <a:ext cx="6522297" cy="3815544"/>
          </a:xfrm>
          <a:custGeom>
            <a:avLst/>
            <a:gdLst/>
            <a:ahLst/>
            <a:cxnLst/>
            <a:rect l="l" t="t" r="r" b="b"/>
            <a:pathLst>
              <a:path w="6522297" h="3815544">
                <a:moveTo>
                  <a:pt x="0" y="0"/>
                </a:moveTo>
                <a:lnTo>
                  <a:pt x="6522296" y="0"/>
                </a:lnTo>
                <a:lnTo>
                  <a:pt x="6522296" y="3815543"/>
                </a:lnTo>
                <a:lnTo>
                  <a:pt x="0" y="3815543"/>
                </a:lnTo>
                <a:lnTo>
                  <a:pt x="0" y="0"/>
                </a:lnTo>
                <a:close/>
              </a:path>
            </a:pathLst>
          </a:custGeom>
          <a:blipFill>
            <a:blip r:embed="rId3"/>
            <a:stretch>
              <a:fillRect/>
            </a:stretch>
          </a:blipFill>
        </p:spPr>
      </p:sp>
      <p:sp>
        <p:nvSpPr>
          <p:cNvPr id="3" name="Freeform 3"/>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4"/>
            <a:stretch>
              <a:fillRect/>
            </a:stretch>
          </a:blipFill>
        </p:spPr>
      </p:sp>
      <p:sp>
        <p:nvSpPr>
          <p:cNvPr id="4" name="Freeform 4"/>
          <p:cNvSpPr/>
          <p:nvPr/>
        </p:nvSpPr>
        <p:spPr>
          <a:xfrm>
            <a:off x="3196392" y="7992880"/>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5"/>
            <a:stretch>
              <a:fillRect/>
            </a:stretch>
          </a:blipFill>
        </p:spPr>
      </p:sp>
      <p:sp>
        <p:nvSpPr>
          <p:cNvPr id="5" name="Freeform 5"/>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5"/>
            <a:stretch>
              <a:fillRect/>
            </a:stretch>
          </a:blipFill>
        </p:spPr>
      </p:sp>
      <p:sp>
        <p:nvSpPr>
          <p:cNvPr id="6" name="Freeform 6"/>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5"/>
            <a:stretch>
              <a:fillRect/>
            </a:stretch>
          </a:blipFill>
        </p:spPr>
      </p:sp>
      <p:sp>
        <p:nvSpPr>
          <p:cNvPr id="7" name="Freeform 7"/>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5"/>
            <a:stretch>
              <a:fillRect/>
            </a:stretch>
          </a:blipFill>
        </p:spPr>
      </p:sp>
      <p:sp>
        <p:nvSpPr>
          <p:cNvPr id="8" name="Freeform 8"/>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5"/>
            <a:stretch>
              <a:fillRect/>
            </a:stretch>
          </a:blipFill>
        </p:spPr>
      </p:sp>
      <p:sp>
        <p:nvSpPr>
          <p:cNvPr id="9" name="Freeform 9"/>
          <p:cNvSpPr/>
          <p:nvPr/>
        </p:nvSpPr>
        <p:spPr>
          <a:xfrm>
            <a:off x="-6052840" y="-419100"/>
            <a:ext cx="15196840" cy="10988279"/>
          </a:xfrm>
          <a:custGeom>
            <a:avLst/>
            <a:gdLst/>
            <a:ahLst/>
            <a:cxnLst/>
            <a:rect l="l" t="t" r="r" b="b"/>
            <a:pathLst>
              <a:path w="15196840" h="10061575">
                <a:moveTo>
                  <a:pt x="0" y="0"/>
                </a:moveTo>
                <a:lnTo>
                  <a:pt x="15196840" y="0"/>
                </a:lnTo>
                <a:lnTo>
                  <a:pt x="15196840" y="10061575"/>
                </a:lnTo>
                <a:lnTo>
                  <a:pt x="0" y="10061575"/>
                </a:lnTo>
                <a:lnTo>
                  <a:pt x="0" y="0"/>
                </a:lnTo>
                <a:close/>
              </a:path>
            </a:pathLst>
          </a:custGeom>
          <a:blipFill>
            <a:blip r:embed="rId6"/>
            <a:stretch>
              <a:fillRect/>
            </a:stretch>
          </a:blipFill>
        </p:spPr>
      </p:sp>
      <p:sp>
        <p:nvSpPr>
          <p:cNvPr id="10" name="Freeform 10"/>
          <p:cNvSpPr/>
          <p:nvPr/>
        </p:nvSpPr>
        <p:spPr>
          <a:xfrm>
            <a:off x="7424605" y="-1464067"/>
            <a:ext cx="6522297" cy="3815544"/>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3"/>
            <a:stretch>
              <a:fillRect/>
            </a:stretch>
          </a:blipFill>
        </p:spPr>
      </p:sp>
      <p:sp>
        <p:nvSpPr>
          <p:cNvPr id="17" name="Freeform 11"/>
          <p:cNvSpPr/>
          <p:nvPr/>
        </p:nvSpPr>
        <p:spPr>
          <a:xfrm>
            <a:off x="-5932878" y="4987606"/>
            <a:ext cx="4734909" cy="5380892"/>
          </a:xfrm>
          <a:custGeom>
            <a:avLst/>
            <a:gdLst/>
            <a:ahLst/>
            <a:cxnLst/>
            <a:rect l="l" t="t" r="r" b="b"/>
            <a:pathLst>
              <a:path w="5947814" h="6739732">
                <a:moveTo>
                  <a:pt x="0" y="0"/>
                </a:moveTo>
                <a:lnTo>
                  <a:pt x="5947814" y="0"/>
                </a:lnTo>
                <a:lnTo>
                  <a:pt x="5947814" y="6739732"/>
                </a:lnTo>
                <a:lnTo>
                  <a:pt x="0" y="6739732"/>
                </a:lnTo>
                <a:lnTo>
                  <a:pt x="0" y="0"/>
                </a:lnTo>
                <a:close/>
              </a:path>
            </a:pathLst>
          </a:custGeom>
          <a:blipFill>
            <a:blip r:embed="rId7"/>
            <a:stretch>
              <a:fillRect/>
            </a:stretch>
          </a:blipFill>
        </p:spPr>
      </p:sp>
      <p:pic>
        <p:nvPicPr>
          <p:cNvPr id="11" name="Picture 10"/>
          <p:cNvPicPr>
            <a:picLocks noChangeAspect="1"/>
          </p:cNvPicPr>
          <p:nvPr/>
        </p:nvPicPr>
        <p:blipFill>
          <a:blip r:embed="rId8"/>
          <a:stretch>
            <a:fillRect/>
          </a:stretch>
        </p:blipFill>
        <p:spPr>
          <a:xfrm>
            <a:off x="7697228" y="1234370"/>
            <a:ext cx="10101948" cy="7547502"/>
          </a:xfrm>
          <a:prstGeom prst="rect">
            <a:avLst/>
          </a:prstGeom>
        </p:spPr>
      </p:pic>
    </p:spTree>
    <p:extLst>
      <p:ext uri="{BB962C8B-B14F-4D97-AF65-F5344CB8AC3E}">
        <p14:creationId xmlns:p14="http://schemas.microsoft.com/office/powerpoint/2010/main" val="407607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72222E-6 3.7037E-6 L 0.49115 -0.01111 " pathEditMode="relative" rAng="0" ptsTypes="AA">
                                      <p:cBhvr>
                                        <p:cTn id="6" dur="2000" fill="hold"/>
                                        <p:tgtEl>
                                          <p:spTgt spid="17"/>
                                        </p:tgtEl>
                                        <p:attrNameLst>
                                          <p:attrName>ppt_x</p:attrName>
                                          <p:attrName>ppt_y</p:attrName>
                                        </p:attrNameLst>
                                      </p:cBhvr>
                                      <p:rCtr x="24557" y="-556"/>
                                    </p:animMotion>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par>
                          <p:cTn id="7" fill="hold">
                            <p:stCondLst>
                              <p:cond delay="2000"/>
                            </p:stCondLst>
                            <p:childTnLst>
                              <p:par>
                                <p:cTn id="8" presetID="2" presetClass="entr" presetSubtype="4"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14" name="Freeform 2"/>
          <p:cNvSpPr/>
          <p:nvPr/>
        </p:nvSpPr>
        <p:spPr>
          <a:xfrm>
            <a:off x="-536629" y="2961223"/>
            <a:ext cx="5745750" cy="8049677"/>
          </a:xfrm>
          <a:custGeom>
            <a:avLst/>
            <a:gdLst/>
            <a:ahLst/>
            <a:cxnLst/>
            <a:rect l="l" t="t" r="r" b="b"/>
            <a:pathLst>
              <a:path w="6388807" h="9203563">
                <a:moveTo>
                  <a:pt x="0" y="0"/>
                </a:moveTo>
                <a:lnTo>
                  <a:pt x="6388807" y="0"/>
                </a:lnTo>
                <a:lnTo>
                  <a:pt x="6388807" y="9203562"/>
                </a:lnTo>
                <a:lnTo>
                  <a:pt x="0" y="9203562"/>
                </a:lnTo>
                <a:lnTo>
                  <a:pt x="0" y="0"/>
                </a:lnTo>
                <a:close/>
              </a:path>
            </a:pathLst>
          </a:custGeom>
          <a:blipFill>
            <a:blip r:embed="rId2"/>
            <a:stretch>
              <a:fillRect/>
            </a:stretch>
          </a:blipFill>
        </p:spPr>
      </p:sp>
      <p:sp>
        <p:nvSpPr>
          <p:cNvPr id="3" name="Freeform 3"/>
          <p:cNvSpPr/>
          <p:nvPr/>
        </p:nvSpPr>
        <p:spPr>
          <a:xfrm>
            <a:off x="-762000" y="-1333500"/>
            <a:ext cx="5971121" cy="3687083"/>
          </a:xfrm>
          <a:custGeom>
            <a:avLst/>
            <a:gdLst/>
            <a:ahLst/>
            <a:cxnLst/>
            <a:rect l="l" t="t" r="r" b="b"/>
            <a:pathLst>
              <a:path w="8180997" h="4826788">
                <a:moveTo>
                  <a:pt x="0" y="0"/>
                </a:moveTo>
                <a:lnTo>
                  <a:pt x="8180997" y="0"/>
                </a:lnTo>
                <a:lnTo>
                  <a:pt x="8180997" y="4826788"/>
                </a:lnTo>
                <a:lnTo>
                  <a:pt x="0" y="4826788"/>
                </a:lnTo>
                <a:lnTo>
                  <a:pt x="0" y="0"/>
                </a:lnTo>
                <a:close/>
              </a:path>
            </a:pathLst>
          </a:custGeom>
          <a:blipFill>
            <a:blip r:embed="rId3"/>
            <a:stretch>
              <a:fillRect/>
            </a:stretch>
          </a:blipFill>
        </p:spPr>
      </p:sp>
      <p:sp>
        <p:nvSpPr>
          <p:cNvPr id="7" name="Freeform 7"/>
          <p:cNvSpPr/>
          <p:nvPr/>
        </p:nvSpPr>
        <p:spPr>
          <a:xfrm flipH="1">
            <a:off x="14180140" y="5973082"/>
            <a:ext cx="4202364" cy="4433671"/>
          </a:xfrm>
          <a:custGeom>
            <a:avLst/>
            <a:gdLst/>
            <a:ahLst/>
            <a:cxnLst/>
            <a:rect l="l" t="t" r="r" b="b"/>
            <a:pathLst>
              <a:path w="6067621" h="7514081">
                <a:moveTo>
                  <a:pt x="0" y="0"/>
                </a:moveTo>
                <a:lnTo>
                  <a:pt x="6067620" y="0"/>
                </a:lnTo>
                <a:lnTo>
                  <a:pt x="6067620" y="7514081"/>
                </a:lnTo>
                <a:lnTo>
                  <a:pt x="0" y="7514081"/>
                </a:lnTo>
                <a:lnTo>
                  <a:pt x="0" y="0"/>
                </a:lnTo>
                <a:close/>
              </a:path>
            </a:pathLst>
          </a:custGeom>
          <a:blipFill>
            <a:blip r:embed="rId4"/>
            <a:stretch>
              <a:fillRect/>
            </a:stretch>
          </a:blipFill>
        </p:spPr>
      </p:sp>
      <p:sp>
        <p:nvSpPr>
          <p:cNvPr id="9" name="TextBox 9"/>
          <p:cNvSpPr txBox="1"/>
          <p:nvPr/>
        </p:nvSpPr>
        <p:spPr>
          <a:xfrm>
            <a:off x="381000" y="-93785"/>
            <a:ext cx="3700086" cy="1769715"/>
          </a:xfrm>
          <a:prstGeom prst="rect">
            <a:avLst/>
          </a:prstGeom>
        </p:spPr>
        <p:txBody>
          <a:bodyPr wrap="square" lIns="0" tIns="0" rIns="0" bIns="0" rtlCol="0" anchor="t">
            <a:spAutoFit/>
          </a:bodyPr>
          <a:lstStyle/>
          <a:p>
            <a:pPr algn="r">
              <a:lnSpc>
                <a:spcPts val="13819"/>
              </a:lnSpc>
            </a:pPr>
            <a:r>
              <a:rPr lang="en-US" sz="11516" dirty="0" err="1">
                <a:ln>
                  <a:solidFill>
                    <a:schemeClr val="tx1"/>
                  </a:solidFill>
                </a:ln>
                <a:solidFill>
                  <a:schemeClr val="bg1"/>
                </a:solidFill>
                <a:latin typeface="Scripter"/>
              </a:rPr>
              <a:t>Câu</a:t>
            </a:r>
            <a:r>
              <a:rPr lang="en-US" sz="11516" dirty="0">
                <a:ln>
                  <a:solidFill>
                    <a:schemeClr val="tx1"/>
                  </a:solidFill>
                </a:ln>
                <a:solidFill>
                  <a:schemeClr val="bg1"/>
                </a:solidFill>
                <a:latin typeface="Scripter"/>
              </a:rPr>
              <a:t> 1</a:t>
            </a:r>
          </a:p>
        </p:txBody>
      </p:sp>
      <p:sp>
        <p:nvSpPr>
          <p:cNvPr id="2" name="Freeform 2"/>
          <p:cNvSpPr/>
          <p:nvPr/>
        </p:nvSpPr>
        <p:spPr>
          <a:xfrm>
            <a:off x="5638800" y="2541813"/>
            <a:ext cx="5715000" cy="3621460"/>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3">
              <a:lum bright="70000" contrast="-70000"/>
            </a:blip>
            <a:stretch>
              <a:fillRect/>
            </a:stretch>
          </a:blipFill>
        </p:spPr>
      </p:sp>
      <p:sp>
        <p:nvSpPr>
          <p:cNvPr id="13" name="Rounded Rectangle 12"/>
          <p:cNvSpPr/>
          <p:nvPr/>
        </p:nvSpPr>
        <p:spPr>
          <a:xfrm>
            <a:off x="5638800" y="342900"/>
            <a:ext cx="11887199" cy="182880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tx2">
                    <a:lumMod val="75000"/>
                  </a:schemeClr>
                </a:solidFill>
                <a:latin typeface="#9Slide07 SVNDessert Menu Scrip" panose="00000500000000000000" pitchFamily="2" charset="0"/>
              </a:rPr>
              <a:t>Gà</a:t>
            </a:r>
            <a:r>
              <a:rPr lang="en-US" sz="5400" dirty="0">
                <a:solidFill>
                  <a:schemeClr val="tx2">
                    <a:lumMod val="75000"/>
                  </a:schemeClr>
                </a:solidFill>
                <a:latin typeface="#9Slide07 SVNDessert Menu Scrip" panose="00000500000000000000" pitchFamily="2" charset="0"/>
              </a:rPr>
              <a:t> con </a:t>
            </a:r>
            <a:r>
              <a:rPr lang="en-US" sz="5400" dirty="0" err="1">
                <a:solidFill>
                  <a:schemeClr val="tx2">
                    <a:lumMod val="75000"/>
                  </a:schemeClr>
                </a:solidFill>
                <a:latin typeface="#9Slide07 SVNDessert Menu Scrip" panose="00000500000000000000" pitchFamily="2" charset="0"/>
              </a:rPr>
              <a:t>kể</a:t>
            </a:r>
            <a:r>
              <a:rPr lang="en-US" sz="5400" dirty="0">
                <a:solidFill>
                  <a:schemeClr val="tx2">
                    <a:lumMod val="75000"/>
                  </a:schemeClr>
                </a:solidFill>
                <a:latin typeface="#9Slide07 SVNDessert Menu Scrip" panose="00000500000000000000" pitchFamily="2" charset="0"/>
              </a:rPr>
              <a:t> </a:t>
            </a:r>
            <a:r>
              <a:rPr lang="en-US" sz="5400" dirty="0" err="1">
                <a:solidFill>
                  <a:schemeClr val="tx2">
                    <a:lumMod val="75000"/>
                  </a:schemeClr>
                </a:solidFill>
                <a:latin typeface="#9Slide07 SVNDessert Menu Scrip" panose="00000500000000000000" pitchFamily="2" charset="0"/>
              </a:rPr>
              <a:t>với</a:t>
            </a:r>
            <a:r>
              <a:rPr lang="en-US" sz="5400" dirty="0">
                <a:solidFill>
                  <a:schemeClr val="tx2">
                    <a:lumMod val="75000"/>
                  </a:schemeClr>
                </a:solidFill>
                <a:latin typeface="#9Slide07 SVNDessert Menu Scrip" panose="00000500000000000000" pitchFamily="2" charset="0"/>
              </a:rPr>
              <a:t> </a:t>
            </a:r>
            <a:r>
              <a:rPr lang="en-US" sz="5400" dirty="0" err="1">
                <a:solidFill>
                  <a:schemeClr val="tx2">
                    <a:lumMod val="75000"/>
                  </a:schemeClr>
                </a:solidFill>
                <a:latin typeface="#9Slide07 SVNDessert Menu Scrip" panose="00000500000000000000" pitchFamily="2" charset="0"/>
              </a:rPr>
              <a:t>các</a:t>
            </a:r>
            <a:r>
              <a:rPr lang="en-US" sz="5400" dirty="0">
                <a:solidFill>
                  <a:schemeClr val="tx2">
                    <a:lumMod val="75000"/>
                  </a:schemeClr>
                </a:solidFill>
                <a:latin typeface="#9Slide07 SVNDessert Menu Scrip" panose="00000500000000000000" pitchFamily="2" charset="0"/>
              </a:rPr>
              <a:t> </a:t>
            </a:r>
            <a:r>
              <a:rPr lang="en-US" sz="5400" dirty="0" err="1">
                <a:solidFill>
                  <a:schemeClr val="tx2">
                    <a:lumMod val="75000"/>
                  </a:schemeClr>
                </a:solidFill>
                <a:latin typeface="#9Slide07 SVNDessert Menu Scrip" panose="00000500000000000000" pitchFamily="2" charset="0"/>
              </a:rPr>
              <a:t>bạn</a:t>
            </a:r>
            <a:r>
              <a:rPr lang="en-US" sz="5400" dirty="0">
                <a:solidFill>
                  <a:schemeClr val="tx2">
                    <a:lumMod val="75000"/>
                  </a:schemeClr>
                </a:solidFill>
                <a:latin typeface="#9Slide07 SVNDessert Menu Scrip" panose="00000500000000000000" pitchFamily="2" charset="0"/>
              </a:rPr>
              <a:t> </a:t>
            </a:r>
            <a:r>
              <a:rPr lang="en-US" sz="5400" dirty="0" err="1">
                <a:solidFill>
                  <a:schemeClr val="tx2">
                    <a:lumMod val="75000"/>
                  </a:schemeClr>
                </a:solidFill>
                <a:latin typeface="#9Slide07 SVNDessert Menu Scrip" panose="00000500000000000000" pitchFamily="2" charset="0"/>
              </a:rPr>
              <a:t>thế</a:t>
            </a:r>
            <a:r>
              <a:rPr lang="en-US" sz="5400" dirty="0">
                <a:solidFill>
                  <a:schemeClr val="tx2">
                    <a:lumMod val="75000"/>
                  </a:schemeClr>
                </a:solidFill>
                <a:latin typeface="#9Slide07 SVNDessert Menu Scrip" panose="00000500000000000000" pitchFamily="2" charset="0"/>
              </a:rPr>
              <a:t> </a:t>
            </a:r>
            <a:r>
              <a:rPr lang="en-US" sz="5400" dirty="0" err="1">
                <a:solidFill>
                  <a:schemeClr val="tx2">
                    <a:lumMod val="75000"/>
                  </a:schemeClr>
                </a:solidFill>
                <a:latin typeface="#9Slide07 SVNDessert Menu Scrip" panose="00000500000000000000" pitchFamily="2" charset="0"/>
              </a:rPr>
              <a:t>nào</a:t>
            </a:r>
            <a:r>
              <a:rPr lang="en-US" sz="5400" dirty="0">
                <a:solidFill>
                  <a:schemeClr val="tx2">
                    <a:lumMod val="75000"/>
                  </a:schemeClr>
                </a:solidFill>
                <a:latin typeface="#9Slide07 SVNDessert Menu Scrip" panose="00000500000000000000" pitchFamily="2" charset="0"/>
              </a:rPr>
              <a:t> </a:t>
            </a:r>
            <a:r>
              <a:rPr lang="en-US" sz="5400" dirty="0" err="1">
                <a:solidFill>
                  <a:schemeClr val="tx2">
                    <a:lumMod val="75000"/>
                  </a:schemeClr>
                </a:solidFill>
                <a:latin typeface="#9Slide07 SVNDessert Menu Scrip" panose="00000500000000000000" pitchFamily="2" charset="0"/>
              </a:rPr>
              <a:t>về</a:t>
            </a:r>
            <a:r>
              <a:rPr lang="en-US" sz="5400" dirty="0">
                <a:solidFill>
                  <a:schemeClr val="tx2">
                    <a:lumMod val="75000"/>
                  </a:schemeClr>
                </a:solidFill>
                <a:latin typeface="#9Slide07 SVNDessert Menu Scrip" panose="00000500000000000000" pitchFamily="2" charset="0"/>
              </a:rPr>
              <a:t> </a:t>
            </a:r>
            <a:r>
              <a:rPr lang="en-US" sz="5400" dirty="0" err="1">
                <a:solidFill>
                  <a:schemeClr val="tx2">
                    <a:lumMod val="75000"/>
                  </a:schemeClr>
                </a:solidFill>
                <a:latin typeface="#9Slide07 SVNDessert Menu Scrip" panose="00000500000000000000" pitchFamily="2" charset="0"/>
              </a:rPr>
              <a:t>bầu</a:t>
            </a:r>
            <a:r>
              <a:rPr lang="en-US" sz="5400" dirty="0">
                <a:solidFill>
                  <a:schemeClr val="tx2">
                    <a:lumMod val="75000"/>
                  </a:schemeClr>
                </a:solidFill>
                <a:latin typeface="#9Slide07 SVNDessert Menu Scrip" panose="00000500000000000000" pitchFamily="2" charset="0"/>
              </a:rPr>
              <a:t> </a:t>
            </a:r>
            <a:r>
              <a:rPr lang="en-US" sz="5400" dirty="0" err="1">
                <a:solidFill>
                  <a:schemeClr val="tx2">
                    <a:lumMod val="75000"/>
                  </a:schemeClr>
                </a:solidFill>
                <a:latin typeface="#9Slide07 SVNDessert Menu Scrip" panose="00000500000000000000" pitchFamily="2" charset="0"/>
              </a:rPr>
              <a:t>trời</a:t>
            </a:r>
            <a:r>
              <a:rPr lang="en-US" sz="5400" dirty="0">
                <a:solidFill>
                  <a:schemeClr val="tx2">
                    <a:lumMod val="75000"/>
                  </a:schemeClr>
                </a:solidFill>
                <a:latin typeface="#9Slide07 SVNDessert Menu Scrip" panose="00000500000000000000" pitchFamily="2" charset="0"/>
              </a:rPr>
              <a:t> </a:t>
            </a:r>
            <a:r>
              <a:rPr lang="en-US" sz="5400" dirty="0" err="1">
                <a:solidFill>
                  <a:schemeClr val="tx2">
                    <a:lumMod val="75000"/>
                  </a:schemeClr>
                </a:solidFill>
                <a:latin typeface="#9Slide07 SVNDessert Menu Scrip" panose="00000500000000000000" pitchFamily="2" charset="0"/>
              </a:rPr>
              <a:t>trong</a:t>
            </a:r>
            <a:r>
              <a:rPr lang="en-US" sz="5400" dirty="0">
                <a:solidFill>
                  <a:schemeClr val="tx2">
                    <a:lumMod val="75000"/>
                  </a:schemeClr>
                </a:solidFill>
                <a:latin typeface="#9Slide07 SVNDessert Menu Scrip" panose="00000500000000000000" pitchFamily="2" charset="0"/>
              </a:rPr>
              <a:t> </a:t>
            </a:r>
            <a:r>
              <a:rPr lang="en-US" sz="5400" dirty="0" err="1">
                <a:solidFill>
                  <a:schemeClr val="tx2">
                    <a:lumMod val="75000"/>
                  </a:schemeClr>
                </a:solidFill>
                <a:latin typeface="#9Slide07 SVNDessert Menu Scrip" panose="00000500000000000000" pitchFamily="2" charset="0"/>
              </a:rPr>
              <a:t>quả</a:t>
            </a:r>
            <a:r>
              <a:rPr lang="en-US" sz="5400" dirty="0">
                <a:solidFill>
                  <a:schemeClr val="tx2">
                    <a:lumMod val="75000"/>
                  </a:schemeClr>
                </a:solidFill>
                <a:latin typeface="#9Slide07 SVNDessert Menu Scrip" panose="00000500000000000000" pitchFamily="2" charset="0"/>
              </a:rPr>
              <a:t> </a:t>
            </a:r>
            <a:r>
              <a:rPr lang="en-US" sz="5400" dirty="0" err="1">
                <a:solidFill>
                  <a:schemeClr val="tx2">
                    <a:lumMod val="75000"/>
                  </a:schemeClr>
                </a:solidFill>
                <a:latin typeface="#9Slide07 SVNDessert Menu Scrip" panose="00000500000000000000" pitchFamily="2" charset="0"/>
              </a:rPr>
              <a:t>trứng</a:t>
            </a:r>
            <a:r>
              <a:rPr lang="en-US" sz="5400" dirty="0">
                <a:solidFill>
                  <a:schemeClr val="tx2">
                    <a:lumMod val="75000"/>
                  </a:schemeClr>
                </a:solidFill>
                <a:latin typeface="#9Slide07 SVNDessert Menu Scrip" panose="00000500000000000000" pitchFamily="2" charset="0"/>
              </a:rPr>
              <a:t>?</a:t>
            </a:r>
          </a:p>
        </p:txBody>
      </p:sp>
      <p:sp>
        <p:nvSpPr>
          <p:cNvPr id="15" name="Rounded Rectangle 14"/>
          <p:cNvSpPr/>
          <p:nvPr/>
        </p:nvSpPr>
        <p:spPr>
          <a:xfrm>
            <a:off x="5941203" y="3711112"/>
            <a:ext cx="5063301" cy="1828800"/>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tx1">
                    <a:lumMod val="95000"/>
                    <a:lumOff val="5000"/>
                  </a:schemeClr>
                </a:solidFill>
                <a:latin typeface="#9Slide07 SVNDessert Menu Scrip" panose="00000500000000000000" pitchFamily="2" charset="0"/>
              </a:rPr>
              <a:t>Chỉ</a:t>
            </a:r>
            <a:r>
              <a:rPr lang="en-US" sz="5400" dirty="0">
                <a:solidFill>
                  <a:schemeClr val="tx1">
                    <a:lumMod val="95000"/>
                    <a:lumOff val="5000"/>
                  </a:schemeClr>
                </a:solidFill>
                <a:latin typeface="#9Slide07 SVNDessert Menu Scrip" panose="00000500000000000000" pitchFamily="2" charset="0"/>
              </a:rPr>
              <a:t> </a:t>
            </a:r>
            <a:r>
              <a:rPr lang="en-US" sz="5400" dirty="0" err="1">
                <a:solidFill>
                  <a:schemeClr val="tx1">
                    <a:lumMod val="95000"/>
                    <a:lumOff val="5000"/>
                  </a:schemeClr>
                </a:solidFill>
                <a:latin typeface="#9Slide07 SVNDessert Menu Scrip" panose="00000500000000000000" pitchFamily="2" charset="0"/>
              </a:rPr>
              <a:t>có</a:t>
            </a:r>
            <a:r>
              <a:rPr lang="en-US" sz="5400" dirty="0">
                <a:solidFill>
                  <a:schemeClr val="tx1">
                    <a:lumMod val="95000"/>
                    <a:lumOff val="5000"/>
                  </a:schemeClr>
                </a:solidFill>
                <a:latin typeface="#9Slide07 SVNDessert Menu Scrip" panose="00000500000000000000" pitchFamily="2" charset="0"/>
              </a:rPr>
              <a:t> </a:t>
            </a:r>
            <a:r>
              <a:rPr lang="en-US" sz="5400" dirty="0" err="1">
                <a:solidFill>
                  <a:schemeClr val="tx1">
                    <a:lumMod val="95000"/>
                    <a:lumOff val="5000"/>
                  </a:schemeClr>
                </a:solidFill>
                <a:latin typeface="#9Slide07 SVNDessert Menu Scrip" panose="00000500000000000000" pitchFamily="2" charset="0"/>
              </a:rPr>
              <a:t>một</a:t>
            </a:r>
            <a:r>
              <a:rPr lang="en-US" sz="5400" dirty="0">
                <a:solidFill>
                  <a:schemeClr val="tx1">
                    <a:lumMod val="95000"/>
                    <a:lumOff val="5000"/>
                  </a:schemeClr>
                </a:solidFill>
                <a:latin typeface="#9Slide07 SVNDessert Menu Scrip" panose="00000500000000000000" pitchFamily="2" charset="0"/>
              </a:rPr>
              <a:t> </a:t>
            </a:r>
            <a:r>
              <a:rPr lang="en-US" sz="5400" dirty="0" err="1">
                <a:solidFill>
                  <a:schemeClr val="tx1">
                    <a:lumMod val="95000"/>
                    <a:lumOff val="5000"/>
                  </a:schemeClr>
                </a:solidFill>
                <a:latin typeface="#9Slide07 SVNDessert Menu Scrip" panose="00000500000000000000" pitchFamily="2" charset="0"/>
              </a:rPr>
              <a:t>màu</a:t>
            </a:r>
            <a:r>
              <a:rPr lang="en-US" sz="5400" dirty="0">
                <a:solidFill>
                  <a:schemeClr val="tx1">
                    <a:lumMod val="95000"/>
                    <a:lumOff val="5000"/>
                  </a:schemeClr>
                </a:solidFill>
                <a:latin typeface="#9Slide07 SVNDessert Menu Scrip" panose="00000500000000000000" pitchFamily="2" charset="0"/>
              </a:rPr>
              <a:t> </a:t>
            </a:r>
            <a:r>
              <a:rPr lang="en-US" sz="5400" dirty="0" err="1">
                <a:solidFill>
                  <a:schemeClr val="tx1">
                    <a:lumMod val="95000"/>
                    <a:lumOff val="5000"/>
                  </a:schemeClr>
                </a:solidFill>
                <a:latin typeface="#9Slide07 SVNDessert Menu Scrip" panose="00000500000000000000" pitchFamily="2" charset="0"/>
              </a:rPr>
              <a:t>nâu</a:t>
            </a:r>
            <a:r>
              <a:rPr lang="en-US" sz="5400" dirty="0">
                <a:solidFill>
                  <a:schemeClr val="tx1">
                    <a:lumMod val="95000"/>
                    <a:lumOff val="5000"/>
                  </a:schemeClr>
                </a:solidFill>
                <a:latin typeface="#9Slide07 SVNDessert Menu Scrip" panose="00000500000000000000" pitchFamily="2" charset="0"/>
              </a:rPr>
              <a:t>.</a:t>
            </a:r>
          </a:p>
        </p:txBody>
      </p:sp>
      <p:sp>
        <p:nvSpPr>
          <p:cNvPr id="16" name="Freeform 2"/>
          <p:cNvSpPr/>
          <p:nvPr/>
        </p:nvSpPr>
        <p:spPr>
          <a:xfrm>
            <a:off x="12010652" y="2541813"/>
            <a:ext cx="5715000" cy="3621460"/>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3">
              <a:lum bright="70000" contrast="-70000"/>
            </a:blip>
            <a:stretch>
              <a:fillRect/>
            </a:stretch>
          </a:blipFill>
        </p:spPr>
      </p:sp>
      <p:sp>
        <p:nvSpPr>
          <p:cNvPr id="17" name="Rounded Rectangle 16"/>
          <p:cNvSpPr/>
          <p:nvPr/>
        </p:nvSpPr>
        <p:spPr>
          <a:xfrm>
            <a:off x="12313055" y="3711112"/>
            <a:ext cx="5063301" cy="1828800"/>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tx1">
                    <a:lumMod val="95000"/>
                    <a:lumOff val="5000"/>
                  </a:schemeClr>
                </a:solidFill>
                <a:latin typeface="#9Slide07 SVNDessert Menu Scrip" panose="00000500000000000000" pitchFamily="2" charset="0"/>
              </a:rPr>
              <a:t>Không</a:t>
            </a:r>
            <a:r>
              <a:rPr lang="en-US" sz="5400" dirty="0">
                <a:solidFill>
                  <a:schemeClr val="tx1">
                    <a:lumMod val="95000"/>
                    <a:lumOff val="5000"/>
                  </a:schemeClr>
                </a:solidFill>
                <a:latin typeface="#9Slide07 SVNDessert Menu Scrip" panose="00000500000000000000" pitchFamily="2" charset="0"/>
              </a:rPr>
              <a:t> </a:t>
            </a:r>
            <a:r>
              <a:rPr lang="en-US" sz="5400" dirty="0" err="1">
                <a:solidFill>
                  <a:schemeClr val="tx1">
                    <a:lumMod val="95000"/>
                    <a:lumOff val="5000"/>
                  </a:schemeClr>
                </a:solidFill>
                <a:latin typeface="#9Slide07 SVNDessert Menu Scrip" panose="00000500000000000000" pitchFamily="2" charset="0"/>
              </a:rPr>
              <a:t>có</a:t>
            </a:r>
            <a:r>
              <a:rPr lang="en-US" sz="5400" dirty="0">
                <a:solidFill>
                  <a:schemeClr val="tx1">
                    <a:lumMod val="95000"/>
                    <a:lumOff val="5000"/>
                  </a:schemeClr>
                </a:solidFill>
                <a:latin typeface="#9Slide07 SVNDessert Menu Scrip" panose="00000500000000000000" pitchFamily="2" charset="0"/>
              </a:rPr>
              <a:t> </a:t>
            </a:r>
          </a:p>
          <a:p>
            <a:pPr algn="ctr"/>
            <a:r>
              <a:rPr lang="en-US" sz="5400" dirty="0" err="1">
                <a:solidFill>
                  <a:schemeClr val="tx1">
                    <a:lumMod val="95000"/>
                    <a:lumOff val="5000"/>
                  </a:schemeClr>
                </a:solidFill>
                <a:latin typeface="#9Slide07 SVNDessert Menu Scrip" panose="00000500000000000000" pitchFamily="2" charset="0"/>
              </a:rPr>
              <a:t>nắng</a:t>
            </a:r>
            <a:endParaRPr lang="en-US" sz="5400" dirty="0">
              <a:solidFill>
                <a:schemeClr val="tx1">
                  <a:lumMod val="95000"/>
                  <a:lumOff val="5000"/>
                </a:schemeClr>
              </a:solidFill>
              <a:latin typeface="#9Slide07 SVNDessert Menu Scrip" panose="00000500000000000000" pitchFamily="2" charset="0"/>
            </a:endParaRPr>
          </a:p>
        </p:txBody>
      </p:sp>
      <p:sp>
        <p:nvSpPr>
          <p:cNvPr id="18" name="Freeform 2"/>
          <p:cNvSpPr/>
          <p:nvPr/>
        </p:nvSpPr>
        <p:spPr>
          <a:xfrm>
            <a:off x="9023515" y="6310075"/>
            <a:ext cx="5715000" cy="3387716"/>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3">
              <a:lum bright="70000" contrast="-70000"/>
            </a:blip>
            <a:stretch>
              <a:fillRect/>
            </a:stretch>
          </a:blipFill>
        </p:spPr>
      </p:sp>
      <p:sp>
        <p:nvSpPr>
          <p:cNvPr id="19" name="Rounded Rectangle 18"/>
          <p:cNvSpPr/>
          <p:nvPr/>
        </p:nvSpPr>
        <p:spPr>
          <a:xfrm>
            <a:off x="9349365" y="7229454"/>
            <a:ext cx="5063301" cy="1828800"/>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lumMod val="95000"/>
                    <a:lumOff val="5000"/>
                  </a:schemeClr>
                </a:solidFill>
                <a:latin typeface="#9Slide07 SVNDessert Menu Scrip" panose="00000500000000000000" pitchFamily="2" charset="0"/>
              </a:rPr>
              <a:t>?</a:t>
            </a:r>
          </a:p>
        </p:txBody>
      </p:sp>
      <p:sp>
        <p:nvSpPr>
          <p:cNvPr id="4" name="Freeform 4"/>
          <p:cNvSpPr/>
          <p:nvPr/>
        </p:nvSpPr>
        <p:spPr>
          <a:xfrm>
            <a:off x="13412798" y="8778412"/>
            <a:ext cx="1734845" cy="1614271"/>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5"/>
            <a:stretch>
              <a:fillRect/>
            </a:stretch>
          </a:blipFill>
        </p:spPr>
      </p:sp>
      <p:sp>
        <p:nvSpPr>
          <p:cNvPr id="5" name="Freeform 5"/>
          <p:cNvSpPr/>
          <p:nvPr/>
        </p:nvSpPr>
        <p:spPr>
          <a:xfrm>
            <a:off x="15071443" y="8792482"/>
            <a:ext cx="1734845" cy="1614271"/>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5"/>
            <a:stretch>
              <a:fillRect/>
            </a:stretch>
          </a:blipFill>
        </p:spPr>
      </p:sp>
      <p:sp>
        <p:nvSpPr>
          <p:cNvPr id="6" name="Freeform 6"/>
          <p:cNvSpPr/>
          <p:nvPr/>
        </p:nvSpPr>
        <p:spPr>
          <a:xfrm>
            <a:off x="16679425" y="8792482"/>
            <a:ext cx="1734845" cy="1614271"/>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5"/>
            <a:stretch>
              <a:fillRect/>
            </a:stretch>
          </a:blipFill>
        </p:spPr>
      </p:sp>
      <p:sp>
        <p:nvSpPr>
          <p:cNvPr id="20" name="Freeform 9"/>
          <p:cNvSpPr/>
          <p:nvPr/>
        </p:nvSpPr>
        <p:spPr>
          <a:xfrm>
            <a:off x="3114880" y="6533386"/>
            <a:ext cx="4188481" cy="4114800"/>
          </a:xfrm>
          <a:custGeom>
            <a:avLst/>
            <a:gdLst/>
            <a:ahLst/>
            <a:cxnLst/>
            <a:rect l="l" t="t" r="r" b="b"/>
            <a:pathLst>
              <a:path w="4188481" h="4114800">
                <a:moveTo>
                  <a:pt x="0" y="0"/>
                </a:moveTo>
                <a:lnTo>
                  <a:pt x="4188480" y="0"/>
                </a:lnTo>
                <a:lnTo>
                  <a:pt x="418848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par>
                                <p:cTn id="23" presetID="14" presetClass="entr" presetSubtype="1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par>
                                <p:cTn id="26" presetID="14" presetClass="entr" presetSubtype="1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randombar(horizontal)">
                                      <p:cBhvr>
                                        <p:cTn id="28" dur="500"/>
                                        <p:tgtEl>
                                          <p:spTgt spid="18"/>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randombar(horizont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5" grpId="0"/>
      <p:bldP spid="17"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11" name="Freeform 2"/>
          <p:cNvSpPr/>
          <p:nvPr/>
        </p:nvSpPr>
        <p:spPr>
          <a:xfrm>
            <a:off x="-536630" y="2628901"/>
            <a:ext cx="7013629" cy="8382000"/>
          </a:xfrm>
          <a:custGeom>
            <a:avLst/>
            <a:gdLst/>
            <a:ahLst/>
            <a:cxnLst/>
            <a:rect l="l" t="t" r="r" b="b"/>
            <a:pathLst>
              <a:path w="6388807" h="9203563">
                <a:moveTo>
                  <a:pt x="0" y="0"/>
                </a:moveTo>
                <a:lnTo>
                  <a:pt x="6388807" y="0"/>
                </a:lnTo>
                <a:lnTo>
                  <a:pt x="6388807" y="9203562"/>
                </a:lnTo>
                <a:lnTo>
                  <a:pt x="0" y="9203562"/>
                </a:lnTo>
                <a:lnTo>
                  <a:pt x="0" y="0"/>
                </a:lnTo>
                <a:close/>
              </a:path>
            </a:pathLst>
          </a:custGeom>
          <a:blipFill>
            <a:blip r:embed="rId2"/>
            <a:stretch>
              <a:fillRect/>
            </a:stretch>
          </a:blipFill>
        </p:spPr>
      </p:sp>
      <p:sp>
        <p:nvSpPr>
          <p:cNvPr id="3" name="Freeform 3"/>
          <p:cNvSpPr/>
          <p:nvPr/>
        </p:nvSpPr>
        <p:spPr>
          <a:xfrm>
            <a:off x="-762000" y="-1333500"/>
            <a:ext cx="5971121" cy="3687083"/>
          </a:xfrm>
          <a:custGeom>
            <a:avLst/>
            <a:gdLst/>
            <a:ahLst/>
            <a:cxnLst/>
            <a:rect l="l" t="t" r="r" b="b"/>
            <a:pathLst>
              <a:path w="8180997" h="4826788">
                <a:moveTo>
                  <a:pt x="0" y="0"/>
                </a:moveTo>
                <a:lnTo>
                  <a:pt x="8180997" y="0"/>
                </a:lnTo>
                <a:lnTo>
                  <a:pt x="8180997" y="4826788"/>
                </a:lnTo>
                <a:lnTo>
                  <a:pt x="0" y="4826788"/>
                </a:lnTo>
                <a:lnTo>
                  <a:pt x="0" y="0"/>
                </a:lnTo>
                <a:close/>
              </a:path>
            </a:pathLst>
          </a:custGeom>
          <a:blipFill>
            <a:blip r:embed="rId3"/>
            <a:stretch>
              <a:fillRect/>
            </a:stretch>
          </a:blipFill>
        </p:spPr>
      </p:sp>
      <p:sp>
        <p:nvSpPr>
          <p:cNvPr id="9" name="TextBox 9"/>
          <p:cNvSpPr txBox="1"/>
          <p:nvPr/>
        </p:nvSpPr>
        <p:spPr>
          <a:xfrm>
            <a:off x="519634" y="114563"/>
            <a:ext cx="3700086" cy="1769715"/>
          </a:xfrm>
          <a:prstGeom prst="rect">
            <a:avLst/>
          </a:prstGeom>
        </p:spPr>
        <p:txBody>
          <a:bodyPr wrap="square" lIns="0" tIns="0" rIns="0" bIns="0" rtlCol="0" anchor="t">
            <a:spAutoFit/>
          </a:bodyPr>
          <a:lstStyle/>
          <a:p>
            <a:pPr algn="r">
              <a:lnSpc>
                <a:spcPts val="13819"/>
              </a:lnSpc>
            </a:pPr>
            <a:r>
              <a:rPr lang="en-US" sz="11516" dirty="0" err="1">
                <a:ln>
                  <a:solidFill>
                    <a:schemeClr val="tx1"/>
                  </a:solidFill>
                </a:ln>
                <a:solidFill>
                  <a:schemeClr val="bg1"/>
                </a:solidFill>
                <a:latin typeface="Scripter"/>
              </a:rPr>
              <a:t>Câu</a:t>
            </a:r>
            <a:r>
              <a:rPr lang="en-US" sz="11516" dirty="0">
                <a:ln>
                  <a:solidFill>
                    <a:schemeClr val="tx1"/>
                  </a:solidFill>
                </a:ln>
                <a:solidFill>
                  <a:schemeClr val="bg1"/>
                </a:solidFill>
                <a:latin typeface="Scripter"/>
              </a:rPr>
              <a:t> 1</a:t>
            </a:r>
          </a:p>
        </p:txBody>
      </p:sp>
      <p:sp>
        <p:nvSpPr>
          <p:cNvPr id="13" name="Rounded Rectangle 12"/>
          <p:cNvSpPr/>
          <p:nvPr/>
        </p:nvSpPr>
        <p:spPr>
          <a:xfrm>
            <a:off x="5638800" y="342900"/>
            <a:ext cx="11887199" cy="182880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tx2">
                    <a:lumMod val="75000"/>
                  </a:schemeClr>
                </a:solidFill>
                <a:latin typeface="#9Slide07 SVNDessert Menu Scrip" panose="00000500000000000000" pitchFamily="2" charset="0"/>
              </a:rPr>
              <a:t>Gà</a:t>
            </a:r>
            <a:r>
              <a:rPr lang="en-US" sz="5400" dirty="0">
                <a:solidFill>
                  <a:schemeClr val="tx2">
                    <a:lumMod val="75000"/>
                  </a:schemeClr>
                </a:solidFill>
                <a:latin typeface="#9Slide07 SVNDessert Menu Scrip" panose="00000500000000000000" pitchFamily="2" charset="0"/>
              </a:rPr>
              <a:t> con </a:t>
            </a:r>
            <a:r>
              <a:rPr lang="en-US" sz="5400" dirty="0" err="1">
                <a:solidFill>
                  <a:schemeClr val="tx2">
                    <a:lumMod val="75000"/>
                  </a:schemeClr>
                </a:solidFill>
                <a:latin typeface="#9Slide07 SVNDessert Menu Scrip" panose="00000500000000000000" pitchFamily="2" charset="0"/>
              </a:rPr>
              <a:t>kể</a:t>
            </a:r>
            <a:r>
              <a:rPr lang="en-US" sz="5400" dirty="0">
                <a:solidFill>
                  <a:schemeClr val="tx2">
                    <a:lumMod val="75000"/>
                  </a:schemeClr>
                </a:solidFill>
                <a:latin typeface="#9Slide07 SVNDessert Menu Scrip" panose="00000500000000000000" pitchFamily="2" charset="0"/>
              </a:rPr>
              <a:t> </a:t>
            </a:r>
            <a:r>
              <a:rPr lang="en-US" sz="5400" dirty="0" err="1">
                <a:solidFill>
                  <a:schemeClr val="tx2">
                    <a:lumMod val="75000"/>
                  </a:schemeClr>
                </a:solidFill>
                <a:latin typeface="#9Slide07 SVNDessert Menu Scrip" panose="00000500000000000000" pitchFamily="2" charset="0"/>
              </a:rPr>
              <a:t>với</a:t>
            </a:r>
            <a:r>
              <a:rPr lang="en-US" sz="5400" dirty="0">
                <a:solidFill>
                  <a:schemeClr val="tx2">
                    <a:lumMod val="75000"/>
                  </a:schemeClr>
                </a:solidFill>
                <a:latin typeface="#9Slide07 SVNDessert Menu Scrip" panose="00000500000000000000" pitchFamily="2" charset="0"/>
              </a:rPr>
              <a:t> </a:t>
            </a:r>
            <a:r>
              <a:rPr lang="en-US" sz="5400" dirty="0" err="1">
                <a:solidFill>
                  <a:schemeClr val="tx2">
                    <a:lumMod val="75000"/>
                  </a:schemeClr>
                </a:solidFill>
                <a:latin typeface="#9Slide07 SVNDessert Menu Scrip" panose="00000500000000000000" pitchFamily="2" charset="0"/>
              </a:rPr>
              <a:t>các</a:t>
            </a:r>
            <a:r>
              <a:rPr lang="en-US" sz="5400" dirty="0">
                <a:solidFill>
                  <a:schemeClr val="tx2">
                    <a:lumMod val="75000"/>
                  </a:schemeClr>
                </a:solidFill>
                <a:latin typeface="#9Slide07 SVNDessert Menu Scrip" panose="00000500000000000000" pitchFamily="2" charset="0"/>
              </a:rPr>
              <a:t> </a:t>
            </a:r>
            <a:r>
              <a:rPr lang="en-US" sz="5400" dirty="0" err="1">
                <a:solidFill>
                  <a:schemeClr val="tx2">
                    <a:lumMod val="75000"/>
                  </a:schemeClr>
                </a:solidFill>
                <a:latin typeface="#9Slide07 SVNDessert Menu Scrip" panose="00000500000000000000" pitchFamily="2" charset="0"/>
              </a:rPr>
              <a:t>bạn</a:t>
            </a:r>
            <a:r>
              <a:rPr lang="en-US" sz="5400" dirty="0">
                <a:solidFill>
                  <a:schemeClr val="tx2">
                    <a:lumMod val="75000"/>
                  </a:schemeClr>
                </a:solidFill>
                <a:latin typeface="#9Slide07 SVNDessert Menu Scrip" panose="00000500000000000000" pitchFamily="2" charset="0"/>
              </a:rPr>
              <a:t> </a:t>
            </a:r>
            <a:r>
              <a:rPr lang="en-US" sz="5400" dirty="0" err="1">
                <a:solidFill>
                  <a:schemeClr val="tx2">
                    <a:lumMod val="75000"/>
                  </a:schemeClr>
                </a:solidFill>
                <a:latin typeface="#9Slide07 SVNDessert Menu Scrip" panose="00000500000000000000" pitchFamily="2" charset="0"/>
              </a:rPr>
              <a:t>thế</a:t>
            </a:r>
            <a:r>
              <a:rPr lang="en-US" sz="5400" dirty="0">
                <a:solidFill>
                  <a:schemeClr val="tx2">
                    <a:lumMod val="75000"/>
                  </a:schemeClr>
                </a:solidFill>
                <a:latin typeface="#9Slide07 SVNDessert Menu Scrip" panose="00000500000000000000" pitchFamily="2" charset="0"/>
              </a:rPr>
              <a:t> </a:t>
            </a:r>
            <a:r>
              <a:rPr lang="en-US" sz="5400" dirty="0" err="1">
                <a:solidFill>
                  <a:schemeClr val="tx2">
                    <a:lumMod val="75000"/>
                  </a:schemeClr>
                </a:solidFill>
                <a:latin typeface="#9Slide07 SVNDessert Menu Scrip" panose="00000500000000000000" pitchFamily="2" charset="0"/>
              </a:rPr>
              <a:t>nào</a:t>
            </a:r>
            <a:r>
              <a:rPr lang="en-US" sz="5400" dirty="0">
                <a:solidFill>
                  <a:schemeClr val="tx2">
                    <a:lumMod val="75000"/>
                  </a:schemeClr>
                </a:solidFill>
                <a:latin typeface="#9Slide07 SVNDessert Menu Scrip" panose="00000500000000000000" pitchFamily="2" charset="0"/>
              </a:rPr>
              <a:t> </a:t>
            </a:r>
            <a:r>
              <a:rPr lang="en-US" sz="5400" dirty="0" err="1">
                <a:solidFill>
                  <a:schemeClr val="tx2">
                    <a:lumMod val="75000"/>
                  </a:schemeClr>
                </a:solidFill>
                <a:latin typeface="#9Slide07 SVNDessert Menu Scrip" panose="00000500000000000000" pitchFamily="2" charset="0"/>
              </a:rPr>
              <a:t>về</a:t>
            </a:r>
            <a:r>
              <a:rPr lang="en-US" sz="5400" dirty="0">
                <a:solidFill>
                  <a:schemeClr val="tx2">
                    <a:lumMod val="75000"/>
                  </a:schemeClr>
                </a:solidFill>
                <a:latin typeface="#9Slide07 SVNDessert Menu Scrip" panose="00000500000000000000" pitchFamily="2" charset="0"/>
              </a:rPr>
              <a:t> </a:t>
            </a:r>
            <a:r>
              <a:rPr lang="en-US" sz="5400" dirty="0" err="1">
                <a:solidFill>
                  <a:schemeClr val="tx2">
                    <a:lumMod val="75000"/>
                  </a:schemeClr>
                </a:solidFill>
                <a:latin typeface="#9Slide07 SVNDessert Menu Scrip" panose="00000500000000000000" pitchFamily="2" charset="0"/>
              </a:rPr>
              <a:t>bầu</a:t>
            </a:r>
            <a:r>
              <a:rPr lang="en-US" sz="5400" dirty="0">
                <a:solidFill>
                  <a:schemeClr val="tx2">
                    <a:lumMod val="75000"/>
                  </a:schemeClr>
                </a:solidFill>
                <a:latin typeface="#9Slide07 SVNDessert Menu Scrip" panose="00000500000000000000" pitchFamily="2" charset="0"/>
              </a:rPr>
              <a:t> </a:t>
            </a:r>
            <a:r>
              <a:rPr lang="en-US" sz="5400" dirty="0" err="1">
                <a:solidFill>
                  <a:schemeClr val="tx2">
                    <a:lumMod val="75000"/>
                  </a:schemeClr>
                </a:solidFill>
                <a:latin typeface="#9Slide07 SVNDessert Menu Scrip" panose="00000500000000000000" pitchFamily="2" charset="0"/>
              </a:rPr>
              <a:t>trời</a:t>
            </a:r>
            <a:r>
              <a:rPr lang="en-US" sz="5400" dirty="0">
                <a:solidFill>
                  <a:schemeClr val="tx2">
                    <a:lumMod val="75000"/>
                  </a:schemeClr>
                </a:solidFill>
                <a:latin typeface="#9Slide07 SVNDessert Menu Scrip" panose="00000500000000000000" pitchFamily="2" charset="0"/>
              </a:rPr>
              <a:t> </a:t>
            </a:r>
            <a:r>
              <a:rPr lang="en-US" sz="5400" dirty="0" err="1">
                <a:solidFill>
                  <a:schemeClr val="tx2">
                    <a:lumMod val="75000"/>
                  </a:schemeClr>
                </a:solidFill>
                <a:latin typeface="#9Slide07 SVNDessert Menu Scrip" panose="00000500000000000000" pitchFamily="2" charset="0"/>
              </a:rPr>
              <a:t>trong</a:t>
            </a:r>
            <a:r>
              <a:rPr lang="en-US" sz="5400" dirty="0">
                <a:solidFill>
                  <a:schemeClr val="tx2">
                    <a:lumMod val="75000"/>
                  </a:schemeClr>
                </a:solidFill>
                <a:latin typeface="#9Slide07 SVNDessert Menu Scrip" panose="00000500000000000000" pitchFamily="2" charset="0"/>
              </a:rPr>
              <a:t> </a:t>
            </a:r>
            <a:r>
              <a:rPr lang="en-US" sz="5400" dirty="0" err="1">
                <a:solidFill>
                  <a:schemeClr val="tx2">
                    <a:lumMod val="75000"/>
                  </a:schemeClr>
                </a:solidFill>
                <a:latin typeface="#9Slide07 SVNDessert Menu Scrip" panose="00000500000000000000" pitchFamily="2" charset="0"/>
              </a:rPr>
              <a:t>quả</a:t>
            </a:r>
            <a:r>
              <a:rPr lang="en-US" sz="5400" dirty="0">
                <a:solidFill>
                  <a:schemeClr val="tx2">
                    <a:lumMod val="75000"/>
                  </a:schemeClr>
                </a:solidFill>
                <a:latin typeface="#9Slide07 SVNDessert Menu Scrip" panose="00000500000000000000" pitchFamily="2" charset="0"/>
              </a:rPr>
              <a:t> </a:t>
            </a:r>
            <a:r>
              <a:rPr lang="en-US" sz="5400" dirty="0" err="1">
                <a:solidFill>
                  <a:schemeClr val="tx2">
                    <a:lumMod val="75000"/>
                  </a:schemeClr>
                </a:solidFill>
                <a:latin typeface="#9Slide07 SVNDessert Menu Scrip" panose="00000500000000000000" pitchFamily="2" charset="0"/>
              </a:rPr>
              <a:t>trứng</a:t>
            </a:r>
            <a:r>
              <a:rPr lang="en-US" sz="5400" dirty="0">
                <a:solidFill>
                  <a:schemeClr val="tx2">
                    <a:lumMod val="75000"/>
                  </a:schemeClr>
                </a:solidFill>
                <a:latin typeface="#9Slide07 SVNDessert Menu Scrip" panose="00000500000000000000" pitchFamily="2" charset="0"/>
              </a:rPr>
              <a:t>?</a:t>
            </a:r>
          </a:p>
        </p:txBody>
      </p:sp>
      <p:sp>
        <p:nvSpPr>
          <p:cNvPr id="10" name="TextBox 9"/>
          <p:cNvSpPr txBox="1"/>
          <p:nvPr/>
        </p:nvSpPr>
        <p:spPr>
          <a:xfrm>
            <a:off x="7268192" y="2738963"/>
            <a:ext cx="10210799" cy="3046988"/>
          </a:xfrm>
          <a:prstGeom prst="rect">
            <a:avLst/>
          </a:prstGeom>
          <a:solidFill>
            <a:schemeClr val="bg1"/>
          </a:solidFill>
        </p:spPr>
        <p:style>
          <a:lnRef idx="3">
            <a:schemeClr val="lt1"/>
          </a:lnRef>
          <a:fillRef idx="1">
            <a:schemeClr val="dk1"/>
          </a:fillRef>
          <a:effectRef idx="1">
            <a:schemeClr val="dk1"/>
          </a:effectRef>
          <a:fontRef idx="minor">
            <a:schemeClr val="lt1"/>
          </a:fontRef>
        </p:style>
        <p:txBody>
          <a:bodyPr wrap="square" rtlCol="0">
            <a:spAutoFit/>
          </a:bodyPr>
          <a:lstStyle/>
          <a:p>
            <a:pPr algn="just"/>
            <a:r>
              <a:rPr lang="en-US" sz="4800" dirty="0" err="1">
                <a:solidFill>
                  <a:schemeClr val="tx1"/>
                </a:solidFill>
                <a:latin typeface="Cambria" panose="02040503050406030204" pitchFamily="18" charset="0"/>
                <a:ea typeface="Cambria" panose="02040503050406030204" pitchFamily="18" charset="0"/>
              </a:rPr>
              <a:t>Gà</a:t>
            </a:r>
            <a:r>
              <a:rPr lang="en-US" sz="4800" dirty="0">
                <a:solidFill>
                  <a:schemeClr val="tx1"/>
                </a:solidFill>
                <a:latin typeface="Cambria" panose="02040503050406030204" pitchFamily="18" charset="0"/>
                <a:ea typeface="Cambria" panose="02040503050406030204" pitchFamily="18" charset="0"/>
              </a:rPr>
              <a:t> con </a:t>
            </a:r>
            <a:r>
              <a:rPr lang="en-US" sz="4800" dirty="0" err="1">
                <a:solidFill>
                  <a:schemeClr val="tx1"/>
                </a:solidFill>
                <a:latin typeface="Cambria" panose="02040503050406030204" pitchFamily="18" charset="0"/>
                <a:ea typeface="Cambria" panose="02040503050406030204" pitchFamily="18" charset="0"/>
              </a:rPr>
              <a:t>kể</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với</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các</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bạn</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về</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bầu</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trời</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trong</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quả</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trứng</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chỉ</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có</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một</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màu</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nâu</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không</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có</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gió</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không</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có</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nắng</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không</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có</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lắm</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sắc</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màu</a:t>
            </a:r>
            <a:r>
              <a:rPr lang="en-US" sz="4800" dirty="0">
                <a:solidFill>
                  <a:schemeClr val="tx1"/>
                </a:solidFill>
                <a:latin typeface="Cambria" panose="02040503050406030204" pitchFamily="18" charset="0"/>
                <a:ea typeface="Cambria" panose="02040503050406030204" pitchFamily="18" charset="0"/>
              </a:rPr>
              <a:t>. </a:t>
            </a:r>
            <a:endParaRPr lang="en-US" sz="9600" dirty="0">
              <a:solidFill>
                <a:schemeClr val="tx1"/>
              </a:solidFill>
              <a:latin typeface="Cambria" panose="02040503050406030204" pitchFamily="18" charset="0"/>
              <a:ea typeface="Cambria" panose="02040503050406030204" pitchFamily="18" charset="0"/>
            </a:endParaRPr>
          </a:p>
        </p:txBody>
      </p:sp>
      <p:sp>
        <p:nvSpPr>
          <p:cNvPr id="2" name="Rectangle 1"/>
          <p:cNvSpPr/>
          <p:nvPr/>
        </p:nvSpPr>
        <p:spPr>
          <a:xfrm>
            <a:off x="8763000" y="5981699"/>
            <a:ext cx="9144000" cy="3046988"/>
          </a:xfrm>
          <a:prstGeom prst="rect">
            <a:avLst/>
          </a:prstGeom>
        </p:spPr>
        <p:txBody>
          <a:bodyPr>
            <a:spAutoFit/>
          </a:bodyPr>
          <a:lstStyle/>
          <a:p>
            <a:pPr algn="just"/>
            <a:r>
              <a:rPr lang="en-US" sz="4800" i="1" dirty="0" err="1">
                <a:solidFill>
                  <a:srgbClr val="000000"/>
                </a:solidFill>
                <a:latin typeface="Cambria" panose="02040503050406030204" pitchFamily="18" charset="0"/>
                <a:ea typeface="Cambria" panose="02040503050406030204" pitchFamily="18" charset="0"/>
              </a:rPr>
              <a:t>Đó</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là</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một</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màu</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nâu</a:t>
            </a:r>
            <a:r>
              <a:rPr lang="en-US" sz="4800" i="1" dirty="0">
                <a:solidFill>
                  <a:srgbClr val="000000"/>
                </a:solidFill>
                <a:latin typeface="Cambria" panose="02040503050406030204" pitchFamily="18" charset="0"/>
                <a:ea typeface="Cambria" panose="02040503050406030204" pitchFamily="18" charset="0"/>
              </a:rPr>
              <a:t> ...</a:t>
            </a:r>
          </a:p>
          <a:p>
            <a:pPr algn="just"/>
            <a:r>
              <a:rPr lang="en-US" sz="4800" i="1" dirty="0" err="1">
                <a:solidFill>
                  <a:srgbClr val="000000"/>
                </a:solidFill>
                <a:latin typeface="Cambria" panose="02040503050406030204" pitchFamily="18" charset="0"/>
                <a:ea typeface="Cambria" panose="02040503050406030204" pitchFamily="18" charset="0"/>
              </a:rPr>
              <a:t>Bầu</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trời</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trong</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quả</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trứng</a:t>
            </a:r>
            <a:endParaRPr lang="en-US" sz="4800" i="1" dirty="0">
              <a:solidFill>
                <a:srgbClr val="000000"/>
              </a:solidFill>
              <a:latin typeface="Cambria" panose="02040503050406030204" pitchFamily="18" charset="0"/>
              <a:ea typeface="Cambria" panose="02040503050406030204" pitchFamily="18" charset="0"/>
            </a:endParaRPr>
          </a:p>
          <a:p>
            <a:pPr algn="just"/>
            <a:r>
              <a:rPr lang="en-US" sz="4800" i="1" dirty="0" err="1">
                <a:solidFill>
                  <a:srgbClr val="000000"/>
                </a:solidFill>
                <a:latin typeface="Cambria" panose="02040503050406030204" pitchFamily="18" charset="0"/>
                <a:ea typeface="Cambria" panose="02040503050406030204" pitchFamily="18" charset="0"/>
              </a:rPr>
              <a:t>Không</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có</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gió</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có</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nắng</a:t>
            </a:r>
            <a:endParaRPr lang="en-US" sz="4800" i="1" dirty="0">
              <a:solidFill>
                <a:srgbClr val="000000"/>
              </a:solidFill>
              <a:latin typeface="Cambria" panose="02040503050406030204" pitchFamily="18" charset="0"/>
              <a:ea typeface="Cambria" panose="02040503050406030204" pitchFamily="18" charset="0"/>
            </a:endParaRPr>
          </a:p>
          <a:p>
            <a:pPr algn="just"/>
            <a:r>
              <a:rPr lang="en-US" sz="4800" i="1" dirty="0" err="1">
                <a:solidFill>
                  <a:srgbClr val="000000"/>
                </a:solidFill>
                <a:latin typeface="Cambria" panose="02040503050406030204" pitchFamily="18" charset="0"/>
                <a:ea typeface="Cambria" panose="02040503050406030204" pitchFamily="18" charset="0"/>
              </a:rPr>
              <a:t>Không</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có</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lắm</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sắc</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màu</a:t>
            </a:r>
            <a:endParaRPr lang="en-US" sz="4800" b="0" i="1" dirty="0">
              <a:solidFill>
                <a:srgbClr val="000000"/>
              </a:solidFill>
              <a:effectLst/>
              <a:latin typeface="Cambria" panose="02040503050406030204" pitchFamily="18" charset="0"/>
              <a:ea typeface="Cambria" panose="02040503050406030204" pitchFamily="18" charset="0"/>
            </a:endParaRPr>
          </a:p>
        </p:txBody>
      </p:sp>
      <p:pic>
        <p:nvPicPr>
          <p:cNvPr id="1026" name="Picture 2" descr="Little chicken cartoon in egg Royalty Free Vector Imag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2130" l="0" r="100000">
                        <a14:foregroundMark x1="18128" y1="28241" x2="53555" y2="24537"/>
                        <a14:foregroundMark x1="44431" y1="20185" x2="42180" y2="29074"/>
                        <a14:foregroundMark x1="39810" y1="21852" x2="47512" y2="29074"/>
                        <a14:foregroundMark x1="50000" y1="29074" x2="41469" y2="30741"/>
                        <a14:foregroundMark x1="22986" y1="25093" x2="27251" y2="29259"/>
                      </a14:backgroundRemoval>
                    </a14:imgEffect>
                  </a14:imgLayer>
                </a14:imgProps>
              </a:ext>
              <a:ext uri="{28A0092B-C50C-407E-A947-70E740481C1C}">
                <a14:useLocalDpi xmlns:a14="http://schemas.microsoft.com/office/drawing/2010/main" val="0"/>
              </a:ext>
            </a:extLst>
          </a:blip>
          <a:srcRect/>
          <a:stretch>
            <a:fillRect/>
          </a:stretch>
        </p:blipFill>
        <p:spPr bwMode="auto">
          <a:xfrm rot="749237">
            <a:off x="15240942" y="6672337"/>
            <a:ext cx="3046636" cy="38985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ultry Farm PNG, Vector, PSD, and Clipart With Transparent Background for  Free Download | Pngtre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65" b="92966" l="3500" r="100000">
                        <a14:foregroundMark x1="46250" y1="24385" x2="51500" y2="220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9132" y="4118147"/>
            <a:ext cx="9529788" cy="6774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25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14" presetClass="entr" presetSubtype="1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par>
                          <p:cTn id="21" fill="hold">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0"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3" name="Freeform 3"/>
          <p:cNvSpPr/>
          <p:nvPr/>
        </p:nvSpPr>
        <p:spPr>
          <a:xfrm>
            <a:off x="12573000" y="1028700"/>
            <a:ext cx="4387659" cy="2658383"/>
          </a:xfrm>
          <a:custGeom>
            <a:avLst/>
            <a:gdLst/>
            <a:ahLst/>
            <a:cxnLst/>
            <a:rect l="l" t="t" r="r" b="b"/>
            <a:pathLst>
              <a:path w="8180997" h="4826788">
                <a:moveTo>
                  <a:pt x="0" y="0"/>
                </a:moveTo>
                <a:lnTo>
                  <a:pt x="8180997" y="0"/>
                </a:lnTo>
                <a:lnTo>
                  <a:pt x="8180997" y="4826788"/>
                </a:lnTo>
                <a:lnTo>
                  <a:pt x="0" y="4826788"/>
                </a:lnTo>
                <a:lnTo>
                  <a:pt x="0" y="0"/>
                </a:lnTo>
                <a:close/>
              </a:path>
            </a:pathLst>
          </a:custGeom>
          <a:blipFill>
            <a:blip r:embed="rId3"/>
            <a:stretch>
              <a:fillRect/>
            </a:stretch>
          </a:blipFill>
        </p:spPr>
      </p:sp>
      <p:sp>
        <p:nvSpPr>
          <p:cNvPr id="13" name="Rounded Rectangle 12"/>
          <p:cNvSpPr/>
          <p:nvPr/>
        </p:nvSpPr>
        <p:spPr>
          <a:xfrm>
            <a:off x="518927" y="401007"/>
            <a:ext cx="11887199" cy="2638330"/>
          </a:xfrm>
          <a:prstGeom prst="roundRect">
            <a:avLst/>
          </a:prstGeom>
          <a:solidFill>
            <a:schemeClr val="bg1"/>
          </a:solid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accent2">
                    <a:lumMod val="75000"/>
                  </a:schemeClr>
                </a:solidFill>
                <a:latin typeface="#9Slide07 SVNDessert Menu Scrip" panose="00000500000000000000" pitchFamily="2" charset="0"/>
              </a:rPr>
              <a:t>Gà</a:t>
            </a:r>
            <a:r>
              <a:rPr lang="en-US" sz="5400" dirty="0">
                <a:solidFill>
                  <a:schemeClr val="accent2">
                    <a:lumMod val="75000"/>
                  </a:schemeClr>
                </a:solidFill>
                <a:latin typeface="#9Slide07 SVNDessert Menu Scrip" panose="00000500000000000000" pitchFamily="2" charset="0"/>
              </a:rPr>
              <a:t> con </a:t>
            </a:r>
            <a:r>
              <a:rPr lang="en-US" sz="5400" dirty="0" err="1">
                <a:solidFill>
                  <a:schemeClr val="accent2">
                    <a:lumMod val="75000"/>
                  </a:schemeClr>
                </a:solidFill>
                <a:latin typeface="#9Slide07 SVNDessert Menu Scrip" panose="00000500000000000000" pitchFamily="2" charset="0"/>
              </a:rPr>
              <a:t>thấy</a:t>
            </a:r>
            <a:r>
              <a:rPr lang="en-US" sz="5400" dirty="0">
                <a:solidFill>
                  <a:schemeClr val="accent2">
                    <a:lumMod val="75000"/>
                  </a:schemeClr>
                </a:solidFill>
                <a:latin typeface="#9Slide07 SVNDessert Menu Scrip" panose="00000500000000000000" pitchFamily="2" charset="0"/>
              </a:rPr>
              <a:t> </a:t>
            </a:r>
            <a:r>
              <a:rPr lang="en-US" sz="5400" dirty="0" err="1">
                <a:solidFill>
                  <a:schemeClr val="accent2">
                    <a:lumMod val="75000"/>
                  </a:schemeClr>
                </a:solidFill>
                <a:latin typeface="#9Slide07 SVNDessert Menu Scrip" panose="00000500000000000000" pitchFamily="2" charset="0"/>
              </a:rPr>
              <a:t>bầu</a:t>
            </a:r>
            <a:r>
              <a:rPr lang="en-US" sz="5400" dirty="0">
                <a:solidFill>
                  <a:schemeClr val="accent2">
                    <a:lumMod val="75000"/>
                  </a:schemeClr>
                </a:solidFill>
                <a:latin typeface="#9Slide07 SVNDessert Menu Scrip" panose="00000500000000000000" pitchFamily="2" charset="0"/>
              </a:rPr>
              <a:t> </a:t>
            </a:r>
            <a:r>
              <a:rPr lang="en-US" sz="5400" dirty="0" err="1">
                <a:solidFill>
                  <a:schemeClr val="accent2">
                    <a:lumMod val="75000"/>
                  </a:schemeClr>
                </a:solidFill>
                <a:latin typeface="#9Slide07 SVNDessert Menu Scrip" panose="00000500000000000000" pitchFamily="2" charset="0"/>
              </a:rPr>
              <a:t>trời</a:t>
            </a:r>
            <a:r>
              <a:rPr lang="en-US" sz="5400" dirty="0">
                <a:solidFill>
                  <a:schemeClr val="accent2">
                    <a:lumMod val="75000"/>
                  </a:schemeClr>
                </a:solidFill>
                <a:latin typeface="#9Slide07 SVNDessert Menu Scrip" panose="00000500000000000000" pitchFamily="2" charset="0"/>
              </a:rPr>
              <a:t> </a:t>
            </a:r>
            <a:r>
              <a:rPr lang="en-US" sz="5400" dirty="0" err="1">
                <a:solidFill>
                  <a:schemeClr val="accent2">
                    <a:lumMod val="75000"/>
                  </a:schemeClr>
                </a:solidFill>
                <a:latin typeface="#9Slide07 SVNDessert Menu Scrip" panose="00000500000000000000" pitchFamily="2" charset="0"/>
              </a:rPr>
              <a:t>và</a:t>
            </a:r>
            <a:r>
              <a:rPr lang="en-US" sz="5400" dirty="0">
                <a:solidFill>
                  <a:schemeClr val="accent2">
                    <a:lumMod val="75000"/>
                  </a:schemeClr>
                </a:solidFill>
                <a:latin typeface="#9Slide07 SVNDessert Menu Scrip" panose="00000500000000000000" pitchFamily="2" charset="0"/>
              </a:rPr>
              <a:t> </a:t>
            </a:r>
            <a:r>
              <a:rPr lang="en-US" sz="5400" dirty="0" err="1">
                <a:solidFill>
                  <a:schemeClr val="accent2">
                    <a:lumMod val="75000"/>
                  </a:schemeClr>
                </a:solidFill>
                <a:latin typeface="#9Slide07 SVNDessert Menu Scrip" panose="00000500000000000000" pitchFamily="2" charset="0"/>
              </a:rPr>
              <a:t>cuộc</a:t>
            </a:r>
            <a:r>
              <a:rPr lang="en-US" sz="5400" dirty="0">
                <a:solidFill>
                  <a:schemeClr val="accent2">
                    <a:lumMod val="75000"/>
                  </a:schemeClr>
                </a:solidFill>
                <a:latin typeface="#9Slide07 SVNDessert Menu Scrip" panose="00000500000000000000" pitchFamily="2" charset="0"/>
              </a:rPr>
              <a:t> </a:t>
            </a:r>
            <a:r>
              <a:rPr lang="en-US" sz="5400" dirty="0" err="1">
                <a:solidFill>
                  <a:schemeClr val="accent2">
                    <a:lumMod val="75000"/>
                  </a:schemeClr>
                </a:solidFill>
                <a:latin typeface="#9Slide07 SVNDessert Menu Scrip" panose="00000500000000000000" pitchFamily="2" charset="0"/>
              </a:rPr>
              <a:t>sống</a:t>
            </a:r>
            <a:r>
              <a:rPr lang="en-US" sz="5400" dirty="0">
                <a:solidFill>
                  <a:schemeClr val="accent2">
                    <a:lumMod val="75000"/>
                  </a:schemeClr>
                </a:solidFill>
                <a:latin typeface="#9Slide07 SVNDessert Menu Scrip" panose="00000500000000000000" pitchFamily="2" charset="0"/>
              </a:rPr>
              <a:t> </a:t>
            </a:r>
            <a:r>
              <a:rPr lang="en-US" sz="5400" dirty="0" err="1">
                <a:solidFill>
                  <a:schemeClr val="accent2">
                    <a:lumMod val="75000"/>
                  </a:schemeClr>
                </a:solidFill>
                <a:latin typeface="#9Slide07 SVNDessert Menu Scrip" panose="00000500000000000000" pitchFamily="2" charset="0"/>
              </a:rPr>
              <a:t>bên</a:t>
            </a:r>
            <a:r>
              <a:rPr lang="en-US" sz="5400" dirty="0">
                <a:solidFill>
                  <a:schemeClr val="accent2">
                    <a:lumMod val="75000"/>
                  </a:schemeClr>
                </a:solidFill>
                <a:latin typeface="#9Slide07 SVNDessert Menu Scrip" panose="00000500000000000000" pitchFamily="2" charset="0"/>
              </a:rPr>
              <a:t> </a:t>
            </a:r>
            <a:r>
              <a:rPr lang="en-US" sz="5400" dirty="0" err="1">
                <a:solidFill>
                  <a:schemeClr val="accent2">
                    <a:lumMod val="75000"/>
                  </a:schemeClr>
                </a:solidFill>
                <a:latin typeface="#9Slide07 SVNDessert Menu Scrip" panose="00000500000000000000" pitchFamily="2" charset="0"/>
              </a:rPr>
              <a:t>ngoài</a:t>
            </a:r>
            <a:r>
              <a:rPr lang="en-US" sz="5400" dirty="0">
                <a:solidFill>
                  <a:schemeClr val="accent2">
                    <a:lumMod val="75000"/>
                  </a:schemeClr>
                </a:solidFill>
                <a:latin typeface="#9Slide07 SVNDessert Menu Scrip" panose="00000500000000000000" pitchFamily="2" charset="0"/>
              </a:rPr>
              <a:t> </a:t>
            </a:r>
            <a:r>
              <a:rPr lang="en-US" sz="5400" dirty="0" err="1">
                <a:solidFill>
                  <a:schemeClr val="accent2">
                    <a:lumMod val="75000"/>
                  </a:schemeClr>
                </a:solidFill>
                <a:latin typeface="#9Slide07 SVNDessert Menu Scrip" panose="00000500000000000000" pitchFamily="2" charset="0"/>
              </a:rPr>
              <a:t>có</a:t>
            </a:r>
            <a:r>
              <a:rPr lang="en-US" sz="5400" dirty="0">
                <a:solidFill>
                  <a:schemeClr val="accent2">
                    <a:lumMod val="75000"/>
                  </a:schemeClr>
                </a:solidFill>
                <a:latin typeface="#9Slide07 SVNDessert Menu Scrip" panose="00000500000000000000" pitchFamily="2" charset="0"/>
              </a:rPr>
              <a:t> </a:t>
            </a:r>
            <a:r>
              <a:rPr lang="en-US" sz="5400" dirty="0" err="1">
                <a:solidFill>
                  <a:schemeClr val="accent2">
                    <a:lumMod val="75000"/>
                  </a:schemeClr>
                </a:solidFill>
                <a:latin typeface="#9Slide07 SVNDessert Menu Scrip" panose="00000500000000000000" pitchFamily="2" charset="0"/>
              </a:rPr>
              <a:t>gì</a:t>
            </a:r>
            <a:r>
              <a:rPr lang="en-US" sz="5400" dirty="0">
                <a:solidFill>
                  <a:schemeClr val="accent2">
                    <a:lumMod val="75000"/>
                  </a:schemeClr>
                </a:solidFill>
                <a:latin typeface="#9Slide07 SVNDessert Menu Scrip" panose="00000500000000000000" pitchFamily="2" charset="0"/>
              </a:rPr>
              <a:t> </a:t>
            </a:r>
            <a:r>
              <a:rPr lang="en-US" sz="5400" dirty="0" err="1">
                <a:solidFill>
                  <a:schemeClr val="accent2">
                    <a:lumMod val="75000"/>
                  </a:schemeClr>
                </a:solidFill>
                <a:latin typeface="#9Slide07 SVNDessert Menu Scrip" panose="00000500000000000000" pitchFamily="2" charset="0"/>
              </a:rPr>
              <a:t>khác</a:t>
            </a:r>
            <a:r>
              <a:rPr lang="en-US" sz="5400" dirty="0">
                <a:solidFill>
                  <a:schemeClr val="accent2">
                    <a:lumMod val="75000"/>
                  </a:schemeClr>
                </a:solidFill>
                <a:latin typeface="#9Slide07 SVNDessert Menu Scrip" panose="00000500000000000000" pitchFamily="2" charset="0"/>
              </a:rPr>
              <a:t> </a:t>
            </a:r>
            <a:r>
              <a:rPr lang="en-US" sz="5400" dirty="0" err="1">
                <a:solidFill>
                  <a:schemeClr val="accent2">
                    <a:lumMod val="75000"/>
                  </a:schemeClr>
                </a:solidFill>
                <a:latin typeface="#9Slide07 SVNDessert Menu Scrip" panose="00000500000000000000" pitchFamily="2" charset="0"/>
              </a:rPr>
              <a:t>với</a:t>
            </a:r>
            <a:r>
              <a:rPr lang="en-US" sz="5400" dirty="0">
                <a:solidFill>
                  <a:schemeClr val="accent2">
                    <a:lumMod val="75000"/>
                  </a:schemeClr>
                </a:solidFill>
                <a:latin typeface="#9Slide07 SVNDessert Menu Scrip" panose="00000500000000000000" pitchFamily="2" charset="0"/>
              </a:rPr>
              <a:t> </a:t>
            </a:r>
            <a:r>
              <a:rPr lang="en-US" sz="5400" dirty="0" err="1">
                <a:solidFill>
                  <a:schemeClr val="accent2">
                    <a:lumMod val="75000"/>
                  </a:schemeClr>
                </a:solidFill>
                <a:latin typeface="#9Slide07 SVNDessert Menu Scrip" panose="00000500000000000000" pitchFamily="2" charset="0"/>
              </a:rPr>
              <a:t>bầu</a:t>
            </a:r>
            <a:r>
              <a:rPr lang="en-US" sz="5400" dirty="0">
                <a:solidFill>
                  <a:schemeClr val="accent2">
                    <a:lumMod val="75000"/>
                  </a:schemeClr>
                </a:solidFill>
                <a:latin typeface="#9Slide07 SVNDessert Menu Scrip" panose="00000500000000000000" pitchFamily="2" charset="0"/>
              </a:rPr>
              <a:t> </a:t>
            </a:r>
            <a:r>
              <a:rPr lang="en-US" sz="5400" dirty="0" err="1">
                <a:solidFill>
                  <a:schemeClr val="accent2">
                    <a:lumMod val="75000"/>
                  </a:schemeClr>
                </a:solidFill>
                <a:latin typeface="#9Slide07 SVNDessert Menu Scrip" panose="00000500000000000000" pitchFamily="2" charset="0"/>
              </a:rPr>
              <a:t>trời</a:t>
            </a:r>
            <a:r>
              <a:rPr lang="en-US" sz="5400" dirty="0">
                <a:solidFill>
                  <a:schemeClr val="accent2">
                    <a:lumMod val="75000"/>
                  </a:schemeClr>
                </a:solidFill>
                <a:latin typeface="#9Slide07 SVNDessert Menu Scrip" panose="00000500000000000000" pitchFamily="2" charset="0"/>
              </a:rPr>
              <a:t> </a:t>
            </a:r>
            <a:r>
              <a:rPr lang="en-US" sz="5400" dirty="0" err="1">
                <a:solidFill>
                  <a:schemeClr val="accent2">
                    <a:lumMod val="75000"/>
                  </a:schemeClr>
                </a:solidFill>
                <a:latin typeface="#9Slide07 SVNDessert Menu Scrip" panose="00000500000000000000" pitchFamily="2" charset="0"/>
              </a:rPr>
              <a:t>và</a:t>
            </a:r>
            <a:r>
              <a:rPr lang="en-US" sz="5400" dirty="0">
                <a:solidFill>
                  <a:schemeClr val="accent2">
                    <a:lumMod val="75000"/>
                  </a:schemeClr>
                </a:solidFill>
                <a:latin typeface="#9Slide07 SVNDessert Menu Scrip" panose="00000500000000000000" pitchFamily="2" charset="0"/>
              </a:rPr>
              <a:t> </a:t>
            </a:r>
            <a:r>
              <a:rPr lang="en-US" sz="5400" dirty="0" err="1">
                <a:solidFill>
                  <a:schemeClr val="accent2">
                    <a:lumMod val="75000"/>
                  </a:schemeClr>
                </a:solidFill>
                <a:latin typeface="#9Slide07 SVNDessert Menu Scrip" panose="00000500000000000000" pitchFamily="2" charset="0"/>
              </a:rPr>
              <a:t>cuộc</a:t>
            </a:r>
            <a:r>
              <a:rPr lang="en-US" sz="5400" dirty="0">
                <a:solidFill>
                  <a:schemeClr val="accent2">
                    <a:lumMod val="75000"/>
                  </a:schemeClr>
                </a:solidFill>
                <a:latin typeface="#9Slide07 SVNDessert Menu Scrip" panose="00000500000000000000" pitchFamily="2" charset="0"/>
              </a:rPr>
              <a:t> </a:t>
            </a:r>
            <a:r>
              <a:rPr lang="en-US" sz="5400" dirty="0" err="1">
                <a:solidFill>
                  <a:schemeClr val="accent2">
                    <a:lumMod val="75000"/>
                  </a:schemeClr>
                </a:solidFill>
                <a:latin typeface="#9Slide07 SVNDessert Menu Scrip" panose="00000500000000000000" pitchFamily="2" charset="0"/>
              </a:rPr>
              <a:t>sống</a:t>
            </a:r>
            <a:r>
              <a:rPr lang="en-US" sz="5400" dirty="0">
                <a:solidFill>
                  <a:schemeClr val="accent2">
                    <a:lumMod val="75000"/>
                  </a:schemeClr>
                </a:solidFill>
                <a:latin typeface="#9Slide07 SVNDessert Menu Scrip" panose="00000500000000000000" pitchFamily="2" charset="0"/>
              </a:rPr>
              <a:t> </a:t>
            </a:r>
            <a:r>
              <a:rPr lang="en-US" sz="5400" dirty="0" err="1">
                <a:solidFill>
                  <a:schemeClr val="accent2">
                    <a:lumMod val="75000"/>
                  </a:schemeClr>
                </a:solidFill>
                <a:latin typeface="#9Slide07 SVNDessert Menu Scrip" panose="00000500000000000000" pitchFamily="2" charset="0"/>
              </a:rPr>
              <a:t>bên</a:t>
            </a:r>
            <a:r>
              <a:rPr lang="en-US" sz="5400" dirty="0">
                <a:solidFill>
                  <a:schemeClr val="accent2">
                    <a:lumMod val="75000"/>
                  </a:schemeClr>
                </a:solidFill>
                <a:latin typeface="#9Slide07 SVNDessert Menu Scrip" panose="00000500000000000000" pitchFamily="2" charset="0"/>
              </a:rPr>
              <a:t> </a:t>
            </a:r>
            <a:r>
              <a:rPr lang="en-US" sz="5400" dirty="0" err="1">
                <a:solidFill>
                  <a:schemeClr val="accent2">
                    <a:lumMod val="75000"/>
                  </a:schemeClr>
                </a:solidFill>
                <a:latin typeface="#9Slide07 SVNDessert Menu Scrip" panose="00000500000000000000" pitchFamily="2" charset="0"/>
              </a:rPr>
              <a:t>trong</a:t>
            </a:r>
            <a:r>
              <a:rPr lang="en-US" sz="5400" dirty="0">
                <a:solidFill>
                  <a:schemeClr val="accent2">
                    <a:lumMod val="75000"/>
                  </a:schemeClr>
                </a:solidFill>
                <a:latin typeface="#9Slide07 SVNDessert Menu Scrip" panose="00000500000000000000" pitchFamily="2" charset="0"/>
              </a:rPr>
              <a:t> </a:t>
            </a:r>
            <a:r>
              <a:rPr lang="en-US" sz="5400" dirty="0" err="1">
                <a:solidFill>
                  <a:schemeClr val="accent2">
                    <a:lumMod val="75000"/>
                  </a:schemeClr>
                </a:solidFill>
                <a:latin typeface="#9Slide07 SVNDessert Menu Scrip" panose="00000500000000000000" pitchFamily="2" charset="0"/>
              </a:rPr>
              <a:t>quả</a:t>
            </a:r>
            <a:r>
              <a:rPr lang="en-US" sz="5400" dirty="0">
                <a:solidFill>
                  <a:schemeClr val="accent2">
                    <a:lumMod val="75000"/>
                  </a:schemeClr>
                </a:solidFill>
                <a:latin typeface="#9Slide07 SVNDessert Menu Scrip" panose="00000500000000000000" pitchFamily="2" charset="0"/>
              </a:rPr>
              <a:t> </a:t>
            </a:r>
            <a:r>
              <a:rPr lang="en-US" sz="5400" dirty="0" err="1">
                <a:solidFill>
                  <a:schemeClr val="accent2">
                    <a:lumMod val="75000"/>
                  </a:schemeClr>
                </a:solidFill>
                <a:latin typeface="#9Slide07 SVNDessert Menu Scrip" panose="00000500000000000000" pitchFamily="2" charset="0"/>
              </a:rPr>
              <a:t>trứng</a:t>
            </a:r>
            <a:endParaRPr lang="en-US" sz="5400" dirty="0">
              <a:solidFill>
                <a:schemeClr val="accent2">
                  <a:lumMod val="75000"/>
                </a:schemeClr>
              </a:solidFill>
              <a:latin typeface="#9Slide07 SVNDessert Menu Scrip" panose="00000500000000000000" pitchFamily="2" charset="0"/>
            </a:endParaRPr>
          </a:p>
        </p:txBody>
      </p:sp>
      <p:sp>
        <p:nvSpPr>
          <p:cNvPr id="18" name="Freeform 2"/>
          <p:cNvSpPr/>
          <p:nvPr/>
        </p:nvSpPr>
        <p:spPr>
          <a:xfrm>
            <a:off x="-505880" y="6896928"/>
            <a:ext cx="5715000" cy="3387716"/>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3">
              <a:lum bright="70000" contrast="-70000"/>
            </a:blip>
            <a:stretch>
              <a:fillRect/>
            </a:stretch>
          </a:blipFill>
        </p:spPr>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3346459"/>
            <a:ext cx="12160059" cy="6666206"/>
          </a:xfrm>
          <a:prstGeom prst="rect">
            <a:avLst/>
          </a:prstGeom>
        </p:spPr>
      </p:pic>
      <p:sp>
        <p:nvSpPr>
          <p:cNvPr id="25" name="Freeform 10"/>
          <p:cNvSpPr/>
          <p:nvPr/>
        </p:nvSpPr>
        <p:spPr>
          <a:xfrm>
            <a:off x="-533582" y="3346459"/>
            <a:ext cx="6553382" cy="6383210"/>
          </a:xfrm>
          <a:custGeom>
            <a:avLst/>
            <a:gdLst/>
            <a:ahLst/>
            <a:cxnLst/>
            <a:rect l="l" t="t" r="r" b="b"/>
            <a:pathLst>
              <a:path w="12492813" h="9458100">
                <a:moveTo>
                  <a:pt x="0" y="0"/>
                </a:moveTo>
                <a:lnTo>
                  <a:pt x="12492813" y="0"/>
                </a:lnTo>
                <a:lnTo>
                  <a:pt x="12492813" y="9458100"/>
                </a:lnTo>
                <a:lnTo>
                  <a:pt x="0" y="9458100"/>
                </a:lnTo>
                <a:lnTo>
                  <a:pt x="0" y="0"/>
                </a:lnTo>
                <a:close/>
              </a:path>
            </a:pathLst>
          </a:custGeom>
          <a:blipFill>
            <a:blip r:embed="rId5"/>
            <a:stretch>
              <a:fillRect/>
            </a:stretch>
          </a:blipFill>
        </p:spPr>
      </p:sp>
      <p:sp>
        <p:nvSpPr>
          <p:cNvPr id="22" name="Freeform 3"/>
          <p:cNvSpPr/>
          <p:nvPr/>
        </p:nvSpPr>
        <p:spPr>
          <a:xfrm>
            <a:off x="-795974" y="8017126"/>
            <a:ext cx="2831534" cy="2522957"/>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6"/>
            <a:stretch>
              <a:fillRect/>
            </a:stretch>
          </a:blipFill>
        </p:spPr>
      </p:sp>
      <p:sp>
        <p:nvSpPr>
          <p:cNvPr id="23" name="Freeform 4"/>
          <p:cNvSpPr/>
          <p:nvPr/>
        </p:nvSpPr>
        <p:spPr>
          <a:xfrm>
            <a:off x="1122257" y="8464668"/>
            <a:ext cx="2884668" cy="1947696"/>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7"/>
            <a:stretch>
              <a:fillRect/>
            </a:stretch>
          </a:blipFill>
        </p:spPr>
      </p:sp>
      <p:sp>
        <p:nvSpPr>
          <p:cNvPr id="24" name="Freeform 6"/>
          <p:cNvSpPr/>
          <p:nvPr/>
        </p:nvSpPr>
        <p:spPr>
          <a:xfrm flipH="1">
            <a:off x="3643770" y="9005945"/>
            <a:ext cx="2083001" cy="1406419"/>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7"/>
            <a:stretch>
              <a:fillRect/>
            </a:stretch>
          </a:blipFill>
        </p:spPr>
      </p:sp>
      <p:sp>
        <p:nvSpPr>
          <p:cNvPr id="26" name="Freeform 10"/>
          <p:cNvSpPr/>
          <p:nvPr/>
        </p:nvSpPr>
        <p:spPr>
          <a:xfrm>
            <a:off x="-66193" y="6030515"/>
            <a:ext cx="5014186" cy="4387357"/>
          </a:xfrm>
          <a:custGeom>
            <a:avLst/>
            <a:gdLst/>
            <a:ahLst/>
            <a:cxnLst/>
            <a:rect l="l" t="t" r="r" b="b"/>
            <a:pathLst>
              <a:path w="8862846" h="10597126">
                <a:moveTo>
                  <a:pt x="0" y="0"/>
                </a:moveTo>
                <a:lnTo>
                  <a:pt x="8862846" y="0"/>
                </a:lnTo>
                <a:lnTo>
                  <a:pt x="8862846" y="10597126"/>
                </a:lnTo>
                <a:lnTo>
                  <a:pt x="0" y="10597126"/>
                </a:lnTo>
                <a:lnTo>
                  <a:pt x="0" y="0"/>
                </a:lnTo>
                <a:close/>
              </a:path>
            </a:pathLst>
          </a:custGeom>
          <a:blipFill>
            <a:blip r:embed="rId8"/>
            <a:stretch>
              <a:fillRect/>
            </a:stretch>
          </a:blipFill>
        </p:spPr>
      </p:sp>
      <p:sp>
        <p:nvSpPr>
          <p:cNvPr id="9" name="TextBox 9"/>
          <p:cNvSpPr txBox="1"/>
          <p:nvPr/>
        </p:nvSpPr>
        <p:spPr>
          <a:xfrm>
            <a:off x="582863" y="6237783"/>
            <a:ext cx="3700086" cy="1769715"/>
          </a:xfrm>
          <a:prstGeom prst="rect">
            <a:avLst/>
          </a:prstGeom>
        </p:spPr>
        <p:txBody>
          <a:bodyPr wrap="square" lIns="0" tIns="0" rIns="0" bIns="0" rtlCol="0" anchor="t">
            <a:spAutoFit/>
          </a:bodyPr>
          <a:lstStyle/>
          <a:p>
            <a:pPr algn="r">
              <a:lnSpc>
                <a:spcPts val="13819"/>
              </a:lnSpc>
            </a:pPr>
            <a:r>
              <a:rPr lang="en-US" sz="11516" dirty="0" err="1">
                <a:ln>
                  <a:solidFill>
                    <a:schemeClr val="tx1"/>
                  </a:solidFill>
                </a:ln>
                <a:solidFill>
                  <a:schemeClr val="bg1"/>
                </a:solidFill>
                <a:latin typeface="Scripter"/>
              </a:rPr>
              <a:t>Câu</a:t>
            </a:r>
            <a:r>
              <a:rPr lang="en-US" sz="11516" dirty="0">
                <a:ln>
                  <a:solidFill>
                    <a:schemeClr val="tx1"/>
                  </a:solidFill>
                </a:ln>
                <a:solidFill>
                  <a:schemeClr val="bg1"/>
                </a:solidFill>
                <a:latin typeface="Scripter"/>
              </a:rPr>
              <a:t> 2</a:t>
            </a:r>
          </a:p>
        </p:txBody>
      </p:sp>
      <p:sp>
        <p:nvSpPr>
          <p:cNvPr id="27" name="Freeform 18"/>
          <p:cNvSpPr/>
          <p:nvPr/>
        </p:nvSpPr>
        <p:spPr>
          <a:xfrm>
            <a:off x="14630400" y="0"/>
            <a:ext cx="2976080" cy="2946760"/>
          </a:xfrm>
          <a:custGeom>
            <a:avLst/>
            <a:gdLst/>
            <a:ahLst/>
            <a:cxnLst/>
            <a:rect l="l" t="t" r="r" b="b"/>
            <a:pathLst>
              <a:path w="4652480" h="4291913">
                <a:moveTo>
                  <a:pt x="0" y="0"/>
                </a:moveTo>
                <a:lnTo>
                  <a:pt x="4652480" y="0"/>
                </a:lnTo>
                <a:lnTo>
                  <a:pt x="4652480" y="4291913"/>
                </a:lnTo>
                <a:lnTo>
                  <a:pt x="0" y="4291913"/>
                </a:lnTo>
                <a:lnTo>
                  <a:pt x="0" y="0"/>
                </a:lnTo>
                <a:close/>
              </a:path>
            </a:pathLst>
          </a:custGeom>
          <a:blipFill>
            <a:blip r:embed="rId9"/>
            <a:stretch>
              <a:fillRect/>
            </a:stretch>
          </a:blipFill>
        </p:spPr>
      </p:sp>
      <p:graphicFrame>
        <p:nvGraphicFramePr>
          <p:cNvPr id="2" name="Table 1"/>
          <p:cNvGraphicFramePr>
            <a:graphicFrameLocks noGrp="1"/>
          </p:cNvGraphicFramePr>
          <p:nvPr>
            <p:extLst>
              <p:ext uri="{D42A27DB-BD31-4B8C-83A1-F6EECF244321}">
                <p14:modId xmlns:p14="http://schemas.microsoft.com/office/powerpoint/2010/main" val="3090876344"/>
              </p:ext>
            </p:extLst>
          </p:nvPr>
        </p:nvGraphicFramePr>
        <p:xfrm>
          <a:off x="5726771" y="3819420"/>
          <a:ext cx="10341146" cy="5720284"/>
        </p:xfrm>
        <a:graphic>
          <a:graphicData uri="http://schemas.openxmlformats.org/drawingml/2006/table">
            <a:tbl>
              <a:tblPr/>
              <a:tblGrid>
                <a:gridCol w="1726194">
                  <a:extLst>
                    <a:ext uri="{9D8B030D-6E8A-4147-A177-3AD203B41FA5}">
                      <a16:colId xmlns:a16="http://schemas.microsoft.com/office/drawing/2014/main" val="3781826965"/>
                    </a:ext>
                  </a:extLst>
                </a:gridCol>
                <a:gridCol w="4307476">
                  <a:extLst>
                    <a:ext uri="{9D8B030D-6E8A-4147-A177-3AD203B41FA5}">
                      <a16:colId xmlns:a16="http://schemas.microsoft.com/office/drawing/2014/main" val="449448702"/>
                    </a:ext>
                  </a:extLst>
                </a:gridCol>
                <a:gridCol w="4307476">
                  <a:extLst>
                    <a:ext uri="{9D8B030D-6E8A-4147-A177-3AD203B41FA5}">
                      <a16:colId xmlns:a16="http://schemas.microsoft.com/office/drawing/2014/main" val="394765388"/>
                    </a:ext>
                  </a:extLst>
                </a:gridCol>
              </a:tblGrid>
              <a:tr h="1204388">
                <a:tc>
                  <a:txBody>
                    <a:bodyPr/>
                    <a:lstStyle/>
                    <a:p>
                      <a:endParaRPr lang="en-US" sz="3200" dirty="0">
                        <a:latin typeface="Cambria" panose="02040503050406030204" pitchFamily="18" charset="0"/>
                        <a:ea typeface="Cambria" panose="02040503050406030204" pitchFamily="18" charset="0"/>
                      </a:endParaRPr>
                    </a:p>
                  </a:txBody>
                  <a:tcPr marL="31694" marR="31694" marT="31694" marB="31694">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latinLnBrk="0"/>
                      <a:r>
                        <a:rPr lang="en-US" sz="3200" b="1" dirty="0" err="1">
                          <a:solidFill>
                            <a:sysClr val="windowText" lastClr="000000"/>
                          </a:solidFill>
                          <a:effectLst/>
                          <a:latin typeface="Cambria" panose="02040503050406030204" pitchFamily="18" charset="0"/>
                          <a:ea typeface="Cambria" panose="02040503050406030204" pitchFamily="18" charset="0"/>
                        </a:rPr>
                        <a:t>Bầu</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trời</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và</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cuộc</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sống</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bên</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trong</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quả</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trứng</a:t>
                      </a:r>
                      <a:endParaRPr lang="en-US" sz="3200" b="0" dirty="0">
                        <a:solidFill>
                          <a:sysClr val="windowText" lastClr="000000"/>
                        </a:solidFill>
                        <a:effectLst/>
                        <a:latin typeface="Cambria" panose="02040503050406030204" pitchFamily="18" charset="0"/>
                        <a:ea typeface="Cambria" panose="02040503050406030204" pitchFamily="18" charset="0"/>
                      </a:endParaRPr>
                    </a:p>
                  </a:txBody>
                  <a:tcPr marL="31694" marR="31694" marT="31694" marB="316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latinLnBrk="0"/>
                      <a:r>
                        <a:rPr lang="en-US" sz="3200" b="1" dirty="0" err="1">
                          <a:solidFill>
                            <a:sysClr val="windowText" lastClr="000000"/>
                          </a:solidFill>
                          <a:effectLst/>
                          <a:latin typeface="Cambria" panose="02040503050406030204" pitchFamily="18" charset="0"/>
                          <a:ea typeface="Cambria" panose="02040503050406030204" pitchFamily="18" charset="0"/>
                        </a:rPr>
                        <a:t>Bầu</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trời</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và</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cuộc</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sống</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bên</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ngoài</a:t>
                      </a:r>
                      <a:endParaRPr lang="en-US" sz="3200" b="0" dirty="0">
                        <a:solidFill>
                          <a:sysClr val="windowText" lastClr="000000"/>
                        </a:solidFill>
                        <a:effectLst/>
                        <a:latin typeface="Cambria" panose="02040503050406030204" pitchFamily="18" charset="0"/>
                        <a:ea typeface="Cambria" panose="02040503050406030204" pitchFamily="18" charset="0"/>
                      </a:endParaRPr>
                    </a:p>
                  </a:txBody>
                  <a:tcPr marL="31694" marR="31694" marT="31694" marB="316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25289047"/>
                  </a:ext>
                </a:extLst>
              </a:tr>
              <a:tr h="1432588">
                <a:tc>
                  <a:txBody>
                    <a:bodyPr/>
                    <a:lstStyle/>
                    <a:p>
                      <a:pPr algn="just" fontAlgn="t" latinLnBrk="0"/>
                      <a:r>
                        <a:rPr lang="en-US" sz="3200" b="0"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Bầu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trời</a:t>
                      </a:r>
                      <a:endParaRPr lang="en-US" sz="3200" b="0" dirty="0">
                        <a:effectLst/>
                        <a:latin typeface="Cambria" panose="02040503050406030204" pitchFamily="18" charset="0"/>
                        <a:ea typeface="Cambria" panose="02040503050406030204" pitchFamily="18" charset="0"/>
                      </a:endParaRPr>
                    </a:p>
                  </a:txBody>
                  <a:tcPr marL="31694" marR="31694" marT="31694" marB="316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fontAlgn="t" latinLnBrk="0"/>
                      <a:r>
                        <a:rPr lang="en-US" sz="3200" b="0" dirty="0" err="1">
                          <a:effectLst/>
                          <a:latin typeface="Cambria" panose="02040503050406030204" pitchFamily="18" charset="0"/>
                          <a:ea typeface="Cambria" panose="02040503050406030204" pitchFamily="18" charset="0"/>
                        </a:rPr>
                        <a:t>Chỉ</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có</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một</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màu</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nâu</a:t>
                      </a:r>
                      <a:endParaRPr lang="en-US" sz="3200" b="0" dirty="0">
                        <a:effectLst/>
                        <a:latin typeface="Cambria" panose="02040503050406030204" pitchFamily="18" charset="0"/>
                        <a:ea typeface="Cambria" panose="02040503050406030204" pitchFamily="18" charset="0"/>
                      </a:endParaRPr>
                    </a:p>
                    <a:p>
                      <a:pPr algn="just" fontAlgn="t" latinLnBrk="0"/>
                      <a:r>
                        <a:rPr lang="en-US" sz="3200" b="0" dirty="0" err="1">
                          <a:effectLst/>
                          <a:latin typeface="Cambria" panose="02040503050406030204" pitchFamily="18" charset="0"/>
                          <a:ea typeface="Cambria" panose="02040503050406030204" pitchFamily="18" charset="0"/>
                        </a:rPr>
                        <a:t>Không</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có</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gió</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có</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nắng</a:t>
                      </a:r>
                      <a:endParaRPr lang="en-US" sz="3200" b="0" dirty="0">
                        <a:effectLst/>
                        <a:latin typeface="Cambria" panose="02040503050406030204" pitchFamily="18" charset="0"/>
                        <a:ea typeface="Cambria" panose="02040503050406030204" pitchFamily="18" charset="0"/>
                      </a:endParaRPr>
                    </a:p>
                    <a:p>
                      <a:pPr algn="just" fontAlgn="t" latinLnBrk="0"/>
                      <a:r>
                        <a:rPr lang="en-US" sz="3200" b="0" dirty="0" err="1">
                          <a:effectLst/>
                          <a:latin typeface="Cambria" panose="02040503050406030204" pitchFamily="18" charset="0"/>
                          <a:ea typeface="Cambria" panose="02040503050406030204" pitchFamily="18" charset="0"/>
                        </a:rPr>
                        <a:t>Không</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có</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lắm</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sắc</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màu</a:t>
                      </a:r>
                      <a:endParaRPr lang="en-US" sz="3200" b="0" dirty="0">
                        <a:effectLst/>
                        <a:latin typeface="Cambria" panose="02040503050406030204" pitchFamily="18" charset="0"/>
                        <a:ea typeface="Cambria" panose="02040503050406030204" pitchFamily="18" charset="0"/>
                      </a:endParaRPr>
                    </a:p>
                  </a:txBody>
                  <a:tcPr marL="31694" marR="31694" marT="31694" marB="316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r>
                        <a:rPr lang="en-US" sz="3200" b="0" i="1" dirty="0" err="1">
                          <a:effectLst/>
                          <a:latin typeface="Cambria" panose="02040503050406030204" pitchFamily="18" charset="0"/>
                          <a:ea typeface="Cambria" panose="02040503050406030204" pitchFamily="18" charset="0"/>
                        </a:rPr>
                        <a:t>Nhiều</a:t>
                      </a:r>
                      <a:r>
                        <a:rPr lang="en-US" sz="3200" b="0" i="1" dirty="0">
                          <a:effectLst/>
                          <a:latin typeface="Cambria" panose="02040503050406030204" pitchFamily="18" charset="0"/>
                          <a:ea typeface="Cambria" panose="02040503050406030204" pitchFamily="18" charset="0"/>
                        </a:rPr>
                        <a:t> </a:t>
                      </a:r>
                      <a:r>
                        <a:rPr lang="en-US" sz="3200" b="0" i="1" dirty="0" err="1">
                          <a:effectLst/>
                          <a:latin typeface="Cambria" panose="02040503050406030204" pitchFamily="18" charset="0"/>
                          <a:ea typeface="Cambria" panose="02040503050406030204" pitchFamily="18" charset="0"/>
                        </a:rPr>
                        <a:t>gió</a:t>
                      </a:r>
                      <a:r>
                        <a:rPr lang="en-US" sz="3200" b="0" i="1" dirty="0">
                          <a:effectLst/>
                          <a:latin typeface="Cambria" panose="02040503050406030204" pitchFamily="18" charset="0"/>
                          <a:ea typeface="Cambria" panose="02040503050406030204" pitchFamily="18" charset="0"/>
                        </a:rPr>
                        <a:t> </a:t>
                      </a:r>
                      <a:r>
                        <a:rPr lang="en-US" sz="3200" b="0" i="1" dirty="0" err="1">
                          <a:effectLst/>
                          <a:latin typeface="Cambria" panose="02040503050406030204" pitchFamily="18" charset="0"/>
                          <a:ea typeface="Cambria" panose="02040503050406030204" pitchFamily="18" charset="0"/>
                        </a:rPr>
                        <a:t>lộng</a:t>
                      </a:r>
                      <a:endParaRPr lang="en-US" sz="3200" b="0" i="1" dirty="0">
                        <a:effectLst/>
                        <a:latin typeface="Cambria" panose="02040503050406030204" pitchFamily="18" charset="0"/>
                        <a:ea typeface="Cambria" panose="02040503050406030204" pitchFamily="18" charset="0"/>
                      </a:endParaRPr>
                    </a:p>
                    <a:p>
                      <a:pPr algn="just" fontAlgn="t" latinLnBrk="0"/>
                      <a:r>
                        <a:rPr lang="en-US" sz="3200" b="0" i="1" dirty="0" err="1">
                          <a:effectLst/>
                          <a:latin typeface="Cambria" panose="02040503050406030204" pitchFamily="18" charset="0"/>
                          <a:ea typeface="Cambria" panose="02040503050406030204" pitchFamily="18" charset="0"/>
                        </a:rPr>
                        <a:t>Nhiều</a:t>
                      </a:r>
                      <a:r>
                        <a:rPr lang="en-US" sz="3200" b="0" i="1" dirty="0">
                          <a:effectLst/>
                          <a:latin typeface="Cambria" panose="02040503050406030204" pitchFamily="18" charset="0"/>
                          <a:ea typeface="Cambria" panose="02040503050406030204" pitchFamily="18" charset="0"/>
                        </a:rPr>
                        <a:t> </a:t>
                      </a:r>
                      <a:r>
                        <a:rPr lang="en-US" sz="3200" b="0" i="1" dirty="0" err="1">
                          <a:effectLst/>
                          <a:latin typeface="Cambria" panose="02040503050406030204" pitchFamily="18" charset="0"/>
                          <a:ea typeface="Cambria" panose="02040503050406030204" pitchFamily="18" charset="0"/>
                        </a:rPr>
                        <a:t>nắng</a:t>
                      </a:r>
                      <a:r>
                        <a:rPr lang="en-US" sz="3200" b="0" i="1" dirty="0">
                          <a:effectLst/>
                          <a:latin typeface="Cambria" panose="02040503050406030204" pitchFamily="18" charset="0"/>
                          <a:ea typeface="Cambria" panose="02040503050406030204" pitchFamily="18" charset="0"/>
                        </a:rPr>
                        <a:t> reo</a:t>
                      </a:r>
                    </a:p>
                    <a:p>
                      <a:pPr algn="just" fontAlgn="t" latinLnBrk="0"/>
                      <a:r>
                        <a:rPr lang="en-US" sz="3200" b="0" i="1" dirty="0" err="1">
                          <a:effectLst/>
                          <a:latin typeface="Cambria" panose="02040503050406030204" pitchFamily="18" charset="0"/>
                          <a:ea typeface="Cambria" panose="02040503050406030204" pitchFamily="18" charset="0"/>
                        </a:rPr>
                        <a:t>Bầu</a:t>
                      </a:r>
                      <a:r>
                        <a:rPr lang="en-US" sz="3200" b="0" i="1" dirty="0">
                          <a:effectLst/>
                          <a:latin typeface="Cambria" panose="02040503050406030204" pitchFamily="18" charset="0"/>
                          <a:ea typeface="Cambria" panose="02040503050406030204" pitchFamily="18" charset="0"/>
                        </a:rPr>
                        <a:t> </a:t>
                      </a:r>
                      <a:r>
                        <a:rPr lang="en-US" sz="3200" b="0" i="1" dirty="0" err="1">
                          <a:effectLst/>
                          <a:latin typeface="Cambria" panose="02040503050406030204" pitchFamily="18" charset="0"/>
                          <a:ea typeface="Cambria" panose="02040503050406030204" pitchFamily="18" charset="0"/>
                        </a:rPr>
                        <a:t>trời</a:t>
                      </a:r>
                      <a:r>
                        <a:rPr lang="en-US" sz="3200" b="0" i="1" dirty="0">
                          <a:effectLst/>
                          <a:latin typeface="Cambria" panose="02040503050406030204" pitchFamily="18" charset="0"/>
                          <a:ea typeface="Cambria" panose="02040503050406030204" pitchFamily="18" charset="0"/>
                        </a:rPr>
                        <a:t> ở </a:t>
                      </a:r>
                      <a:r>
                        <a:rPr lang="en-US" sz="3200" b="0" i="1" dirty="0" err="1">
                          <a:effectLst/>
                          <a:latin typeface="Cambria" panose="02040503050406030204" pitchFamily="18" charset="0"/>
                          <a:ea typeface="Cambria" panose="02040503050406030204" pitchFamily="18" charset="0"/>
                        </a:rPr>
                        <a:t>bên</a:t>
                      </a:r>
                      <a:r>
                        <a:rPr lang="en-US" sz="3200" b="0" i="1" dirty="0">
                          <a:effectLst/>
                          <a:latin typeface="Cambria" panose="02040503050406030204" pitchFamily="18" charset="0"/>
                          <a:ea typeface="Cambria" panose="02040503050406030204" pitchFamily="18" charset="0"/>
                        </a:rPr>
                        <a:t> </a:t>
                      </a:r>
                      <a:r>
                        <a:rPr lang="en-US" sz="3200" b="0" i="1" dirty="0" err="1">
                          <a:effectLst/>
                          <a:latin typeface="Cambria" panose="02040503050406030204" pitchFamily="18" charset="0"/>
                          <a:ea typeface="Cambria" panose="02040503050406030204" pitchFamily="18" charset="0"/>
                        </a:rPr>
                        <a:t>ngoài</a:t>
                      </a:r>
                      <a:endParaRPr lang="en-US" sz="3200" b="0" i="1" dirty="0">
                        <a:effectLst/>
                        <a:latin typeface="Cambria" panose="02040503050406030204" pitchFamily="18" charset="0"/>
                        <a:ea typeface="Cambria" panose="02040503050406030204" pitchFamily="18" charset="0"/>
                      </a:endParaRPr>
                    </a:p>
                    <a:p>
                      <a:pPr algn="just" fontAlgn="t" latinLnBrk="0"/>
                      <a:r>
                        <a:rPr lang="en-US" sz="3200" b="0" i="1" dirty="0">
                          <a:effectLst/>
                          <a:latin typeface="Cambria" panose="02040503050406030204" pitchFamily="18" charset="0"/>
                          <a:ea typeface="Cambria" panose="02040503050406030204" pitchFamily="18" charset="0"/>
                        </a:rPr>
                        <a:t>Sao </a:t>
                      </a:r>
                      <a:r>
                        <a:rPr lang="en-US" sz="3200" b="0" i="1" dirty="0" err="1">
                          <a:effectLst/>
                          <a:latin typeface="Cambria" panose="02040503050406030204" pitchFamily="18" charset="0"/>
                          <a:ea typeface="Cambria" panose="02040503050406030204" pitchFamily="18" charset="0"/>
                        </a:rPr>
                        <a:t>mà</a:t>
                      </a:r>
                      <a:r>
                        <a:rPr lang="en-US" sz="3200" b="0" i="1" dirty="0">
                          <a:effectLst/>
                          <a:latin typeface="Cambria" panose="02040503050406030204" pitchFamily="18" charset="0"/>
                          <a:ea typeface="Cambria" panose="02040503050406030204" pitchFamily="18" charset="0"/>
                        </a:rPr>
                        <a:t> </a:t>
                      </a:r>
                      <a:r>
                        <a:rPr lang="en-US" sz="3200" b="0" i="1" dirty="0" err="1">
                          <a:effectLst/>
                          <a:latin typeface="Cambria" panose="02040503050406030204" pitchFamily="18" charset="0"/>
                          <a:ea typeface="Cambria" panose="02040503050406030204" pitchFamily="18" charset="0"/>
                        </a:rPr>
                        <a:t>xanh</a:t>
                      </a:r>
                      <a:r>
                        <a:rPr lang="en-US" sz="3200" b="0" i="1" dirty="0">
                          <a:effectLst/>
                          <a:latin typeface="Cambria" panose="02040503050406030204" pitchFamily="18" charset="0"/>
                          <a:ea typeface="Cambria" panose="02040503050406030204" pitchFamily="18" charset="0"/>
                        </a:rPr>
                        <a:t> </a:t>
                      </a:r>
                      <a:r>
                        <a:rPr lang="en-US" sz="3200" b="0" i="1" dirty="0" err="1">
                          <a:effectLst/>
                          <a:latin typeface="Cambria" panose="02040503050406030204" pitchFamily="18" charset="0"/>
                          <a:ea typeface="Cambria" panose="02040503050406030204" pitchFamily="18" charset="0"/>
                        </a:rPr>
                        <a:t>đến</a:t>
                      </a:r>
                      <a:r>
                        <a:rPr lang="en-US" sz="3200" b="0" i="1" dirty="0">
                          <a:effectLst/>
                          <a:latin typeface="Cambria" panose="02040503050406030204" pitchFamily="18" charset="0"/>
                          <a:ea typeface="Cambria" panose="02040503050406030204" pitchFamily="18" charset="0"/>
                        </a:rPr>
                        <a:t> </a:t>
                      </a:r>
                      <a:r>
                        <a:rPr lang="en-US" sz="3200" b="0" i="1" dirty="0" err="1">
                          <a:effectLst/>
                          <a:latin typeface="Cambria" panose="02040503050406030204" pitchFamily="18" charset="0"/>
                          <a:ea typeface="Cambria" panose="02040503050406030204" pitchFamily="18" charset="0"/>
                        </a:rPr>
                        <a:t>thế</a:t>
                      </a:r>
                      <a:endParaRPr lang="en-US" sz="3200" b="0" i="1" dirty="0">
                        <a:effectLst/>
                        <a:latin typeface="Cambria" panose="02040503050406030204" pitchFamily="18" charset="0"/>
                        <a:ea typeface="Cambria" panose="02040503050406030204" pitchFamily="18" charset="0"/>
                      </a:endParaRPr>
                    </a:p>
                  </a:txBody>
                  <a:tcPr marL="31694" marR="31694" marT="31694" marB="316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5991874"/>
                  </a:ext>
                </a:extLst>
              </a:tr>
              <a:tr h="1888987">
                <a:tc>
                  <a:txBody>
                    <a:bodyPr/>
                    <a:lstStyle/>
                    <a:p>
                      <a:pPr algn="ctr" fontAlgn="t" latinLnBrk="0"/>
                      <a:r>
                        <a:rPr lang="en-US" sz="3200" b="1" dirty="0" err="1">
                          <a:effectLst/>
                          <a:latin typeface="Cambria" panose="02040503050406030204" pitchFamily="18" charset="0"/>
                          <a:ea typeface="Cambria" panose="02040503050406030204" pitchFamily="18" charset="0"/>
                        </a:rPr>
                        <a:t>Cuộc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sống</a:t>
                      </a:r>
                      <a:endParaRPr lang="en-US" sz="3200" b="0" dirty="0">
                        <a:effectLst/>
                        <a:latin typeface="Cambria" panose="02040503050406030204" pitchFamily="18" charset="0"/>
                        <a:ea typeface="Cambria" panose="02040503050406030204" pitchFamily="18" charset="0"/>
                      </a:endParaRPr>
                    </a:p>
                  </a:txBody>
                  <a:tcPr marL="31694" marR="31694" marT="31694" marB="316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fontAlgn="t" latinLnBrk="0"/>
                      <a:r>
                        <a:rPr lang="vi-VN" sz="3200" b="0" dirty="0">
                          <a:effectLst/>
                          <a:latin typeface="Cambria" panose="02040503050406030204" pitchFamily="18" charset="0"/>
                          <a:ea typeface="Cambria" panose="02040503050406030204" pitchFamily="18" charset="0"/>
                        </a:rPr>
                        <a:t>Tôi chưa kêu “chiếp chiếp"</a:t>
                      </a:r>
                    </a:p>
                    <a:p>
                      <a:pPr algn="just" fontAlgn="t" latinLnBrk="0"/>
                      <a:r>
                        <a:rPr lang="vi-VN" sz="3200" b="0" dirty="0">
                          <a:effectLst/>
                          <a:latin typeface="Cambria" panose="02040503050406030204" pitchFamily="18" charset="0"/>
                          <a:ea typeface="Cambria" panose="02040503050406030204" pitchFamily="18" charset="0"/>
                        </a:rPr>
                        <a:t>Chẳng biết tìm giun, sâu</a:t>
                      </a:r>
                    </a:p>
                    <a:p>
                      <a:pPr algn="just" fontAlgn="t" latinLnBrk="0"/>
                      <a:r>
                        <a:rPr lang="vi-VN" sz="3200" b="0" dirty="0">
                          <a:effectLst/>
                          <a:latin typeface="Cambria" panose="02040503050406030204" pitchFamily="18" charset="0"/>
                          <a:ea typeface="Cambria" panose="02040503050406030204" pitchFamily="18" charset="0"/>
                        </a:rPr>
                        <a:t>Đói, no chẳng biết đâu</a:t>
                      </a:r>
                    </a:p>
                    <a:p>
                      <a:pPr algn="just" fontAlgn="t" latinLnBrk="0"/>
                      <a:r>
                        <a:rPr lang="vi-VN" sz="3200" b="0" dirty="0">
                          <a:effectLst/>
                          <a:latin typeface="Cambria" panose="02040503050406030204" pitchFamily="18" charset="0"/>
                          <a:ea typeface="Cambria" panose="02040503050406030204" pitchFamily="18" charset="0"/>
                        </a:rPr>
                        <a:t>Cứ việc mà yên ngủ...</a:t>
                      </a:r>
                    </a:p>
                  </a:txBody>
                  <a:tcPr marL="31694" marR="31694" marT="31694" marB="316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r>
                        <a:rPr lang="vi-VN" sz="3200" b="0" i="1" dirty="0">
                          <a:effectLst/>
                          <a:latin typeface="Cambria" panose="02040503050406030204" pitchFamily="18" charset="0"/>
                          <a:ea typeface="Cambria" panose="02040503050406030204" pitchFamily="18" charset="0"/>
                        </a:rPr>
                        <a:t>Tôi biết là có mẹ</a:t>
                      </a:r>
                    </a:p>
                    <a:p>
                      <a:pPr algn="just" fontAlgn="t" latinLnBrk="0"/>
                      <a:r>
                        <a:rPr lang="vi-VN" sz="3200" b="0" i="1" dirty="0">
                          <a:effectLst/>
                          <a:latin typeface="Cambria" panose="02040503050406030204" pitchFamily="18" charset="0"/>
                          <a:ea typeface="Cambria" panose="02040503050406030204" pitchFamily="18" charset="0"/>
                        </a:rPr>
                        <a:t>Đói, tôi tìm giun dế</a:t>
                      </a:r>
                    </a:p>
                    <a:p>
                      <a:pPr algn="just" fontAlgn="t" latinLnBrk="0"/>
                      <a:r>
                        <a:rPr lang="vi-VN" sz="3200" b="0" i="1" dirty="0">
                          <a:effectLst/>
                          <a:latin typeface="Cambria" panose="02040503050406030204" pitchFamily="18" charset="0"/>
                          <a:ea typeface="Cambria" panose="02040503050406030204" pitchFamily="18" charset="0"/>
                        </a:rPr>
                        <a:t>Ăn no xoải cánh phơi...</a:t>
                      </a:r>
                    </a:p>
                  </a:txBody>
                  <a:tcPr marL="31694" marR="31694" marT="31694" marB="316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4952163"/>
                  </a:ext>
                </a:extLst>
              </a:tr>
            </a:tbl>
          </a:graphicData>
        </a:graphic>
      </p:graphicFrame>
      <p:sp>
        <p:nvSpPr>
          <p:cNvPr id="21" name="Freeform 12"/>
          <p:cNvSpPr/>
          <p:nvPr/>
        </p:nvSpPr>
        <p:spPr>
          <a:xfrm>
            <a:off x="15956280" y="7124700"/>
            <a:ext cx="2423577" cy="3131986"/>
          </a:xfrm>
          <a:custGeom>
            <a:avLst/>
            <a:gdLst/>
            <a:ahLst/>
            <a:cxnLst/>
            <a:rect l="l" t="t" r="r" b="b"/>
            <a:pathLst>
              <a:path w="2876931" h="4114800">
                <a:moveTo>
                  <a:pt x="0" y="0"/>
                </a:moveTo>
                <a:lnTo>
                  <a:pt x="2876931" y="0"/>
                </a:lnTo>
                <a:lnTo>
                  <a:pt x="287693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extLst>
      <p:ext uri="{BB962C8B-B14F-4D97-AF65-F5344CB8AC3E}">
        <p14:creationId xmlns:p14="http://schemas.microsoft.com/office/powerpoint/2010/main" val="313901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par>
                                <p:cTn id="23" presetID="53" presetClass="entr" presetSubtype="16"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2141" y="2615551"/>
            <a:ext cx="12160059" cy="6666206"/>
          </a:xfrm>
          <a:prstGeom prst="rect">
            <a:avLst/>
          </a:prstGeom>
        </p:spPr>
      </p:pic>
      <p:sp>
        <p:nvSpPr>
          <p:cNvPr id="3" name="Freeform 3"/>
          <p:cNvSpPr/>
          <p:nvPr/>
        </p:nvSpPr>
        <p:spPr>
          <a:xfrm>
            <a:off x="12877800" y="-644486"/>
            <a:ext cx="5971121" cy="3687083"/>
          </a:xfrm>
          <a:custGeom>
            <a:avLst/>
            <a:gdLst/>
            <a:ahLst/>
            <a:cxnLst/>
            <a:rect l="l" t="t" r="r" b="b"/>
            <a:pathLst>
              <a:path w="8180997" h="4826788">
                <a:moveTo>
                  <a:pt x="0" y="0"/>
                </a:moveTo>
                <a:lnTo>
                  <a:pt x="8180997" y="0"/>
                </a:lnTo>
                <a:lnTo>
                  <a:pt x="8180997" y="4826788"/>
                </a:lnTo>
                <a:lnTo>
                  <a:pt x="0" y="4826788"/>
                </a:lnTo>
                <a:lnTo>
                  <a:pt x="0" y="0"/>
                </a:lnTo>
                <a:close/>
              </a:path>
            </a:pathLst>
          </a:custGeom>
          <a:blipFill>
            <a:blip r:embed="rId3"/>
            <a:stretch>
              <a:fillRect/>
            </a:stretch>
          </a:blipFill>
        </p:spPr>
      </p:sp>
      <p:sp>
        <p:nvSpPr>
          <p:cNvPr id="9" name="TextBox 9"/>
          <p:cNvSpPr txBox="1"/>
          <p:nvPr/>
        </p:nvSpPr>
        <p:spPr>
          <a:xfrm>
            <a:off x="14020800" y="595229"/>
            <a:ext cx="3700086" cy="1769715"/>
          </a:xfrm>
          <a:prstGeom prst="rect">
            <a:avLst/>
          </a:prstGeom>
        </p:spPr>
        <p:txBody>
          <a:bodyPr wrap="square" lIns="0" tIns="0" rIns="0" bIns="0" rtlCol="0" anchor="t">
            <a:spAutoFit/>
          </a:bodyPr>
          <a:lstStyle/>
          <a:p>
            <a:pPr algn="r">
              <a:lnSpc>
                <a:spcPts val="13819"/>
              </a:lnSpc>
            </a:pPr>
            <a:r>
              <a:rPr lang="en-US" sz="11516" dirty="0" err="1">
                <a:ln>
                  <a:solidFill>
                    <a:schemeClr val="tx1"/>
                  </a:solidFill>
                </a:ln>
                <a:solidFill>
                  <a:schemeClr val="bg1"/>
                </a:solidFill>
                <a:latin typeface="Scripter"/>
              </a:rPr>
              <a:t>Câu</a:t>
            </a:r>
            <a:r>
              <a:rPr lang="en-US" sz="11516" dirty="0">
                <a:ln>
                  <a:solidFill>
                    <a:schemeClr val="tx1"/>
                  </a:solidFill>
                </a:ln>
                <a:solidFill>
                  <a:schemeClr val="bg1"/>
                </a:solidFill>
                <a:latin typeface="Scripter"/>
              </a:rPr>
              <a:t> 3</a:t>
            </a:r>
          </a:p>
        </p:txBody>
      </p:sp>
      <p:sp>
        <p:nvSpPr>
          <p:cNvPr id="13" name="Rounded Rectangle 12"/>
          <p:cNvSpPr/>
          <p:nvPr/>
        </p:nvSpPr>
        <p:spPr>
          <a:xfrm>
            <a:off x="557027" y="508223"/>
            <a:ext cx="11887199" cy="182880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accent3">
                    <a:lumMod val="50000"/>
                  </a:schemeClr>
                </a:solidFill>
                <a:latin typeface="#9Slide07 SVNDessert Menu Scrip" panose="00000500000000000000" pitchFamily="2" charset="0"/>
              </a:rPr>
              <a:t>Theo </a:t>
            </a:r>
            <a:r>
              <a:rPr lang="en-US" sz="5400" dirty="0" err="1">
                <a:solidFill>
                  <a:schemeClr val="accent3">
                    <a:lumMod val="50000"/>
                  </a:schemeClr>
                </a:solidFill>
                <a:latin typeface="#9Slide07 SVNDessert Menu Scrip" panose="00000500000000000000" pitchFamily="2" charset="0"/>
              </a:rPr>
              <a:t>em</a:t>
            </a:r>
            <a:r>
              <a:rPr lang="en-US" sz="5400" dirty="0">
                <a:solidFill>
                  <a:schemeClr val="accent3">
                    <a:lumMod val="50000"/>
                  </a:schemeClr>
                </a:solidFill>
                <a:latin typeface="#9Slide07 SVNDessert Menu Scrip" panose="00000500000000000000" pitchFamily="2" charset="0"/>
              </a:rPr>
              <a:t>, </a:t>
            </a:r>
            <a:r>
              <a:rPr lang="en-US" sz="5400" dirty="0" err="1">
                <a:solidFill>
                  <a:schemeClr val="accent3">
                    <a:lumMod val="50000"/>
                  </a:schemeClr>
                </a:solidFill>
                <a:latin typeface="#9Slide07 SVNDessert Menu Scrip" panose="00000500000000000000" pitchFamily="2" charset="0"/>
              </a:rPr>
              <a:t>gà</a:t>
            </a:r>
            <a:r>
              <a:rPr lang="en-US" sz="5400" dirty="0">
                <a:solidFill>
                  <a:schemeClr val="accent3">
                    <a:lumMod val="50000"/>
                  </a:schemeClr>
                </a:solidFill>
                <a:latin typeface="#9Slide07 SVNDessert Menu Scrip" panose="00000500000000000000" pitchFamily="2" charset="0"/>
              </a:rPr>
              <a:t> con </a:t>
            </a:r>
            <a:r>
              <a:rPr lang="en-US" sz="5400" dirty="0" err="1">
                <a:solidFill>
                  <a:schemeClr val="accent3">
                    <a:lumMod val="50000"/>
                  </a:schemeClr>
                </a:solidFill>
                <a:latin typeface="#9Slide07 SVNDessert Menu Scrip" panose="00000500000000000000" pitchFamily="2" charset="0"/>
              </a:rPr>
              <a:t>thích</a:t>
            </a:r>
            <a:r>
              <a:rPr lang="en-US" sz="5400" dirty="0">
                <a:solidFill>
                  <a:schemeClr val="accent3">
                    <a:lumMod val="50000"/>
                  </a:schemeClr>
                </a:solidFill>
                <a:latin typeface="#9Slide07 SVNDessert Menu Scrip" panose="00000500000000000000" pitchFamily="2" charset="0"/>
              </a:rPr>
              <a:t> </a:t>
            </a:r>
            <a:r>
              <a:rPr lang="en-US" sz="5400" dirty="0" err="1">
                <a:solidFill>
                  <a:schemeClr val="accent3">
                    <a:lumMod val="50000"/>
                  </a:schemeClr>
                </a:solidFill>
                <a:latin typeface="#9Slide07 SVNDessert Menu Scrip" panose="00000500000000000000" pitchFamily="2" charset="0"/>
              </a:rPr>
              <a:t>cuộc</a:t>
            </a:r>
            <a:r>
              <a:rPr lang="en-US" sz="5400" dirty="0">
                <a:solidFill>
                  <a:schemeClr val="accent3">
                    <a:lumMod val="50000"/>
                  </a:schemeClr>
                </a:solidFill>
                <a:latin typeface="#9Slide07 SVNDessert Menu Scrip" panose="00000500000000000000" pitchFamily="2" charset="0"/>
              </a:rPr>
              <a:t> </a:t>
            </a:r>
            <a:r>
              <a:rPr lang="en-US" sz="5400" dirty="0" err="1">
                <a:solidFill>
                  <a:schemeClr val="accent3">
                    <a:lumMod val="50000"/>
                  </a:schemeClr>
                </a:solidFill>
                <a:latin typeface="#9Slide07 SVNDessert Menu Scrip" panose="00000500000000000000" pitchFamily="2" charset="0"/>
              </a:rPr>
              <a:t>sống</a:t>
            </a:r>
            <a:r>
              <a:rPr lang="en-US" sz="5400" dirty="0">
                <a:solidFill>
                  <a:schemeClr val="accent3">
                    <a:lumMod val="50000"/>
                  </a:schemeClr>
                </a:solidFill>
                <a:latin typeface="#9Slide07 SVNDessert Menu Scrip" panose="00000500000000000000" pitchFamily="2" charset="0"/>
              </a:rPr>
              <a:t> </a:t>
            </a:r>
            <a:r>
              <a:rPr lang="en-US" sz="5400" dirty="0" err="1">
                <a:solidFill>
                  <a:schemeClr val="accent3">
                    <a:lumMod val="50000"/>
                  </a:schemeClr>
                </a:solidFill>
                <a:latin typeface="#9Slide07 SVNDessert Menu Scrip" panose="00000500000000000000" pitchFamily="2" charset="0"/>
              </a:rPr>
              <a:t>nào</a:t>
            </a:r>
            <a:r>
              <a:rPr lang="en-US" sz="5400" dirty="0">
                <a:solidFill>
                  <a:schemeClr val="accent3">
                    <a:lumMod val="50000"/>
                  </a:schemeClr>
                </a:solidFill>
                <a:latin typeface="#9Slide07 SVNDessert Menu Scrip" panose="00000500000000000000" pitchFamily="2" charset="0"/>
              </a:rPr>
              <a:t> </a:t>
            </a:r>
            <a:r>
              <a:rPr lang="en-US" sz="5400" dirty="0" err="1">
                <a:solidFill>
                  <a:schemeClr val="accent3">
                    <a:lumMod val="50000"/>
                  </a:schemeClr>
                </a:solidFill>
                <a:latin typeface="#9Slide07 SVNDessert Menu Scrip" panose="00000500000000000000" pitchFamily="2" charset="0"/>
              </a:rPr>
              <a:t>hơn</a:t>
            </a:r>
            <a:r>
              <a:rPr lang="en-US" sz="5400" dirty="0">
                <a:solidFill>
                  <a:schemeClr val="accent3">
                    <a:lumMod val="50000"/>
                  </a:schemeClr>
                </a:solidFill>
                <a:latin typeface="#9Slide07 SVNDessert Menu Scrip" panose="00000500000000000000" pitchFamily="2" charset="0"/>
              </a:rPr>
              <a:t>? </a:t>
            </a:r>
            <a:r>
              <a:rPr lang="en-US" sz="5400" dirty="0" err="1">
                <a:solidFill>
                  <a:schemeClr val="accent3">
                    <a:lumMod val="50000"/>
                  </a:schemeClr>
                </a:solidFill>
                <a:latin typeface="#9Slide07 SVNDessert Menu Scrip" panose="00000500000000000000" pitchFamily="2" charset="0"/>
              </a:rPr>
              <a:t>Vì</a:t>
            </a:r>
            <a:r>
              <a:rPr lang="en-US" sz="5400" dirty="0">
                <a:solidFill>
                  <a:schemeClr val="accent3">
                    <a:lumMod val="50000"/>
                  </a:schemeClr>
                </a:solidFill>
                <a:latin typeface="#9Slide07 SVNDessert Menu Scrip" panose="00000500000000000000" pitchFamily="2" charset="0"/>
              </a:rPr>
              <a:t> </a:t>
            </a:r>
            <a:r>
              <a:rPr lang="en-US" sz="5400" dirty="0" err="1">
                <a:solidFill>
                  <a:schemeClr val="accent3">
                    <a:lumMod val="50000"/>
                  </a:schemeClr>
                </a:solidFill>
                <a:latin typeface="#9Slide07 SVNDessert Menu Scrip" panose="00000500000000000000" pitchFamily="2" charset="0"/>
              </a:rPr>
              <a:t>sao</a:t>
            </a:r>
            <a:endParaRPr lang="en-US" sz="5400" dirty="0">
              <a:solidFill>
                <a:schemeClr val="accent3">
                  <a:lumMod val="50000"/>
                </a:schemeClr>
              </a:solidFill>
              <a:latin typeface="#9Slide07 SVNDessert Menu Scrip" panose="00000500000000000000" pitchFamily="2" charset="0"/>
            </a:endParaRPr>
          </a:p>
        </p:txBody>
      </p:sp>
      <p:pic>
        <p:nvPicPr>
          <p:cNvPr id="1026" name="Picture 2" descr="Free vector a fat he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50560" y1="16933" x2="51306" y2="22843"/>
                        <a14:foregroundMark x1="59142" y1="16294" x2="54664" y2="21406"/>
                        <a14:foregroundMark x1="49254" y1="19329" x2="47575" y2="23323"/>
                        <a14:foregroundMark x1="74440" y1="4952" x2="73694" y2="10863"/>
                        <a14:foregroundMark x1="71455" y1="18051" x2="71455" y2="19489"/>
                      </a14:backgroundRemoval>
                    </a14:imgEffect>
                  </a14:imgLayer>
                </a14:imgProps>
              </a:ext>
              <a:ext uri="{28A0092B-C50C-407E-A947-70E740481C1C}">
                <a14:useLocalDpi xmlns:a14="http://schemas.microsoft.com/office/drawing/2010/main" val="0"/>
              </a:ext>
            </a:extLst>
          </a:blip>
          <a:srcRect/>
          <a:stretch>
            <a:fillRect/>
          </a:stretch>
        </p:blipFill>
        <p:spPr bwMode="auto">
          <a:xfrm>
            <a:off x="-143132" y="6232874"/>
            <a:ext cx="3865749" cy="4514849"/>
          </a:xfrm>
          <a:prstGeom prst="rect">
            <a:avLst/>
          </a:prstGeom>
          <a:noFill/>
          <a:extLst>
            <a:ext uri="{909E8E84-426E-40DD-AFC4-6F175D3DCCD1}">
              <a14:hiddenFill xmlns:a14="http://schemas.microsoft.com/office/drawing/2010/main">
                <a:solidFill>
                  <a:srgbClr val="FFFFFF"/>
                </a:solidFill>
              </a14:hiddenFill>
            </a:ext>
          </a:extLst>
        </p:spPr>
      </p:pic>
      <p:sp>
        <p:nvSpPr>
          <p:cNvPr id="21" name="Freeform 2"/>
          <p:cNvSpPr/>
          <p:nvPr/>
        </p:nvSpPr>
        <p:spPr>
          <a:xfrm>
            <a:off x="13811745" y="3127523"/>
            <a:ext cx="4118196" cy="9863942"/>
          </a:xfrm>
          <a:custGeom>
            <a:avLst/>
            <a:gdLst/>
            <a:ahLst/>
            <a:cxnLst/>
            <a:rect l="l" t="t" r="r" b="b"/>
            <a:pathLst>
              <a:path w="4118196" h="9863942">
                <a:moveTo>
                  <a:pt x="0" y="0"/>
                </a:moveTo>
                <a:lnTo>
                  <a:pt x="4118196" y="0"/>
                </a:lnTo>
                <a:lnTo>
                  <a:pt x="4118196" y="9863942"/>
                </a:lnTo>
                <a:lnTo>
                  <a:pt x="0" y="9863942"/>
                </a:lnTo>
                <a:lnTo>
                  <a:pt x="0" y="0"/>
                </a:lnTo>
                <a:close/>
              </a:path>
            </a:pathLst>
          </a:custGeom>
          <a:blipFill>
            <a:blip r:embed="rId6"/>
            <a:stretch>
              <a:fillRect/>
            </a:stretch>
          </a:blipFill>
        </p:spPr>
      </p:sp>
      <p:sp>
        <p:nvSpPr>
          <p:cNvPr id="22" name="Freeform 3"/>
          <p:cNvSpPr/>
          <p:nvPr/>
        </p:nvSpPr>
        <p:spPr>
          <a:xfrm>
            <a:off x="11745768" y="7080429"/>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7"/>
            <a:stretch>
              <a:fillRect/>
            </a:stretch>
          </a:blipFill>
        </p:spPr>
      </p:sp>
      <p:sp>
        <p:nvSpPr>
          <p:cNvPr id="23" name="Freeform 5"/>
          <p:cNvSpPr/>
          <p:nvPr/>
        </p:nvSpPr>
        <p:spPr>
          <a:xfrm>
            <a:off x="13792200" y="7756159"/>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8"/>
            <a:stretch>
              <a:fillRect/>
            </a:stretch>
          </a:blipFill>
        </p:spPr>
      </p:sp>
      <p:sp>
        <p:nvSpPr>
          <p:cNvPr id="24" name="Freeform 7"/>
          <p:cNvSpPr/>
          <p:nvPr/>
        </p:nvSpPr>
        <p:spPr>
          <a:xfrm flipH="1">
            <a:off x="16366743" y="849029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8"/>
            <a:stretch>
              <a:fillRect/>
            </a:stretch>
          </a:blipFill>
        </p:spPr>
      </p:sp>
      <p:sp>
        <p:nvSpPr>
          <p:cNvPr id="2" name="Rectangle 1"/>
          <p:cNvSpPr/>
          <p:nvPr/>
        </p:nvSpPr>
        <p:spPr>
          <a:xfrm>
            <a:off x="3623574" y="3349969"/>
            <a:ext cx="9135638" cy="4832092"/>
          </a:xfrm>
          <a:prstGeom prst="rect">
            <a:avLst/>
          </a:prstGeom>
        </p:spPr>
        <p:txBody>
          <a:bodyPr wrap="square">
            <a:spAutoFit/>
          </a:bodyPr>
          <a:lstStyle/>
          <a:p>
            <a:pPr algn="just"/>
            <a:r>
              <a:rPr lang="en-US" sz="4400" dirty="0">
                <a:solidFill>
                  <a:srgbClr val="000000"/>
                </a:solidFill>
                <a:latin typeface="Cambria" panose="02040503050406030204" pitchFamily="18" charset="0"/>
                <a:ea typeface="Cambria" panose="02040503050406030204" pitchFamily="18" charset="0"/>
              </a:rPr>
              <a:t>Q</a:t>
            </a:r>
            <a:r>
              <a:rPr lang="vi-VN" sz="4400" dirty="0">
                <a:solidFill>
                  <a:srgbClr val="000000"/>
                </a:solidFill>
                <a:latin typeface="Cambria" panose="02040503050406030204" pitchFamily="18" charset="0"/>
                <a:ea typeface="Cambria" panose="02040503050406030204" pitchFamily="18" charset="0"/>
              </a:rPr>
              <a:t>ua cách gà con cảm nhận, miêu tả về bầu trời bên ngoài và bên trong quả trứng, có thể thấy gà con thích cuộc sống bên ngoài quả trứng hơn. Vì ở đó gà con có mẹ, có thể tìm thức ăn, có thể nhìn thấy cuộc sống, nhìn thấy bầu trời thật xanh. </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696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par>
                                <p:cTn id="22" presetID="14" presetClass="entr" presetSubtype="1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260"/>
            <a:ext cx="18288000" cy="2702704"/>
          </a:xfrm>
          <a:prstGeom prst="rect">
            <a:avLst/>
          </a:prstGeom>
        </p:spPr>
      </p:pic>
      <p:sp>
        <p:nvSpPr>
          <p:cNvPr id="9" name="TextBox 9"/>
          <p:cNvSpPr txBox="1"/>
          <p:nvPr/>
        </p:nvSpPr>
        <p:spPr>
          <a:xfrm>
            <a:off x="-457200" y="-82433"/>
            <a:ext cx="3700086" cy="1554593"/>
          </a:xfrm>
          <a:prstGeom prst="rect">
            <a:avLst/>
          </a:prstGeom>
        </p:spPr>
        <p:txBody>
          <a:bodyPr wrap="square" lIns="0" tIns="0" rIns="0" bIns="0" rtlCol="0" anchor="t">
            <a:spAutoFit/>
          </a:bodyPr>
          <a:lstStyle/>
          <a:p>
            <a:pPr algn="r">
              <a:lnSpc>
                <a:spcPts val="13819"/>
              </a:lnSpc>
            </a:pPr>
            <a:r>
              <a:rPr lang="en-US" sz="9600" dirty="0" err="1">
                <a:ln>
                  <a:solidFill>
                    <a:schemeClr val="tx1"/>
                  </a:solidFill>
                </a:ln>
                <a:solidFill>
                  <a:schemeClr val="bg1"/>
                </a:solidFill>
                <a:latin typeface="Scripter"/>
              </a:rPr>
              <a:t>Câu</a:t>
            </a:r>
            <a:r>
              <a:rPr lang="en-US" sz="9600" dirty="0">
                <a:ln>
                  <a:solidFill>
                    <a:schemeClr val="tx1"/>
                  </a:solidFill>
                </a:ln>
                <a:solidFill>
                  <a:schemeClr val="bg1"/>
                </a:solidFill>
                <a:latin typeface="Scripter"/>
              </a:rPr>
              <a:t> 4</a:t>
            </a:r>
          </a:p>
        </p:txBody>
      </p:sp>
      <p:sp>
        <p:nvSpPr>
          <p:cNvPr id="13" name="Rounded Rectangle 12"/>
          <p:cNvSpPr/>
          <p:nvPr/>
        </p:nvSpPr>
        <p:spPr>
          <a:xfrm>
            <a:off x="1885887" y="1335264"/>
            <a:ext cx="13205305" cy="3657849"/>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accent3">
                    <a:lumMod val="50000"/>
                  </a:schemeClr>
                </a:solidFill>
                <a:latin typeface="#9Slide07 SVNDessert Menu Scrip" panose="00000500000000000000" pitchFamily="2" charset="0"/>
              </a:rPr>
              <a:t>Đóng</a:t>
            </a:r>
            <a:r>
              <a:rPr lang="en-US" sz="5400" dirty="0">
                <a:solidFill>
                  <a:schemeClr val="accent3">
                    <a:lumMod val="50000"/>
                  </a:schemeClr>
                </a:solidFill>
                <a:latin typeface="#9Slide07 SVNDessert Menu Scrip" panose="00000500000000000000" pitchFamily="2" charset="0"/>
              </a:rPr>
              <a:t> </a:t>
            </a:r>
            <a:r>
              <a:rPr lang="en-US" sz="5400" dirty="0" err="1">
                <a:solidFill>
                  <a:schemeClr val="accent3">
                    <a:lumMod val="50000"/>
                  </a:schemeClr>
                </a:solidFill>
                <a:latin typeface="#9Slide07 SVNDessert Menu Scrip" panose="00000500000000000000" pitchFamily="2" charset="0"/>
              </a:rPr>
              <a:t>vai</a:t>
            </a:r>
            <a:r>
              <a:rPr lang="en-US" sz="5400" dirty="0">
                <a:solidFill>
                  <a:schemeClr val="accent3">
                    <a:lumMod val="50000"/>
                  </a:schemeClr>
                </a:solidFill>
                <a:latin typeface="#9Slide07 SVNDessert Menu Scrip" panose="00000500000000000000" pitchFamily="2" charset="0"/>
              </a:rPr>
              <a:t> </a:t>
            </a:r>
            <a:r>
              <a:rPr lang="en-US" sz="5400" dirty="0" err="1">
                <a:solidFill>
                  <a:schemeClr val="accent3">
                    <a:lumMod val="50000"/>
                  </a:schemeClr>
                </a:solidFill>
                <a:latin typeface="#9Slide07 SVNDessert Menu Scrip" panose="00000500000000000000" pitchFamily="2" charset="0"/>
              </a:rPr>
              <a:t>gà</a:t>
            </a:r>
            <a:r>
              <a:rPr lang="en-US" sz="5400" dirty="0">
                <a:solidFill>
                  <a:schemeClr val="accent3">
                    <a:lumMod val="50000"/>
                  </a:schemeClr>
                </a:solidFill>
                <a:latin typeface="#9Slide07 SVNDessert Menu Scrip" panose="00000500000000000000" pitchFamily="2" charset="0"/>
              </a:rPr>
              <a:t> con, </a:t>
            </a:r>
            <a:r>
              <a:rPr lang="en-US" sz="5400" dirty="0" err="1">
                <a:solidFill>
                  <a:schemeClr val="accent3">
                    <a:lumMod val="50000"/>
                  </a:schemeClr>
                </a:solidFill>
                <a:latin typeface="#9Slide07 SVNDessert Menu Scrip" panose="00000500000000000000" pitchFamily="2" charset="0"/>
              </a:rPr>
              <a:t>kể</a:t>
            </a:r>
            <a:r>
              <a:rPr lang="en-US" sz="5400" dirty="0">
                <a:solidFill>
                  <a:schemeClr val="accent3">
                    <a:lumMod val="50000"/>
                  </a:schemeClr>
                </a:solidFill>
                <a:latin typeface="#9Slide07 SVNDessert Menu Scrip" panose="00000500000000000000" pitchFamily="2" charset="0"/>
              </a:rPr>
              <a:t> </a:t>
            </a:r>
            <a:r>
              <a:rPr lang="en-US" sz="5400" dirty="0" err="1">
                <a:solidFill>
                  <a:schemeClr val="accent3">
                    <a:lumMod val="50000"/>
                  </a:schemeClr>
                </a:solidFill>
                <a:latin typeface="#9Slide07 SVNDessert Menu Scrip" panose="00000500000000000000" pitchFamily="2" charset="0"/>
              </a:rPr>
              <a:t>tiếp</a:t>
            </a:r>
            <a:r>
              <a:rPr lang="en-US" sz="5400" dirty="0">
                <a:solidFill>
                  <a:schemeClr val="accent3">
                    <a:lumMod val="50000"/>
                  </a:schemeClr>
                </a:solidFill>
                <a:latin typeface="#9Slide07 SVNDessert Menu Scrip" panose="00000500000000000000" pitchFamily="2" charset="0"/>
              </a:rPr>
              <a:t> </a:t>
            </a:r>
            <a:r>
              <a:rPr lang="en-US" sz="5400" dirty="0" err="1">
                <a:solidFill>
                  <a:schemeClr val="accent3">
                    <a:lumMod val="50000"/>
                  </a:schemeClr>
                </a:solidFill>
                <a:latin typeface="#9Slide07 SVNDessert Menu Scrip" panose="00000500000000000000" pitchFamily="2" charset="0"/>
              </a:rPr>
              <a:t>những</a:t>
            </a:r>
            <a:r>
              <a:rPr lang="en-US" sz="5400" dirty="0">
                <a:solidFill>
                  <a:schemeClr val="accent3">
                    <a:lumMod val="50000"/>
                  </a:schemeClr>
                </a:solidFill>
                <a:latin typeface="#9Slide07 SVNDessert Menu Scrip" panose="00000500000000000000" pitchFamily="2" charset="0"/>
              </a:rPr>
              <a:t> </a:t>
            </a:r>
            <a:r>
              <a:rPr lang="en-US" sz="5400" dirty="0" err="1">
                <a:solidFill>
                  <a:schemeClr val="accent3">
                    <a:lumMod val="50000"/>
                  </a:schemeClr>
                </a:solidFill>
                <a:latin typeface="#9Slide07 SVNDessert Menu Scrip" panose="00000500000000000000" pitchFamily="2" charset="0"/>
              </a:rPr>
              <a:t>vui</a:t>
            </a:r>
            <a:r>
              <a:rPr lang="en-US" sz="5400" dirty="0">
                <a:solidFill>
                  <a:schemeClr val="accent3">
                    <a:lumMod val="50000"/>
                  </a:schemeClr>
                </a:solidFill>
                <a:latin typeface="#9Slide07 SVNDessert Menu Scrip" panose="00000500000000000000" pitchFamily="2" charset="0"/>
              </a:rPr>
              <a:t> </a:t>
            </a:r>
            <a:r>
              <a:rPr lang="en-US" sz="5400" dirty="0" err="1">
                <a:solidFill>
                  <a:schemeClr val="accent3">
                    <a:lumMod val="50000"/>
                  </a:schemeClr>
                </a:solidFill>
                <a:latin typeface="#9Slide07 SVNDessert Menu Scrip" panose="00000500000000000000" pitchFamily="2" charset="0"/>
              </a:rPr>
              <a:t>vuồn</a:t>
            </a:r>
            <a:r>
              <a:rPr lang="en-US" sz="5400" dirty="0">
                <a:solidFill>
                  <a:schemeClr val="accent3">
                    <a:lumMod val="50000"/>
                  </a:schemeClr>
                </a:solidFill>
                <a:latin typeface="#9Slide07 SVNDessert Menu Scrip" panose="00000500000000000000" pitchFamily="2" charset="0"/>
              </a:rPr>
              <a:t> </a:t>
            </a:r>
            <a:r>
              <a:rPr lang="en-US" sz="5400" dirty="0" err="1">
                <a:solidFill>
                  <a:schemeClr val="accent3">
                    <a:lumMod val="50000"/>
                  </a:schemeClr>
                </a:solidFill>
                <a:latin typeface="#9Slide07 SVNDessert Menu Scrip" panose="00000500000000000000" pitchFamily="2" charset="0"/>
              </a:rPr>
              <a:t>của</a:t>
            </a:r>
            <a:r>
              <a:rPr lang="en-US" sz="5400" dirty="0">
                <a:solidFill>
                  <a:schemeClr val="accent3">
                    <a:lumMod val="50000"/>
                  </a:schemeClr>
                </a:solidFill>
                <a:latin typeface="#9Slide07 SVNDessert Menu Scrip" panose="00000500000000000000" pitchFamily="2" charset="0"/>
              </a:rPr>
              <a:t> </a:t>
            </a:r>
            <a:r>
              <a:rPr lang="en-US" sz="5400" dirty="0" err="1">
                <a:solidFill>
                  <a:schemeClr val="accent3">
                    <a:lumMod val="50000"/>
                  </a:schemeClr>
                </a:solidFill>
                <a:latin typeface="#9Slide07 SVNDessert Menu Scrip" panose="00000500000000000000" pitchFamily="2" charset="0"/>
              </a:rPr>
              <a:t>mình</a:t>
            </a:r>
            <a:r>
              <a:rPr lang="en-US" sz="5400" dirty="0">
                <a:solidFill>
                  <a:schemeClr val="accent3">
                    <a:lumMod val="50000"/>
                  </a:schemeClr>
                </a:solidFill>
                <a:latin typeface="#9Slide07 SVNDessert Menu Scrip" panose="00000500000000000000" pitchFamily="2" charset="0"/>
              </a:rPr>
              <a:t> </a:t>
            </a:r>
            <a:r>
              <a:rPr lang="en-US" sz="5400" dirty="0" err="1">
                <a:solidFill>
                  <a:schemeClr val="accent3">
                    <a:lumMod val="50000"/>
                  </a:schemeClr>
                </a:solidFill>
                <a:latin typeface="#9Slide07 SVNDessert Menu Scrip" panose="00000500000000000000" pitchFamily="2" charset="0"/>
              </a:rPr>
              <a:t>từ</a:t>
            </a:r>
            <a:r>
              <a:rPr lang="en-US" sz="5400" dirty="0">
                <a:solidFill>
                  <a:schemeClr val="accent3">
                    <a:lumMod val="50000"/>
                  </a:schemeClr>
                </a:solidFill>
                <a:latin typeface="#9Slide07 SVNDessert Menu Scrip" panose="00000500000000000000" pitchFamily="2" charset="0"/>
              </a:rPr>
              <a:t> </a:t>
            </a:r>
            <a:r>
              <a:rPr lang="en-US" sz="5400" dirty="0" err="1">
                <a:solidFill>
                  <a:schemeClr val="accent3">
                    <a:lumMod val="50000"/>
                  </a:schemeClr>
                </a:solidFill>
                <a:latin typeface="#9Slide07 SVNDessert Menu Scrip" panose="00000500000000000000" pitchFamily="2" charset="0"/>
              </a:rPr>
              <a:t>ngày</a:t>
            </a:r>
            <a:r>
              <a:rPr lang="en-US" sz="5400" dirty="0">
                <a:solidFill>
                  <a:schemeClr val="accent3">
                    <a:lumMod val="50000"/>
                  </a:schemeClr>
                </a:solidFill>
                <a:latin typeface="#9Slide07 SVNDessert Menu Scrip" panose="00000500000000000000" pitchFamily="2" charset="0"/>
              </a:rPr>
              <a:t> </a:t>
            </a:r>
            <a:r>
              <a:rPr lang="en-US" sz="5400" dirty="0" err="1">
                <a:solidFill>
                  <a:schemeClr val="accent3">
                    <a:lumMod val="50000"/>
                  </a:schemeClr>
                </a:solidFill>
                <a:latin typeface="#9Slide07 SVNDessert Menu Scrip" panose="00000500000000000000" pitchFamily="2" charset="0"/>
              </a:rPr>
              <a:t>sống</a:t>
            </a:r>
            <a:r>
              <a:rPr lang="en-US" sz="5400" dirty="0">
                <a:solidFill>
                  <a:schemeClr val="accent3">
                    <a:lumMod val="50000"/>
                  </a:schemeClr>
                </a:solidFill>
                <a:latin typeface="#9Slide07 SVNDessert Menu Scrip" panose="00000500000000000000" pitchFamily="2" charset="0"/>
              </a:rPr>
              <a:t> </a:t>
            </a:r>
            <a:r>
              <a:rPr lang="en-US" sz="5400" dirty="0" err="1">
                <a:solidFill>
                  <a:schemeClr val="accent3">
                    <a:lumMod val="50000"/>
                  </a:schemeClr>
                </a:solidFill>
                <a:latin typeface="#9Slide07 SVNDessert Menu Scrip" panose="00000500000000000000" pitchFamily="2" charset="0"/>
              </a:rPr>
              <a:t>dưới</a:t>
            </a:r>
            <a:r>
              <a:rPr lang="en-US" sz="5400" dirty="0">
                <a:solidFill>
                  <a:schemeClr val="accent3">
                    <a:lumMod val="50000"/>
                  </a:schemeClr>
                </a:solidFill>
                <a:latin typeface="#9Slide07 SVNDessert Menu Scrip" panose="00000500000000000000" pitchFamily="2" charset="0"/>
              </a:rPr>
              <a:t> </a:t>
            </a:r>
            <a:r>
              <a:rPr lang="en-US" sz="5400" dirty="0" err="1">
                <a:solidFill>
                  <a:schemeClr val="accent3">
                    <a:lumMod val="50000"/>
                  </a:schemeClr>
                </a:solidFill>
                <a:latin typeface="#9Slide07 SVNDessert Menu Scrip" panose="00000500000000000000" pitchFamily="2" charset="0"/>
              </a:rPr>
              <a:t>bầu</a:t>
            </a:r>
            <a:r>
              <a:rPr lang="en-US" sz="5400" dirty="0">
                <a:solidFill>
                  <a:schemeClr val="accent3">
                    <a:lumMod val="50000"/>
                  </a:schemeClr>
                </a:solidFill>
                <a:latin typeface="#9Slide07 SVNDessert Menu Scrip" panose="00000500000000000000" pitchFamily="2" charset="0"/>
              </a:rPr>
              <a:t> </a:t>
            </a:r>
            <a:r>
              <a:rPr lang="en-US" sz="5400" dirty="0" err="1">
                <a:solidFill>
                  <a:schemeClr val="accent3">
                    <a:lumMod val="50000"/>
                  </a:schemeClr>
                </a:solidFill>
                <a:latin typeface="#9Slide07 SVNDessert Menu Scrip" panose="00000500000000000000" pitchFamily="2" charset="0"/>
              </a:rPr>
              <a:t>trời</a:t>
            </a:r>
            <a:r>
              <a:rPr lang="en-US" sz="5400" dirty="0">
                <a:solidFill>
                  <a:schemeClr val="accent3">
                    <a:lumMod val="50000"/>
                  </a:schemeClr>
                </a:solidFill>
                <a:latin typeface="#9Slide07 SVNDessert Menu Scrip" panose="00000500000000000000" pitchFamily="2" charset="0"/>
              </a:rPr>
              <a:t> </a:t>
            </a:r>
            <a:r>
              <a:rPr lang="en-US" sz="5400" dirty="0" err="1">
                <a:solidFill>
                  <a:schemeClr val="accent3">
                    <a:lumMod val="50000"/>
                  </a:schemeClr>
                </a:solidFill>
                <a:latin typeface="#9Slide07 SVNDessert Menu Scrip" panose="00000500000000000000" pitchFamily="2" charset="0"/>
              </a:rPr>
              <a:t>xanh</a:t>
            </a:r>
            <a:r>
              <a:rPr lang="en-US" sz="5400" dirty="0">
                <a:solidFill>
                  <a:schemeClr val="accent3">
                    <a:lumMod val="50000"/>
                  </a:schemeClr>
                </a:solidFill>
                <a:latin typeface="#9Slide07 SVNDessert Menu Scrip" panose="00000500000000000000" pitchFamily="2" charset="0"/>
              </a:rPr>
              <a:t> </a:t>
            </a:r>
            <a:r>
              <a:rPr lang="en-US" sz="5400" dirty="0" err="1">
                <a:solidFill>
                  <a:schemeClr val="accent3">
                    <a:lumMod val="50000"/>
                  </a:schemeClr>
                </a:solidFill>
                <a:latin typeface="#9Slide07 SVNDessert Menu Scrip" panose="00000500000000000000" pitchFamily="2" charset="0"/>
              </a:rPr>
              <a:t>theo</a:t>
            </a:r>
            <a:r>
              <a:rPr lang="en-US" sz="5400" dirty="0">
                <a:solidFill>
                  <a:schemeClr val="accent3">
                    <a:lumMod val="50000"/>
                  </a:schemeClr>
                </a:solidFill>
                <a:latin typeface="#9Slide07 SVNDessert Menu Scrip" panose="00000500000000000000" pitchFamily="2" charset="0"/>
              </a:rPr>
              <a:t> </a:t>
            </a:r>
            <a:r>
              <a:rPr lang="en-US" sz="5400" dirty="0" err="1">
                <a:solidFill>
                  <a:schemeClr val="accent3">
                    <a:lumMod val="50000"/>
                  </a:schemeClr>
                </a:solidFill>
                <a:latin typeface="#9Slide07 SVNDessert Menu Scrip" panose="00000500000000000000" pitchFamily="2" charset="0"/>
              </a:rPr>
              <a:t>tưởng</a:t>
            </a:r>
            <a:r>
              <a:rPr lang="en-US" sz="5400" dirty="0">
                <a:solidFill>
                  <a:schemeClr val="accent3">
                    <a:lumMod val="50000"/>
                  </a:schemeClr>
                </a:solidFill>
                <a:latin typeface="#9Slide07 SVNDessert Menu Scrip" panose="00000500000000000000" pitchFamily="2" charset="0"/>
              </a:rPr>
              <a:t> </a:t>
            </a:r>
            <a:r>
              <a:rPr lang="en-US" sz="5400" dirty="0" err="1">
                <a:solidFill>
                  <a:schemeClr val="accent3">
                    <a:lumMod val="50000"/>
                  </a:schemeClr>
                </a:solidFill>
                <a:latin typeface="#9Slide07 SVNDessert Menu Scrip" panose="00000500000000000000" pitchFamily="2" charset="0"/>
              </a:rPr>
              <a:t>tượng</a:t>
            </a:r>
            <a:r>
              <a:rPr lang="en-US" sz="5400" dirty="0">
                <a:solidFill>
                  <a:schemeClr val="accent3">
                    <a:lumMod val="50000"/>
                  </a:schemeClr>
                </a:solidFill>
                <a:latin typeface="#9Slide07 SVNDessert Menu Scrip" panose="00000500000000000000" pitchFamily="2" charset="0"/>
              </a:rPr>
              <a:t> </a:t>
            </a:r>
            <a:r>
              <a:rPr lang="en-US" sz="5400" dirty="0" err="1">
                <a:solidFill>
                  <a:schemeClr val="accent3">
                    <a:lumMod val="50000"/>
                  </a:schemeClr>
                </a:solidFill>
                <a:latin typeface="#9Slide07 SVNDessert Menu Scrip" panose="00000500000000000000" pitchFamily="2" charset="0"/>
              </a:rPr>
              <a:t>của</a:t>
            </a:r>
            <a:r>
              <a:rPr lang="en-US" sz="5400" dirty="0">
                <a:solidFill>
                  <a:schemeClr val="accent3">
                    <a:lumMod val="50000"/>
                  </a:schemeClr>
                </a:solidFill>
                <a:latin typeface="#9Slide07 SVNDessert Menu Scrip" panose="00000500000000000000" pitchFamily="2" charset="0"/>
              </a:rPr>
              <a:t> </a:t>
            </a:r>
            <a:r>
              <a:rPr lang="en-US" sz="5400" dirty="0" err="1">
                <a:solidFill>
                  <a:schemeClr val="accent3">
                    <a:lumMod val="50000"/>
                  </a:schemeClr>
                </a:solidFill>
                <a:latin typeface="#9Slide07 SVNDessert Menu Scrip" panose="00000500000000000000" pitchFamily="2" charset="0"/>
              </a:rPr>
              <a:t>em</a:t>
            </a:r>
            <a:endParaRPr lang="en-US" sz="5400" dirty="0">
              <a:solidFill>
                <a:schemeClr val="accent3">
                  <a:lumMod val="50000"/>
                </a:schemeClr>
              </a:solidFill>
              <a:latin typeface="#9Slide07 SVNDessert Menu Scrip" panose="00000500000000000000" pitchFamily="2" charset="0"/>
            </a:endParaRPr>
          </a:p>
        </p:txBody>
      </p:sp>
      <p:pic>
        <p:nvPicPr>
          <p:cNvPr id="2" name="Picture 1"/>
          <p:cNvPicPr>
            <a:picLocks noChangeAspect="1"/>
          </p:cNvPicPr>
          <p:nvPr/>
        </p:nvPicPr>
        <p:blipFill rotWithShape="1">
          <a:blip r:embed="rId4"/>
          <a:srcRect l="25778" t="4802" r="50807"/>
          <a:stretch/>
        </p:blipFill>
        <p:spPr>
          <a:xfrm rot="20822263">
            <a:off x="11074674" y="5536169"/>
            <a:ext cx="2369815" cy="2690446"/>
          </a:xfrm>
          <a:prstGeom prst="rect">
            <a:avLst/>
          </a:prstGeom>
        </p:spPr>
      </p:pic>
      <p:pic>
        <p:nvPicPr>
          <p:cNvPr id="4" name="Picture 3"/>
          <p:cNvPicPr>
            <a:picLocks noChangeAspect="1"/>
          </p:cNvPicPr>
          <p:nvPr/>
        </p:nvPicPr>
        <p:blipFill>
          <a:blip r:embed="rId5"/>
          <a:stretch>
            <a:fillRect/>
          </a:stretch>
        </p:blipFill>
        <p:spPr>
          <a:xfrm rot="652670">
            <a:off x="4783322" y="5129536"/>
            <a:ext cx="2362200" cy="2342265"/>
          </a:xfrm>
          <a:prstGeom prst="rect">
            <a:avLst/>
          </a:prstGeom>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1681" b="97899" l="9704" r="89803">
                        <a14:foregroundMark x1="45559" y1="20588" x2="54934" y2="19748"/>
                        <a14:foregroundMark x1="42434" y1="13866" x2="42434" y2="13866"/>
                        <a14:foregroundMark x1="42434" y1="17437" x2="42434" y2="17437"/>
                      </a14:backgroundRemoval>
                    </a14:imgEffect>
                  </a14:imgLayer>
                </a14:imgProps>
              </a:ext>
            </a:extLst>
          </a:blip>
          <a:stretch>
            <a:fillRect/>
          </a:stretch>
        </p:blipFill>
        <p:spPr>
          <a:xfrm>
            <a:off x="5175901" y="4762500"/>
            <a:ext cx="7549388" cy="5910375"/>
          </a:xfrm>
          <a:prstGeom prst="rect">
            <a:avLst/>
          </a:prstGeom>
        </p:spPr>
      </p:pic>
      <p:sp>
        <p:nvSpPr>
          <p:cNvPr id="14" name="Freeform 2"/>
          <p:cNvSpPr/>
          <p:nvPr/>
        </p:nvSpPr>
        <p:spPr>
          <a:xfrm>
            <a:off x="-148146" y="4223202"/>
            <a:ext cx="3979632" cy="5362888"/>
          </a:xfrm>
          <a:custGeom>
            <a:avLst/>
            <a:gdLst/>
            <a:ahLst/>
            <a:cxnLst/>
            <a:rect l="l" t="t" r="r" b="b"/>
            <a:pathLst>
              <a:path w="6388807" h="9203563">
                <a:moveTo>
                  <a:pt x="0" y="0"/>
                </a:moveTo>
                <a:lnTo>
                  <a:pt x="6388807" y="0"/>
                </a:lnTo>
                <a:lnTo>
                  <a:pt x="6388807" y="9203562"/>
                </a:lnTo>
                <a:lnTo>
                  <a:pt x="0" y="9203562"/>
                </a:lnTo>
                <a:lnTo>
                  <a:pt x="0" y="0"/>
                </a:lnTo>
                <a:close/>
              </a:path>
            </a:pathLst>
          </a:custGeom>
          <a:blipFill>
            <a:blip r:embed="rId8"/>
            <a:stretch>
              <a:fillRect/>
            </a:stretch>
          </a:blipFill>
        </p:spPr>
      </p:sp>
      <p:sp>
        <p:nvSpPr>
          <p:cNvPr id="15" name="Freeform 3"/>
          <p:cNvSpPr/>
          <p:nvPr/>
        </p:nvSpPr>
        <p:spPr>
          <a:xfrm>
            <a:off x="1143000" y="8038338"/>
            <a:ext cx="3196316" cy="2530840"/>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9"/>
            <a:stretch>
              <a:fillRect/>
            </a:stretch>
          </a:blipFill>
        </p:spPr>
      </p:sp>
      <p:sp>
        <p:nvSpPr>
          <p:cNvPr id="16" name="Freeform 4"/>
          <p:cNvSpPr/>
          <p:nvPr/>
        </p:nvSpPr>
        <p:spPr>
          <a:xfrm>
            <a:off x="4089016" y="8569939"/>
            <a:ext cx="3256295" cy="1953782"/>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10"/>
            <a:stretch>
              <a:fillRect/>
            </a:stretch>
          </a:blipFill>
        </p:spPr>
      </p:sp>
      <p:sp>
        <p:nvSpPr>
          <p:cNvPr id="17" name="Freeform 6"/>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10"/>
            <a:stretch>
              <a:fillRect/>
            </a:stretch>
          </a:blipFill>
        </p:spPr>
      </p:sp>
      <p:sp>
        <p:nvSpPr>
          <p:cNvPr id="18" name="Freeform 7"/>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10"/>
            <a:stretch>
              <a:fillRect/>
            </a:stretch>
          </a:blipFill>
        </p:spPr>
      </p:sp>
      <p:sp>
        <p:nvSpPr>
          <p:cNvPr id="19" name="Freeform 8"/>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10"/>
            <a:stretch>
              <a:fillRect/>
            </a:stretch>
          </a:blipFill>
        </p:spPr>
      </p:sp>
      <p:sp>
        <p:nvSpPr>
          <p:cNvPr id="20" name="Freeform 9"/>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10"/>
            <a:stretch>
              <a:fillRect/>
            </a:stretch>
          </a:blipFill>
        </p:spPr>
      </p:sp>
    </p:spTree>
    <p:extLst>
      <p:ext uri="{BB962C8B-B14F-4D97-AF65-F5344CB8AC3E}">
        <p14:creationId xmlns:p14="http://schemas.microsoft.com/office/powerpoint/2010/main" val="22329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260"/>
            <a:ext cx="18288000" cy="2702704"/>
          </a:xfrm>
          <a:prstGeom prst="rect">
            <a:avLst/>
          </a:prstGeom>
        </p:spPr>
      </p:pic>
      <p:sp>
        <p:nvSpPr>
          <p:cNvPr id="9" name="TextBox 9"/>
          <p:cNvSpPr txBox="1"/>
          <p:nvPr/>
        </p:nvSpPr>
        <p:spPr>
          <a:xfrm>
            <a:off x="-457200" y="-82433"/>
            <a:ext cx="3700086" cy="1554593"/>
          </a:xfrm>
          <a:prstGeom prst="rect">
            <a:avLst/>
          </a:prstGeom>
        </p:spPr>
        <p:txBody>
          <a:bodyPr wrap="square" lIns="0" tIns="0" rIns="0" bIns="0" rtlCol="0" anchor="t">
            <a:spAutoFit/>
          </a:bodyPr>
          <a:lstStyle/>
          <a:p>
            <a:pPr algn="r">
              <a:lnSpc>
                <a:spcPts val="13819"/>
              </a:lnSpc>
            </a:pPr>
            <a:r>
              <a:rPr lang="en-US" sz="9600" dirty="0" err="1">
                <a:ln>
                  <a:solidFill>
                    <a:schemeClr val="tx1"/>
                  </a:solidFill>
                </a:ln>
                <a:solidFill>
                  <a:schemeClr val="bg1"/>
                </a:solidFill>
                <a:latin typeface="Scripter"/>
              </a:rPr>
              <a:t>Câu</a:t>
            </a:r>
            <a:r>
              <a:rPr lang="en-US" sz="9600" dirty="0">
                <a:ln>
                  <a:solidFill>
                    <a:schemeClr val="tx1"/>
                  </a:solidFill>
                </a:ln>
                <a:solidFill>
                  <a:schemeClr val="bg1"/>
                </a:solidFill>
                <a:latin typeface="Scripter"/>
              </a:rPr>
              <a:t> 4</a:t>
            </a:r>
          </a:p>
        </p:txBody>
      </p:sp>
      <p:sp>
        <p:nvSpPr>
          <p:cNvPr id="13" name="Rounded Rectangle 12"/>
          <p:cNvSpPr/>
          <p:nvPr/>
        </p:nvSpPr>
        <p:spPr>
          <a:xfrm>
            <a:off x="1885887" y="1335264"/>
            <a:ext cx="13205305" cy="3657849"/>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accent3">
                    <a:lumMod val="50000"/>
                  </a:schemeClr>
                </a:solidFill>
                <a:latin typeface="#9Slide07 SVNDessert Menu Scrip" panose="00000500000000000000" pitchFamily="2" charset="0"/>
              </a:rPr>
              <a:t>Đóng</a:t>
            </a:r>
            <a:r>
              <a:rPr lang="en-US" sz="5400" dirty="0">
                <a:solidFill>
                  <a:schemeClr val="accent3">
                    <a:lumMod val="50000"/>
                  </a:schemeClr>
                </a:solidFill>
                <a:latin typeface="#9Slide07 SVNDessert Menu Scrip" panose="00000500000000000000" pitchFamily="2" charset="0"/>
              </a:rPr>
              <a:t> </a:t>
            </a:r>
            <a:r>
              <a:rPr lang="en-US" sz="5400" dirty="0" err="1">
                <a:solidFill>
                  <a:schemeClr val="accent3">
                    <a:lumMod val="50000"/>
                  </a:schemeClr>
                </a:solidFill>
                <a:latin typeface="#9Slide07 SVNDessert Menu Scrip" panose="00000500000000000000" pitchFamily="2" charset="0"/>
              </a:rPr>
              <a:t>vai</a:t>
            </a:r>
            <a:r>
              <a:rPr lang="en-US" sz="5400" dirty="0">
                <a:solidFill>
                  <a:schemeClr val="accent3">
                    <a:lumMod val="50000"/>
                  </a:schemeClr>
                </a:solidFill>
                <a:latin typeface="#9Slide07 SVNDessert Menu Scrip" panose="00000500000000000000" pitchFamily="2" charset="0"/>
              </a:rPr>
              <a:t> </a:t>
            </a:r>
            <a:r>
              <a:rPr lang="en-US" sz="5400" dirty="0" err="1">
                <a:solidFill>
                  <a:schemeClr val="accent3">
                    <a:lumMod val="50000"/>
                  </a:schemeClr>
                </a:solidFill>
                <a:latin typeface="#9Slide07 SVNDessert Menu Scrip" panose="00000500000000000000" pitchFamily="2" charset="0"/>
              </a:rPr>
              <a:t>gà</a:t>
            </a:r>
            <a:r>
              <a:rPr lang="en-US" sz="5400" dirty="0">
                <a:solidFill>
                  <a:schemeClr val="accent3">
                    <a:lumMod val="50000"/>
                  </a:schemeClr>
                </a:solidFill>
                <a:latin typeface="#9Slide07 SVNDessert Menu Scrip" panose="00000500000000000000" pitchFamily="2" charset="0"/>
              </a:rPr>
              <a:t> con, </a:t>
            </a:r>
            <a:r>
              <a:rPr lang="en-US" sz="5400" dirty="0" err="1">
                <a:solidFill>
                  <a:schemeClr val="accent3">
                    <a:lumMod val="50000"/>
                  </a:schemeClr>
                </a:solidFill>
                <a:latin typeface="#9Slide07 SVNDessert Menu Scrip" panose="00000500000000000000" pitchFamily="2" charset="0"/>
              </a:rPr>
              <a:t>kể</a:t>
            </a:r>
            <a:r>
              <a:rPr lang="en-US" sz="5400" dirty="0">
                <a:solidFill>
                  <a:schemeClr val="accent3">
                    <a:lumMod val="50000"/>
                  </a:schemeClr>
                </a:solidFill>
                <a:latin typeface="#9Slide07 SVNDessert Menu Scrip" panose="00000500000000000000" pitchFamily="2" charset="0"/>
              </a:rPr>
              <a:t> </a:t>
            </a:r>
            <a:r>
              <a:rPr lang="en-US" sz="5400" dirty="0" err="1">
                <a:solidFill>
                  <a:schemeClr val="accent3">
                    <a:lumMod val="50000"/>
                  </a:schemeClr>
                </a:solidFill>
                <a:latin typeface="#9Slide07 SVNDessert Menu Scrip" panose="00000500000000000000" pitchFamily="2" charset="0"/>
              </a:rPr>
              <a:t>tiếp</a:t>
            </a:r>
            <a:r>
              <a:rPr lang="en-US" sz="5400" dirty="0">
                <a:solidFill>
                  <a:schemeClr val="accent3">
                    <a:lumMod val="50000"/>
                  </a:schemeClr>
                </a:solidFill>
                <a:latin typeface="#9Slide07 SVNDessert Menu Scrip" panose="00000500000000000000" pitchFamily="2" charset="0"/>
              </a:rPr>
              <a:t> </a:t>
            </a:r>
            <a:r>
              <a:rPr lang="en-US" sz="5400" dirty="0" err="1">
                <a:solidFill>
                  <a:schemeClr val="accent3">
                    <a:lumMod val="50000"/>
                  </a:schemeClr>
                </a:solidFill>
                <a:latin typeface="#9Slide07 SVNDessert Menu Scrip" panose="00000500000000000000" pitchFamily="2" charset="0"/>
              </a:rPr>
              <a:t>những</a:t>
            </a:r>
            <a:r>
              <a:rPr lang="en-US" sz="5400" dirty="0">
                <a:solidFill>
                  <a:schemeClr val="accent3">
                    <a:lumMod val="50000"/>
                  </a:schemeClr>
                </a:solidFill>
                <a:latin typeface="#9Slide07 SVNDessert Menu Scrip" panose="00000500000000000000" pitchFamily="2" charset="0"/>
              </a:rPr>
              <a:t> </a:t>
            </a:r>
            <a:r>
              <a:rPr lang="en-US" sz="5400" dirty="0" err="1">
                <a:solidFill>
                  <a:schemeClr val="accent3">
                    <a:lumMod val="50000"/>
                  </a:schemeClr>
                </a:solidFill>
                <a:latin typeface="#9Slide07 SVNDessert Menu Scrip" panose="00000500000000000000" pitchFamily="2" charset="0"/>
              </a:rPr>
              <a:t>vui</a:t>
            </a:r>
            <a:r>
              <a:rPr lang="en-US" sz="5400" dirty="0">
                <a:solidFill>
                  <a:schemeClr val="accent3">
                    <a:lumMod val="50000"/>
                  </a:schemeClr>
                </a:solidFill>
                <a:latin typeface="#9Slide07 SVNDessert Menu Scrip" panose="00000500000000000000" pitchFamily="2" charset="0"/>
              </a:rPr>
              <a:t> </a:t>
            </a:r>
            <a:r>
              <a:rPr lang="en-US" sz="5400" dirty="0" err="1">
                <a:solidFill>
                  <a:schemeClr val="accent3">
                    <a:lumMod val="50000"/>
                  </a:schemeClr>
                </a:solidFill>
                <a:latin typeface="#9Slide07 SVNDessert Menu Scrip" panose="00000500000000000000" pitchFamily="2" charset="0"/>
              </a:rPr>
              <a:t>vuồn</a:t>
            </a:r>
            <a:r>
              <a:rPr lang="en-US" sz="5400" dirty="0">
                <a:solidFill>
                  <a:schemeClr val="accent3">
                    <a:lumMod val="50000"/>
                  </a:schemeClr>
                </a:solidFill>
                <a:latin typeface="#9Slide07 SVNDessert Menu Scrip" panose="00000500000000000000" pitchFamily="2" charset="0"/>
              </a:rPr>
              <a:t> </a:t>
            </a:r>
            <a:r>
              <a:rPr lang="en-US" sz="5400" dirty="0" err="1">
                <a:solidFill>
                  <a:schemeClr val="accent3">
                    <a:lumMod val="50000"/>
                  </a:schemeClr>
                </a:solidFill>
                <a:latin typeface="#9Slide07 SVNDessert Menu Scrip" panose="00000500000000000000" pitchFamily="2" charset="0"/>
              </a:rPr>
              <a:t>của</a:t>
            </a:r>
            <a:r>
              <a:rPr lang="en-US" sz="5400" dirty="0">
                <a:solidFill>
                  <a:schemeClr val="accent3">
                    <a:lumMod val="50000"/>
                  </a:schemeClr>
                </a:solidFill>
                <a:latin typeface="#9Slide07 SVNDessert Menu Scrip" panose="00000500000000000000" pitchFamily="2" charset="0"/>
              </a:rPr>
              <a:t> </a:t>
            </a:r>
            <a:r>
              <a:rPr lang="en-US" sz="5400" dirty="0" err="1">
                <a:solidFill>
                  <a:schemeClr val="accent3">
                    <a:lumMod val="50000"/>
                  </a:schemeClr>
                </a:solidFill>
                <a:latin typeface="#9Slide07 SVNDessert Menu Scrip" panose="00000500000000000000" pitchFamily="2" charset="0"/>
              </a:rPr>
              <a:t>mình</a:t>
            </a:r>
            <a:r>
              <a:rPr lang="en-US" sz="5400" dirty="0">
                <a:solidFill>
                  <a:schemeClr val="accent3">
                    <a:lumMod val="50000"/>
                  </a:schemeClr>
                </a:solidFill>
                <a:latin typeface="#9Slide07 SVNDessert Menu Scrip" panose="00000500000000000000" pitchFamily="2" charset="0"/>
              </a:rPr>
              <a:t> </a:t>
            </a:r>
            <a:r>
              <a:rPr lang="en-US" sz="5400" dirty="0" err="1">
                <a:solidFill>
                  <a:schemeClr val="accent3">
                    <a:lumMod val="50000"/>
                  </a:schemeClr>
                </a:solidFill>
                <a:latin typeface="#9Slide07 SVNDessert Menu Scrip" panose="00000500000000000000" pitchFamily="2" charset="0"/>
              </a:rPr>
              <a:t>từ</a:t>
            </a:r>
            <a:r>
              <a:rPr lang="en-US" sz="5400" dirty="0">
                <a:solidFill>
                  <a:schemeClr val="accent3">
                    <a:lumMod val="50000"/>
                  </a:schemeClr>
                </a:solidFill>
                <a:latin typeface="#9Slide07 SVNDessert Menu Scrip" panose="00000500000000000000" pitchFamily="2" charset="0"/>
              </a:rPr>
              <a:t> </a:t>
            </a:r>
            <a:r>
              <a:rPr lang="en-US" sz="5400" dirty="0" err="1">
                <a:solidFill>
                  <a:schemeClr val="accent3">
                    <a:lumMod val="50000"/>
                  </a:schemeClr>
                </a:solidFill>
                <a:latin typeface="#9Slide07 SVNDessert Menu Scrip" panose="00000500000000000000" pitchFamily="2" charset="0"/>
              </a:rPr>
              <a:t>ngày</a:t>
            </a:r>
            <a:r>
              <a:rPr lang="en-US" sz="5400" dirty="0">
                <a:solidFill>
                  <a:schemeClr val="accent3">
                    <a:lumMod val="50000"/>
                  </a:schemeClr>
                </a:solidFill>
                <a:latin typeface="#9Slide07 SVNDessert Menu Scrip" panose="00000500000000000000" pitchFamily="2" charset="0"/>
              </a:rPr>
              <a:t> </a:t>
            </a:r>
            <a:r>
              <a:rPr lang="en-US" sz="5400" dirty="0" err="1">
                <a:solidFill>
                  <a:schemeClr val="accent3">
                    <a:lumMod val="50000"/>
                  </a:schemeClr>
                </a:solidFill>
                <a:latin typeface="#9Slide07 SVNDessert Menu Scrip" panose="00000500000000000000" pitchFamily="2" charset="0"/>
              </a:rPr>
              <a:t>sống</a:t>
            </a:r>
            <a:r>
              <a:rPr lang="en-US" sz="5400" dirty="0">
                <a:solidFill>
                  <a:schemeClr val="accent3">
                    <a:lumMod val="50000"/>
                  </a:schemeClr>
                </a:solidFill>
                <a:latin typeface="#9Slide07 SVNDessert Menu Scrip" panose="00000500000000000000" pitchFamily="2" charset="0"/>
              </a:rPr>
              <a:t> </a:t>
            </a:r>
            <a:r>
              <a:rPr lang="en-US" sz="5400" dirty="0" err="1">
                <a:solidFill>
                  <a:schemeClr val="accent3">
                    <a:lumMod val="50000"/>
                  </a:schemeClr>
                </a:solidFill>
                <a:latin typeface="#9Slide07 SVNDessert Menu Scrip" panose="00000500000000000000" pitchFamily="2" charset="0"/>
              </a:rPr>
              <a:t>dưới</a:t>
            </a:r>
            <a:r>
              <a:rPr lang="en-US" sz="5400" dirty="0">
                <a:solidFill>
                  <a:schemeClr val="accent3">
                    <a:lumMod val="50000"/>
                  </a:schemeClr>
                </a:solidFill>
                <a:latin typeface="#9Slide07 SVNDessert Menu Scrip" panose="00000500000000000000" pitchFamily="2" charset="0"/>
              </a:rPr>
              <a:t> </a:t>
            </a:r>
            <a:r>
              <a:rPr lang="en-US" sz="5400" dirty="0" err="1">
                <a:solidFill>
                  <a:schemeClr val="accent3">
                    <a:lumMod val="50000"/>
                  </a:schemeClr>
                </a:solidFill>
                <a:latin typeface="#9Slide07 SVNDessert Menu Scrip" panose="00000500000000000000" pitchFamily="2" charset="0"/>
              </a:rPr>
              <a:t>bầu</a:t>
            </a:r>
            <a:r>
              <a:rPr lang="en-US" sz="5400" dirty="0">
                <a:solidFill>
                  <a:schemeClr val="accent3">
                    <a:lumMod val="50000"/>
                  </a:schemeClr>
                </a:solidFill>
                <a:latin typeface="#9Slide07 SVNDessert Menu Scrip" panose="00000500000000000000" pitchFamily="2" charset="0"/>
              </a:rPr>
              <a:t> </a:t>
            </a:r>
            <a:r>
              <a:rPr lang="en-US" sz="5400" dirty="0" err="1">
                <a:solidFill>
                  <a:schemeClr val="accent3">
                    <a:lumMod val="50000"/>
                  </a:schemeClr>
                </a:solidFill>
                <a:latin typeface="#9Slide07 SVNDessert Menu Scrip" panose="00000500000000000000" pitchFamily="2" charset="0"/>
              </a:rPr>
              <a:t>trời</a:t>
            </a:r>
            <a:r>
              <a:rPr lang="en-US" sz="5400" dirty="0">
                <a:solidFill>
                  <a:schemeClr val="accent3">
                    <a:lumMod val="50000"/>
                  </a:schemeClr>
                </a:solidFill>
                <a:latin typeface="#9Slide07 SVNDessert Menu Scrip" panose="00000500000000000000" pitchFamily="2" charset="0"/>
              </a:rPr>
              <a:t> </a:t>
            </a:r>
            <a:r>
              <a:rPr lang="en-US" sz="5400" dirty="0" err="1">
                <a:solidFill>
                  <a:schemeClr val="accent3">
                    <a:lumMod val="50000"/>
                  </a:schemeClr>
                </a:solidFill>
                <a:latin typeface="#9Slide07 SVNDessert Menu Scrip" panose="00000500000000000000" pitchFamily="2" charset="0"/>
              </a:rPr>
              <a:t>xanh</a:t>
            </a:r>
            <a:r>
              <a:rPr lang="en-US" sz="5400" dirty="0">
                <a:solidFill>
                  <a:schemeClr val="accent3">
                    <a:lumMod val="50000"/>
                  </a:schemeClr>
                </a:solidFill>
                <a:latin typeface="#9Slide07 SVNDessert Menu Scrip" panose="00000500000000000000" pitchFamily="2" charset="0"/>
              </a:rPr>
              <a:t> </a:t>
            </a:r>
            <a:r>
              <a:rPr lang="en-US" sz="5400" dirty="0" err="1">
                <a:solidFill>
                  <a:schemeClr val="accent3">
                    <a:lumMod val="50000"/>
                  </a:schemeClr>
                </a:solidFill>
                <a:latin typeface="#9Slide07 SVNDessert Menu Scrip" panose="00000500000000000000" pitchFamily="2" charset="0"/>
              </a:rPr>
              <a:t>theo</a:t>
            </a:r>
            <a:r>
              <a:rPr lang="en-US" sz="5400" dirty="0">
                <a:solidFill>
                  <a:schemeClr val="accent3">
                    <a:lumMod val="50000"/>
                  </a:schemeClr>
                </a:solidFill>
                <a:latin typeface="#9Slide07 SVNDessert Menu Scrip" panose="00000500000000000000" pitchFamily="2" charset="0"/>
              </a:rPr>
              <a:t> </a:t>
            </a:r>
            <a:r>
              <a:rPr lang="en-US" sz="5400" dirty="0" err="1">
                <a:solidFill>
                  <a:schemeClr val="accent3">
                    <a:lumMod val="50000"/>
                  </a:schemeClr>
                </a:solidFill>
                <a:latin typeface="#9Slide07 SVNDessert Menu Scrip" panose="00000500000000000000" pitchFamily="2" charset="0"/>
              </a:rPr>
              <a:t>tưởng</a:t>
            </a:r>
            <a:r>
              <a:rPr lang="en-US" sz="5400" dirty="0">
                <a:solidFill>
                  <a:schemeClr val="accent3">
                    <a:lumMod val="50000"/>
                  </a:schemeClr>
                </a:solidFill>
                <a:latin typeface="#9Slide07 SVNDessert Menu Scrip" panose="00000500000000000000" pitchFamily="2" charset="0"/>
              </a:rPr>
              <a:t> </a:t>
            </a:r>
            <a:r>
              <a:rPr lang="en-US" sz="5400" dirty="0" err="1">
                <a:solidFill>
                  <a:schemeClr val="accent3">
                    <a:lumMod val="50000"/>
                  </a:schemeClr>
                </a:solidFill>
                <a:latin typeface="#9Slide07 SVNDessert Menu Scrip" panose="00000500000000000000" pitchFamily="2" charset="0"/>
              </a:rPr>
              <a:t>tượng</a:t>
            </a:r>
            <a:r>
              <a:rPr lang="en-US" sz="5400" dirty="0">
                <a:solidFill>
                  <a:schemeClr val="accent3">
                    <a:lumMod val="50000"/>
                  </a:schemeClr>
                </a:solidFill>
                <a:latin typeface="#9Slide07 SVNDessert Menu Scrip" panose="00000500000000000000" pitchFamily="2" charset="0"/>
              </a:rPr>
              <a:t> </a:t>
            </a:r>
            <a:r>
              <a:rPr lang="en-US" sz="5400" dirty="0" err="1">
                <a:solidFill>
                  <a:schemeClr val="accent3">
                    <a:lumMod val="50000"/>
                  </a:schemeClr>
                </a:solidFill>
                <a:latin typeface="#9Slide07 SVNDessert Menu Scrip" panose="00000500000000000000" pitchFamily="2" charset="0"/>
              </a:rPr>
              <a:t>của</a:t>
            </a:r>
            <a:r>
              <a:rPr lang="en-US" sz="5400" dirty="0">
                <a:solidFill>
                  <a:schemeClr val="accent3">
                    <a:lumMod val="50000"/>
                  </a:schemeClr>
                </a:solidFill>
                <a:latin typeface="#9Slide07 SVNDessert Menu Scrip" panose="00000500000000000000" pitchFamily="2" charset="0"/>
              </a:rPr>
              <a:t> </a:t>
            </a:r>
            <a:r>
              <a:rPr lang="en-US" sz="5400" dirty="0" err="1">
                <a:solidFill>
                  <a:schemeClr val="accent3">
                    <a:lumMod val="50000"/>
                  </a:schemeClr>
                </a:solidFill>
                <a:latin typeface="#9Slide07 SVNDessert Menu Scrip" panose="00000500000000000000" pitchFamily="2" charset="0"/>
              </a:rPr>
              <a:t>em</a:t>
            </a:r>
            <a:endParaRPr lang="en-US" sz="5400" dirty="0">
              <a:solidFill>
                <a:schemeClr val="accent3">
                  <a:lumMod val="50000"/>
                </a:schemeClr>
              </a:solidFill>
              <a:latin typeface="#9Slide07 SVNDessert Menu Scrip" panose="00000500000000000000" pitchFamily="2" charset="0"/>
            </a:endParaRPr>
          </a:p>
        </p:txBody>
      </p:sp>
      <p:sp>
        <p:nvSpPr>
          <p:cNvPr id="15" name="Freeform 3"/>
          <p:cNvSpPr/>
          <p:nvPr/>
        </p:nvSpPr>
        <p:spPr>
          <a:xfrm>
            <a:off x="-838200" y="8115300"/>
            <a:ext cx="3196316" cy="2530840"/>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4"/>
            <a:stretch>
              <a:fillRect/>
            </a:stretch>
          </a:blipFill>
        </p:spPr>
      </p:sp>
      <p:sp>
        <p:nvSpPr>
          <p:cNvPr id="19" name="Freeform 8"/>
          <p:cNvSpPr/>
          <p:nvPr/>
        </p:nvSpPr>
        <p:spPr>
          <a:xfrm>
            <a:off x="14593561" y="7916679"/>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5"/>
            <a:stretch>
              <a:fillRect/>
            </a:stretch>
          </a:blipFill>
        </p:spPr>
      </p:sp>
      <p:sp>
        <p:nvSpPr>
          <p:cNvPr id="21" name="Rounded Rectangle 20"/>
          <p:cNvSpPr/>
          <p:nvPr/>
        </p:nvSpPr>
        <p:spPr>
          <a:xfrm>
            <a:off x="2057400" y="4536585"/>
            <a:ext cx="13205305" cy="4757999"/>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lumMod val="95000"/>
                    <a:lumOff val="5000"/>
                  </a:schemeClr>
                </a:solidFill>
                <a:latin typeface="Cambria" panose="02040503050406030204" pitchFamily="18" charset="0"/>
                <a:ea typeface="Cambria" panose="02040503050406030204" pitchFamily="18" charset="0"/>
              </a:rPr>
              <a:t>	</a:t>
            </a:r>
            <a:r>
              <a:rPr lang="vi-VN" sz="3200" dirty="0">
                <a:solidFill>
                  <a:schemeClr val="tx1">
                    <a:lumMod val="95000"/>
                    <a:lumOff val="5000"/>
                  </a:schemeClr>
                </a:solidFill>
                <a:latin typeface="Cambria" panose="02040503050406030204" pitchFamily="18" charset="0"/>
                <a:ea typeface="Cambria" panose="02040503050406030204" pitchFamily="18" charset="0"/>
              </a:rPr>
              <a:t>Từ ngày sống dưới bầu trời bên ngoài tôi càng cảm nhận được những điều mới lạ khác xa so với bầu trời màu nâu bên trong lớp vỏ trứng kia. Đầu tiên, tôi cảm nhận được nhiều hơn tình yêu thương vô bờ bến mà mẹ dành cho chúng tôi. Không chỉ vậy, chúng tôi còn được thưởng thức nhiều thức ăn hơn ngoài giun dế là: rau xanh và nhiều loại thức ăn khác. Ngoài ra tôi còn nhận thấy không chỉ có mỗi bầu trời có sắc màu xanh mát mà các sự vật xung quanh tôi cũng rực rỡ sắc màu. Những ngày sống ở bầu trời bên ngoài tôi còn kết bạn được với nhiều loài vật khác như vịt, mèo, lợn,... Đây quả là một cuộc sống đầy thú vị. </a:t>
            </a:r>
            <a:endParaRPr lang="en-US" sz="80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3" name="TextBox 2"/>
          <p:cNvSpPr txBox="1"/>
          <p:nvPr/>
        </p:nvSpPr>
        <p:spPr>
          <a:xfrm>
            <a:off x="462091" y="4288966"/>
            <a:ext cx="1595309" cy="1107996"/>
          </a:xfrm>
          <a:prstGeom prst="rect">
            <a:avLst/>
          </a:prstGeom>
          <a:noFill/>
        </p:spPr>
        <p:txBody>
          <a:bodyPr wrap="none" rtlCol="0">
            <a:spAutoFit/>
          </a:bodyPr>
          <a:lstStyle/>
          <a:p>
            <a:r>
              <a:rPr lang="en-US" sz="6600" dirty="0" err="1">
                <a:solidFill>
                  <a:srgbClr val="C00000"/>
                </a:solidFill>
                <a:latin typeface="#9Slide05 SVNLobster" panose="02040603050506020204" pitchFamily="18" charset="0"/>
              </a:rPr>
              <a:t>Gợi</a:t>
            </a:r>
            <a:r>
              <a:rPr lang="en-US" sz="6600" dirty="0">
                <a:solidFill>
                  <a:srgbClr val="C00000"/>
                </a:solidFill>
                <a:latin typeface="#9Slide05 SVNLobster" panose="02040603050506020204" pitchFamily="18" charset="0"/>
              </a:rPr>
              <a:t> ý</a:t>
            </a:r>
          </a:p>
        </p:txBody>
      </p:sp>
      <p:sp>
        <p:nvSpPr>
          <p:cNvPr id="22" name="Freeform 13"/>
          <p:cNvSpPr/>
          <p:nvPr/>
        </p:nvSpPr>
        <p:spPr>
          <a:xfrm>
            <a:off x="14320191" y="7159287"/>
            <a:ext cx="3975274" cy="3064937"/>
          </a:xfrm>
          <a:custGeom>
            <a:avLst/>
            <a:gdLst/>
            <a:ahLst/>
            <a:cxnLst/>
            <a:rect l="l" t="t" r="r" b="b"/>
            <a:pathLst>
              <a:path w="4852835" h="4114800">
                <a:moveTo>
                  <a:pt x="0" y="0"/>
                </a:moveTo>
                <a:lnTo>
                  <a:pt x="4852836" y="0"/>
                </a:lnTo>
                <a:lnTo>
                  <a:pt x="485283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155121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20" name="Freeform 13"/>
          <p:cNvSpPr/>
          <p:nvPr/>
        </p:nvSpPr>
        <p:spPr>
          <a:xfrm>
            <a:off x="-1" y="5372100"/>
            <a:ext cx="5499215" cy="2748442"/>
          </a:xfrm>
          <a:custGeom>
            <a:avLst/>
            <a:gdLst/>
            <a:ahLst/>
            <a:cxnLst/>
            <a:rect l="l" t="t" r="r" b="b"/>
            <a:pathLst>
              <a:path w="7315200" h="3044952">
                <a:moveTo>
                  <a:pt x="0" y="0"/>
                </a:moveTo>
                <a:lnTo>
                  <a:pt x="7315200" y="0"/>
                </a:lnTo>
                <a:lnTo>
                  <a:pt x="7315200" y="3044952"/>
                </a:lnTo>
                <a:lnTo>
                  <a:pt x="0" y="30449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5084651" y="627694"/>
            <a:ext cx="2482659" cy="1600200"/>
          </a:xfrm>
          <a:custGeom>
            <a:avLst/>
            <a:gdLst/>
            <a:ahLst/>
            <a:cxnLst/>
            <a:rect l="l" t="t" r="r" b="b"/>
            <a:pathLst>
              <a:path w="8180997" h="4826788">
                <a:moveTo>
                  <a:pt x="0" y="0"/>
                </a:moveTo>
                <a:lnTo>
                  <a:pt x="8180997" y="0"/>
                </a:lnTo>
                <a:lnTo>
                  <a:pt x="8180997" y="4826788"/>
                </a:lnTo>
                <a:lnTo>
                  <a:pt x="0" y="4826788"/>
                </a:lnTo>
                <a:lnTo>
                  <a:pt x="0" y="0"/>
                </a:lnTo>
                <a:close/>
              </a:path>
            </a:pathLst>
          </a:custGeom>
          <a:blipFill>
            <a:blip r:embed="rId5"/>
            <a:stretch>
              <a:fillRect/>
            </a:stretch>
          </a:blipFill>
        </p:spPr>
      </p:sp>
      <p:sp>
        <p:nvSpPr>
          <p:cNvPr id="22" name="Freeform 3"/>
          <p:cNvSpPr/>
          <p:nvPr/>
        </p:nvSpPr>
        <p:spPr>
          <a:xfrm>
            <a:off x="-795975" y="6540556"/>
            <a:ext cx="3586547" cy="3999527"/>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6"/>
            <a:stretch>
              <a:fillRect/>
            </a:stretch>
          </a:blipFill>
        </p:spPr>
      </p:sp>
      <p:sp>
        <p:nvSpPr>
          <p:cNvPr id="23" name="Freeform 4"/>
          <p:cNvSpPr/>
          <p:nvPr/>
        </p:nvSpPr>
        <p:spPr>
          <a:xfrm>
            <a:off x="1122256" y="7324772"/>
            <a:ext cx="3653849" cy="3087592"/>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7"/>
            <a:stretch>
              <a:fillRect/>
            </a:stretch>
          </a:blipFill>
        </p:spPr>
      </p:sp>
      <p:sp>
        <p:nvSpPr>
          <p:cNvPr id="24" name="Freeform 6"/>
          <p:cNvSpPr/>
          <p:nvPr/>
        </p:nvSpPr>
        <p:spPr>
          <a:xfrm flipH="1">
            <a:off x="3643769" y="8182833"/>
            <a:ext cx="2638422" cy="2229531"/>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7"/>
            <a:stretch>
              <a:fillRect/>
            </a:stretch>
          </a:blipFill>
        </p:spPr>
      </p:sp>
      <p:sp>
        <p:nvSpPr>
          <p:cNvPr id="9" name="TextBox 9"/>
          <p:cNvSpPr txBox="1"/>
          <p:nvPr/>
        </p:nvSpPr>
        <p:spPr>
          <a:xfrm>
            <a:off x="899563" y="5875644"/>
            <a:ext cx="3700086" cy="1769715"/>
          </a:xfrm>
          <a:prstGeom prst="rect">
            <a:avLst/>
          </a:prstGeom>
        </p:spPr>
        <p:txBody>
          <a:bodyPr wrap="square" lIns="0" tIns="0" rIns="0" bIns="0" rtlCol="0" anchor="t">
            <a:spAutoFit/>
          </a:bodyPr>
          <a:lstStyle/>
          <a:p>
            <a:pPr algn="r">
              <a:lnSpc>
                <a:spcPts val="13819"/>
              </a:lnSpc>
            </a:pPr>
            <a:r>
              <a:rPr lang="en-US" sz="11516" dirty="0" err="1">
                <a:ln>
                  <a:solidFill>
                    <a:schemeClr val="tx1"/>
                  </a:solidFill>
                </a:ln>
                <a:solidFill>
                  <a:schemeClr val="bg1"/>
                </a:solidFill>
                <a:latin typeface="Scripter"/>
              </a:rPr>
              <a:t>Câu</a:t>
            </a:r>
            <a:r>
              <a:rPr lang="en-US" sz="11516" dirty="0">
                <a:ln>
                  <a:solidFill>
                    <a:schemeClr val="tx1"/>
                  </a:solidFill>
                </a:ln>
                <a:solidFill>
                  <a:schemeClr val="bg1"/>
                </a:solidFill>
                <a:latin typeface="Scripter"/>
              </a:rPr>
              <a:t> 5</a:t>
            </a:r>
          </a:p>
        </p:txBody>
      </p:sp>
      <p:sp>
        <p:nvSpPr>
          <p:cNvPr id="27" name="Freeform 18"/>
          <p:cNvSpPr/>
          <p:nvPr/>
        </p:nvSpPr>
        <p:spPr>
          <a:xfrm>
            <a:off x="16303851" y="0"/>
            <a:ext cx="1683949" cy="1773787"/>
          </a:xfrm>
          <a:custGeom>
            <a:avLst/>
            <a:gdLst/>
            <a:ahLst/>
            <a:cxnLst/>
            <a:rect l="l" t="t" r="r" b="b"/>
            <a:pathLst>
              <a:path w="4652480" h="4291913">
                <a:moveTo>
                  <a:pt x="0" y="0"/>
                </a:moveTo>
                <a:lnTo>
                  <a:pt x="4652480" y="0"/>
                </a:lnTo>
                <a:lnTo>
                  <a:pt x="4652480" y="4291913"/>
                </a:lnTo>
                <a:lnTo>
                  <a:pt x="0" y="4291913"/>
                </a:lnTo>
                <a:lnTo>
                  <a:pt x="0" y="0"/>
                </a:lnTo>
                <a:close/>
              </a:path>
            </a:pathLst>
          </a:custGeom>
          <a:blipFill>
            <a:blip r:embed="rId8"/>
            <a:stretch>
              <a:fillRect/>
            </a:stretch>
          </a:blipFill>
        </p:spPr>
      </p:sp>
      <p:sp>
        <p:nvSpPr>
          <p:cNvPr id="5" name="Rounded Rectangle 4"/>
          <p:cNvSpPr/>
          <p:nvPr/>
        </p:nvSpPr>
        <p:spPr>
          <a:xfrm>
            <a:off x="5557672" y="3885622"/>
            <a:ext cx="12416273" cy="1594279"/>
          </a:xfrm>
          <a:custGeom>
            <a:avLst/>
            <a:gdLst>
              <a:gd name="connsiteX0" fmla="*/ 0 w 11506200"/>
              <a:gd name="connsiteY0" fmla="*/ 246572 h 1479402"/>
              <a:gd name="connsiteX1" fmla="*/ 246572 w 11506200"/>
              <a:gd name="connsiteY1" fmla="*/ 0 h 1479402"/>
              <a:gd name="connsiteX2" fmla="*/ 11259628 w 11506200"/>
              <a:gd name="connsiteY2" fmla="*/ 0 h 1479402"/>
              <a:gd name="connsiteX3" fmla="*/ 11506200 w 11506200"/>
              <a:gd name="connsiteY3" fmla="*/ 246572 h 1479402"/>
              <a:gd name="connsiteX4" fmla="*/ 11506200 w 11506200"/>
              <a:gd name="connsiteY4" fmla="*/ 1232830 h 1479402"/>
              <a:gd name="connsiteX5" fmla="*/ 11259628 w 11506200"/>
              <a:gd name="connsiteY5" fmla="*/ 1479402 h 1479402"/>
              <a:gd name="connsiteX6" fmla="*/ 246572 w 11506200"/>
              <a:gd name="connsiteY6" fmla="*/ 1479402 h 1479402"/>
              <a:gd name="connsiteX7" fmla="*/ 0 w 11506200"/>
              <a:gd name="connsiteY7" fmla="*/ 1232830 h 1479402"/>
              <a:gd name="connsiteX8" fmla="*/ 0 w 11506200"/>
              <a:gd name="connsiteY8" fmla="*/ 246572 h 1479402"/>
              <a:gd name="connsiteX0" fmla="*/ 0 w 11506200"/>
              <a:gd name="connsiteY0" fmla="*/ 304629 h 1537459"/>
              <a:gd name="connsiteX1" fmla="*/ 246572 w 11506200"/>
              <a:gd name="connsiteY1" fmla="*/ 58057 h 1537459"/>
              <a:gd name="connsiteX2" fmla="*/ 11259628 w 11506200"/>
              <a:gd name="connsiteY2" fmla="*/ 58057 h 1537459"/>
              <a:gd name="connsiteX3" fmla="*/ 11506200 w 11506200"/>
              <a:gd name="connsiteY3" fmla="*/ 304629 h 1537459"/>
              <a:gd name="connsiteX4" fmla="*/ 11506200 w 11506200"/>
              <a:gd name="connsiteY4" fmla="*/ 1290887 h 1537459"/>
              <a:gd name="connsiteX5" fmla="*/ 11259628 w 11506200"/>
              <a:gd name="connsiteY5" fmla="*/ 1537459 h 1537459"/>
              <a:gd name="connsiteX6" fmla="*/ 246572 w 11506200"/>
              <a:gd name="connsiteY6" fmla="*/ 1537459 h 1537459"/>
              <a:gd name="connsiteX7" fmla="*/ 0 w 11506200"/>
              <a:gd name="connsiteY7" fmla="*/ 1290887 h 1537459"/>
              <a:gd name="connsiteX8" fmla="*/ 0 w 11506200"/>
              <a:gd name="connsiteY8" fmla="*/ 304629 h 1537459"/>
              <a:gd name="connsiteX0" fmla="*/ 0 w 11506200"/>
              <a:gd name="connsiteY0" fmla="*/ 361449 h 1594279"/>
              <a:gd name="connsiteX1" fmla="*/ 246572 w 11506200"/>
              <a:gd name="connsiteY1" fmla="*/ 114877 h 1594279"/>
              <a:gd name="connsiteX2" fmla="*/ 11259628 w 11506200"/>
              <a:gd name="connsiteY2" fmla="*/ 114877 h 1594279"/>
              <a:gd name="connsiteX3" fmla="*/ 11506200 w 11506200"/>
              <a:gd name="connsiteY3" fmla="*/ 361449 h 1594279"/>
              <a:gd name="connsiteX4" fmla="*/ 11506200 w 11506200"/>
              <a:gd name="connsiteY4" fmla="*/ 1347707 h 1594279"/>
              <a:gd name="connsiteX5" fmla="*/ 11259628 w 11506200"/>
              <a:gd name="connsiteY5" fmla="*/ 1594279 h 1594279"/>
              <a:gd name="connsiteX6" fmla="*/ 246572 w 11506200"/>
              <a:gd name="connsiteY6" fmla="*/ 1594279 h 1594279"/>
              <a:gd name="connsiteX7" fmla="*/ 0 w 11506200"/>
              <a:gd name="connsiteY7" fmla="*/ 1347707 h 1594279"/>
              <a:gd name="connsiteX8" fmla="*/ 0 w 11506200"/>
              <a:gd name="connsiteY8" fmla="*/ 361449 h 1594279"/>
              <a:gd name="connsiteX0" fmla="*/ 0 w 11628765"/>
              <a:gd name="connsiteY0" fmla="*/ 361449 h 1594279"/>
              <a:gd name="connsiteX1" fmla="*/ 246572 w 11628765"/>
              <a:gd name="connsiteY1" fmla="*/ 114877 h 1594279"/>
              <a:gd name="connsiteX2" fmla="*/ 11259628 w 11628765"/>
              <a:gd name="connsiteY2" fmla="*/ 114877 h 1594279"/>
              <a:gd name="connsiteX3" fmla="*/ 11506200 w 11628765"/>
              <a:gd name="connsiteY3" fmla="*/ 361449 h 1594279"/>
              <a:gd name="connsiteX4" fmla="*/ 11506200 w 11628765"/>
              <a:gd name="connsiteY4" fmla="*/ 1347707 h 1594279"/>
              <a:gd name="connsiteX5" fmla="*/ 11259628 w 11628765"/>
              <a:gd name="connsiteY5" fmla="*/ 1594279 h 1594279"/>
              <a:gd name="connsiteX6" fmla="*/ 246572 w 11628765"/>
              <a:gd name="connsiteY6" fmla="*/ 1594279 h 1594279"/>
              <a:gd name="connsiteX7" fmla="*/ 0 w 11628765"/>
              <a:gd name="connsiteY7" fmla="*/ 1347707 h 1594279"/>
              <a:gd name="connsiteX8" fmla="*/ 0 w 11628765"/>
              <a:gd name="connsiteY8" fmla="*/ 361449 h 1594279"/>
              <a:gd name="connsiteX0" fmla="*/ 0 w 11628765"/>
              <a:gd name="connsiteY0" fmla="*/ 361449 h 1594279"/>
              <a:gd name="connsiteX1" fmla="*/ 246572 w 11628765"/>
              <a:gd name="connsiteY1" fmla="*/ 114877 h 1594279"/>
              <a:gd name="connsiteX2" fmla="*/ 11259628 w 11628765"/>
              <a:gd name="connsiteY2" fmla="*/ 114877 h 1594279"/>
              <a:gd name="connsiteX3" fmla="*/ 11506200 w 11628765"/>
              <a:gd name="connsiteY3" fmla="*/ 361449 h 1594279"/>
              <a:gd name="connsiteX4" fmla="*/ 11506200 w 11628765"/>
              <a:gd name="connsiteY4" fmla="*/ 1347707 h 1594279"/>
              <a:gd name="connsiteX5" fmla="*/ 11259628 w 11628765"/>
              <a:gd name="connsiteY5" fmla="*/ 1594279 h 1594279"/>
              <a:gd name="connsiteX6" fmla="*/ 246572 w 11628765"/>
              <a:gd name="connsiteY6" fmla="*/ 1594279 h 1594279"/>
              <a:gd name="connsiteX7" fmla="*/ 0 w 11628765"/>
              <a:gd name="connsiteY7" fmla="*/ 1347707 h 1594279"/>
              <a:gd name="connsiteX8" fmla="*/ 0 w 11628765"/>
              <a:gd name="connsiteY8" fmla="*/ 361449 h 1594279"/>
              <a:gd name="connsiteX0" fmla="*/ 0 w 11628765"/>
              <a:gd name="connsiteY0" fmla="*/ 361449 h 1594279"/>
              <a:gd name="connsiteX1" fmla="*/ 246572 w 11628765"/>
              <a:gd name="connsiteY1" fmla="*/ 114877 h 1594279"/>
              <a:gd name="connsiteX2" fmla="*/ 11259628 w 11628765"/>
              <a:gd name="connsiteY2" fmla="*/ 114877 h 1594279"/>
              <a:gd name="connsiteX3" fmla="*/ 11506200 w 11628765"/>
              <a:gd name="connsiteY3" fmla="*/ 361449 h 1594279"/>
              <a:gd name="connsiteX4" fmla="*/ 11506200 w 11628765"/>
              <a:gd name="connsiteY4" fmla="*/ 1347707 h 1594279"/>
              <a:gd name="connsiteX5" fmla="*/ 11259628 w 11628765"/>
              <a:gd name="connsiteY5" fmla="*/ 1594279 h 1594279"/>
              <a:gd name="connsiteX6" fmla="*/ 246572 w 11628765"/>
              <a:gd name="connsiteY6" fmla="*/ 1594279 h 1594279"/>
              <a:gd name="connsiteX7" fmla="*/ 0 w 11628765"/>
              <a:gd name="connsiteY7" fmla="*/ 1347707 h 1594279"/>
              <a:gd name="connsiteX8" fmla="*/ 0 w 11628765"/>
              <a:gd name="connsiteY8" fmla="*/ 361449 h 1594279"/>
              <a:gd name="connsiteX0" fmla="*/ 0 w 11628765"/>
              <a:gd name="connsiteY0" fmla="*/ 361449 h 1594279"/>
              <a:gd name="connsiteX1" fmla="*/ 246572 w 11628765"/>
              <a:gd name="connsiteY1" fmla="*/ 114877 h 1594279"/>
              <a:gd name="connsiteX2" fmla="*/ 11259628 w 11628765"/>
              <a:gd name="connsiteY2" fmla="*/ 114877 h 1594279"/>
              <a:gd name="connsiteX3" fmla="*/ 11506200 w 11628765"/>
              <a:gd name="connsiteY3" fmla="*/ 361449 h 1594279"/>
              <a:gd name="connsiteX4" fmla="*/ 11506200 w 11628765"/>
              <a:gd name="connsiteY4" fmla="*/ 1347707 h 1594279"/>
              <a:gd name="connsiteX5" fmla="*/ 11259628 w 11628765"/>
              <a:gd name="connsiteY5" fmla="*/ 1594279 h 1594279"/>
              <a:gd name="connsiteX6" fmla="*/ 319143 w 11628765"/>
              <a:gd name="connsiteY6" fmla="*/ 1579765 h 1594279"/>
              <a:gd name="connsiteX7" fmla="*/ 0 w 11628765"/>
              <a:gd name="connsiteY7" fmla="*/ 1347707 h 1594279"/>
              <a:gd name="connsiteX8" fmla="*/ 0 w 11628765"/>
              <a:gd name="connsiteY8" fmla="*/ 361449 h 1594279"/>
              <a:gd name="connsiteX0" fmla="*/ 0 w 11628765"/>
              <a:gd name="connsiteY0" fmla="*/ 361449 h 1594279"/>
              <a:gd name="connsiteX1" fmla="*/ 246572 w 11628765"/>
              <a:gd name="connsiteY1" fmla="*/ 114877 h 1594279"/>
              <a:gd name="connsiteX2" fmla="*/ 11259628 w 11628765"/>
              <a:gd name="connsiteY2" fmla="*/ 114877 h 1594279"/>
              <a:gd name="connsiteX3" fmla="*/ 11506200 w 11628765"/>
              <a:gd name="connsiteY3" fmla="*/ 361449 h 1594279"/>
              <a:gd name="connsiteX4" fmla="*/ 11506200 w 11628765"/>
              <a:gd name="connsiteY4" fmla="*/ 1347707 h 1594279"/>
              <a:gd name="connsiteX5" fmla="*/ 11259628 w 11628765"/>
              <a:gd name="connsiteY5" fmla="*/ 1594279 h 1594279"/>
              <a:gd name="connsiteX6" fmla="*/ 319143 w 11628765"/>
              <a:gd name="connsiteY6" fmla="*/ 1579765 h 1594279"/>
              <a:gd name="connsiteX7" fmla="*/ 0 w 11628765"/>
              <a:gd name="connsiteY7" fmla="*/ 1347707 h 1594279"/>
              <a:gd name="connsiteX8" fmla="*/ 0 w 11628765"/>
              <a:gd name="connsiteY8" fmla="*/ 361449 h 1594279"/>
              <a:gd name="connsiteX0" fmla="*/ 64508 w 11693273"/>
              <a:gd name="connsiteY0" fmla="*/ 361449 h 1594279"/>
              <a:gd name="connsiteX1" fmla="*/ 311080 w 11693273"/>
              <a:gd name="connsiteY1" fmla="*/ 114877 h 1594279"/>
              <a:gd name="connsiteX2" fmla="*/ 11324136 w 11693273"/>
              <a:gd name="connsiteY2" fmla="*/ 114877 h 1594279"/>
              <a:gd name="connsiteX3" fmla="*/ 11570708 w 11693273"/>
              <a:gd name="connsiteY3" fmla="*/ 361449 h 1594279"/>
              <a:gd name="connsiteX4" fmla="*/ 11570708 w 11693273"/>
              <a:gd name="connsiteY4" fmla="*/ 1347707 h 1594279"/>
              <a:gd name="connsiteX5" fmla="*/ 11324136 w 11693273"/>
              <a:gd name="connsiteY5" fmla="*/ 1594279 h 1594279"/>
              <a:gd name="connsiteX6" fmla="*/ 383651 w 11693273"/>
              <a:gd name="connsiteY6" fmla="*/ 1579765 h 1594279"/>
              <a:gd name="connsiteX7" fmla="*/ 64508 w 11693273"/>
              <a:gd name="connsiteY7" fmla="*/ 1347707 h 1594279"/>
              <a:gd name="connsiteX8" fmla="*/ 64508 w 11693273"/>
              <a:gd name="connsiteY8" fmla="*/ 361449 h 159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93273" h="1594279">
                <a:moveTo>
                  <a:pt x="64508" y="361449"/>
                </a:moveTo>
                <a:cubicBezTo>
                  <a:pt x="64508" y="225271"/>
                  <a:pt x="174902" y="114877"/>
                  <a:pt x="311080" y="114877"/>
                </a:cubicBezTo>
                <a:cubicBezTo>
                  <a:pt x="3111242" y="-15752"/>
                  <a:pt x="8146603" y="-59294"/>
                  <a:pt x="11324136" y="114877"/>
                </a:cubicBezTo>
                <a:cubicBezTo>
                  <a:pt x="11460314" y="114877"/>
                  <a:pt x="11570708" y="225271"/>
                  <a:pt x="11570708" y="361449"/>
                </a:cubicBezTo>
                <a:cubicBezTo>
                  <a:pt x="11846480" y="719230"/>
                  <a:pt x="11570708" y="1018954"/>
                  <a:pt x="11570708" y="1347707"/>
                </a:cubicBezTo>
                <a:cubicBezTo>
                  <a:pt x="11382022" y="1498399"/>
                  <a:pt x="11460314" y="1594279"/>
                  <a:pt x="11324136" y="1594279"/>
                </a:cubicBezTo>
                <a:cubicBezTo>
                  <a:pt x="7624089" y="1478165"/>
                  <a:pt x="3909527" y="1492679"/>
                  <a:pt x="383651" y="1579765"/>
                </a:cubicBezTo>
                <a:cubicBezTo>
                  <a:pt x="247473" y="1579765"/>
                  <a:pt x="64508" y="1483885"/>
                  <a:pt x="64508" y="1347707"/>
                </a:cubicBezTo>
                <a:cubicBezTo>
                  <a:pt x="-80635" y="1033469"/>
                  <a:pt x="64508" y="690202"/>
                  <a:pt x="64508" y="361449"/>
                </a:cubicBezTo>
                <a:close/>
              </a:path>
            </a:pathLst>
          </a:custGeom>
          <a:solidFill>
            <a:schemeClr val="bg1"/>
          </a:solidFill>
          <a:ln w="762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a:solidFill>
                  <a:schemeClr val="tx1">
                    <a:lumMod val="85000"/>
                    <a:lumOff val="15000"/>
                  </a:schemeClr>
                </a:solidFill>
                <a:latin typeface="Cambria" panose="02040503050406030204" pitchFamily="18" charset="0"/>
                <a:ea typeface="Cambria" panose="02040503050406030204" pitchFamily="18" charset="0"/>
              </a:rPr>
              <a:t>     A.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Mỗi</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chặng</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đường</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của</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cuộc</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sống</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có</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những</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p>
          <a:p>
            <a:pPr algn="just"/>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điều</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thú</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vị</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riêng</a:t>
            </a:r>
            <a:r>
              <a:rPr lang="en-US" sz="4000" b="1" dirty="0">
                <a:solidFill>
                  <a:schemeClr val="tx1">
                    <a:lumMod val="85000"/>
                    <a:lumOff val="15000"/>
                  </a:schemeClr>
                </a:solidFill>
                <a:latin typeface="Cambria" panose="02040503050406030204" pitchFamily="18" charset="0"/>
                <a:ea typeface="Cambria" panose="02040503050406030204" pitchFamily="18" charset="0"/>
              </a:rPr>
              <a:t>.</a:t>
            </a:r>
          </a:p>
        </p:txBody>
      </p:sp>
      <p:sp>
        <p:nvSpPr>
          <p:cNvPr id="17" name="Rounded Rectangle 16"/>
          <p:cNvSpPr/>
          <p:nvPr/>
        </p:nvSpPr>
        <p:spPr>
          <a:xfrm>
            <a:off x="5499215" y="5623418"/>
            <a:ext cx="12366612" cy="1522945"/>
          </a:xfrm>
          <a:custGeom>
            <a:avLst/>
            <a:gdLst>
              <a:gd name="connsiteX0" fmla="*/ 0 w 11506200"/>
              <a:gd name="connsiteY0" fmla="*/ 246572 h 1479402"/>
              <a:gd name="connsiteX1" fmla="*/ 246572 w 11506200"/>
              <a:gd name="connsiteY1" fmla="*/ 0 h 1479402"/>
              <a:gd name="connsiteX2" fmla="*/ 11259628 w 11506200"/>
              <a:gd name="connsiteY2" fmla="*/ 0 h 1479402"/>
              <a:gd name="connsiteX3" fmla="*/ 11506200 w 11506200"/>
              <a:gd name="connsiteY3" fmla="*/ 246572 h 1479402"/>
              <a:gd name="connsiteX4" fmla="*/ 11506200 w 11506200"/>
              <a:gd name="connsiteY4" fmla="*/ 1232830 h 1479402"/>
              <a:gd name="connsiteX5" fmla="*/ 11259628 w 11506200"/>
              <a:gd name="connsiteY5" fmla="*/ 1479402 h 1479402"/>
              <a:gd name="connsiteX6" fmla="*/ 246572 w 11506200"/>
              <a:gd name="connsiteY6" fmla="*/ 1479402 h 1479402"/>
              <a:gd name="connsiteX7" fmla="*/ 0 w 11506200"/>
              <a:gd name="connsiteY7" fmla="*/ 1232830 h 1479402"/>
              <a:gd name="connsiteX8" fmla="*/ 0 w 11506200"/>
              <a:gd name="connsiteY8" fmla="*/ 246572 h 1479402"/>
              <a:gd name="connsiteX0" fmla="*/ 71622 w 11577822"/>
              <a:gd name="connsiteY0" fmla="*/ 290115 h 1522945"/>
              <a:gd name="connsiteX1" fmla="*/ 56937 w 11577822"/>
              <a:gd name="connsiteY1" fmla="*/ 0 h 1522945"/>
              <a:gd name="connsiteX2" fmla="*/ 11331250 w 11577822"/>
              <a:gd name="connsiteY2" fmla="*/ 43543 h 1522945"/>
              <a:gd name="connsiteX3" fmla="*/ 11577822 w 11577822"/>
              <a:gd name="connsiteY3" fmla="*/ 290115 h 1522945"/>
              <a:gd name="connsiteX4" fmla="*/ 11577822 w 11577822"/>
              <a:gd name="connsiteY4" fmla="*/ 1276373 h 1522945"/>
              <a:gd name="connsiteX5" fmla="*/ 11331250 w 11577822"/>
              <a:gd name="connsiteY5" fmla="*/ 1522945 h 1522945"/>
              <a:gd name="connsiteX6" fmla="*/ 318194 w 11577822"/>
              <a:gd name="connsiteY6" fmla="*/ 1522945 h 1522945"/>
              <a:gd name="connsiteX7" fmla="*/ 71622 w 11577822"/>
              <a:gd name="connsiteY7" fmla="*/ 1276373 h 1522945"/>
              <a:gd name="connsiteX8" fmla="*/ 71622 w 11577822"/>
              <a:gd name="connsiteY8" fmla="*/ 290115 h 1522945"/>
              <a:gd name="connsiteX0" fmla="*/ 96761 w 11602961"/>
              <a:gd name="connsiteY0" fmla="*/ 290115 h 1522945"/>
              <a:gd name="connsiteX1" fmla="*/ 82076 w 11602961"/>
              <a:gd name="connsiteY1" fmla="*/ 0 h 1522945"/>
              <a:gd name="connsiteX2" fmla="*/ 11356389 w 11602961"/>
              <a:gd name="connsiteY2" fmla="*/ 43543 h 1522945"/>
              <a:gd name="connsiteX3" fmla="*/ 11602961 w 11602961"/>
              <a:gd name="connsiteY3" fmla="*/ 290115 h 1522945"/>
              <a:gd name="connsiteX4" fmla="*/ 11602961 w 11602961"/>
              <a:gd name="connsiteY4" fmla="*/ 1276373 h 1522945"/>
              <a:gd name="connsiteX5" fmla="*/ 11356389 w 11602961"/>
              <a:gd name="connsiteY5" fmla="*/ 1522945 h 1522945"/>
              <a:gd name="connsiteX6" fmla="*/ 343333 w 11602961"/>
              <a:gd name="connsiteY6" fmla="*/ 1522945 h 1522945"/>
              <a:gd name="connsiteX7" fmla="*/ 96761 w 11602961"/>
              <a:gd name="connsiteY7" fmla="*/ 1276373 h 1522945"/>
              <a:gd name="connsiteX8" fmla="*/ 96761 w 11602961"/>
              <a:gd name="connsiteY8" fmla="*/ 290115 h 1522945"/>
              <a:gd name="connsiteX0" fmla="*/ 96761 w 11602961"/>
              <a:gd name="connsiteY0" fmla="*/ 290115 h 1522945"/>
              <a:gd name="connsiteX1" fmla="*/ 82076 w 11602961"/>
              <a:gd name="connsiteY1" fmla="*/ 0 h 1522945"/>
              <a:gd name="connsiteX2" fmla="*/ 11356389 w 11602961"/>
              <a:gd name="connsiteY2" fmla="*/ 43543 h 1522945"/>
              <a:gd name="connsiteX3" fmla="*/ 11602961 w 11602961"/>
              <a:gd name="connsiteY3" fmla="*/ 290115 h 1522945"/>
              <a:gd name="connsiteX4" fmla="*/ 11602961 w 11602961"/>
              <a:gd name="connsiteY4" fmla="*/ 1276373 h 1522945"/>
              <a:gd name="connsiteX5" fmla="*/ 11356389 w 11602961"/>
              <a:gd name="connsiteY5" fmla="*/ 1522945 h 1522945"/>
              <a:gd name="connsiteX6" fmla="*/ 343333 w 11602961"/>
              <a:gd name="connsiteY6" fmla="*/ 1522945 h 1522945"/>
              <a:gd name="connsiteX7" fmla="*/ 96761 w 11602961"/>
              <a:gd name="connsiteY7" fmla="*/ 1276373 h 1522945"/>
              <a:gd name="connsiteX8" fmla="*/ 96761 w 11602961"/>
              <a:gd name="connsiteY8" fmla="*/ 290115 h 1522945"/>
              <a:gd name="connsiteX0" fmla="*/ 96761 w 11602961"/>
              <a:gd name="connsiteY0" fmla="*/ 290115 h 1522945"/>
              <a:gd name="connsiteX1" fmla="*/ 82076 w 11602961"/>
              <a:gd name="connsiteY1" fmla="*/ 0 h 1522945"/>
              <a:gd name="connsiteX2" fmla="*/ 11356389 w 11602961"/>
              <a:gd name="connsiteY2" fmla="*/ 43543 h 1522945"/>
              <a:gd name="connsiteX3" fmla="*/ 11602961 w 11602961"/>
              <a:gd name="connsiteY3" fmla="*/ 290115 h 1522945"/>
              <a:gd name="connsiteX4" fmla="*/ 11602961 w 11602961"/>
              <a:gd name="connsiteY4" fmla="*/ 1276373 h 1522945"/>
              <a:gd name="connsiteX5" fmla="*/ 11356389 w 11602961"/>
              <a:gd name="connsiteY5" fmla="*/ 1522945 h 1522945"/>
              <a:gd name="connsiteX6" fmla="*/ 343333 w 11602961"/>
              <a:gd name="connsiteY6" fmla="*/ 1522945 h 1522945"/>
              <a:gd name="connsiteX7" fmla="*/ 96761 w 11602961"/>
              <a:gd name="connsiteY7" fmla="*/ 1276373 h 1522945"/>
              <a:gd name="connsiteX8" fmla="*/ 96761 w 11602961"/>
              <a:gd name="connsiteY8" fmla="*/ 290115 h 1522945"/>
              <a:gd name="connsiteX0" fmla="*/ 96761 w 11646504"/>
              <a:gd name="connsiteY0" fmla="*/ 290115 h 1522945"/>
              <a:gd name="connsiteX1" fmla="*/ 82076 w 11646504"/>
              <a:gd name="connsiteY1" fmla="*/ 0 h 1522945"/>
              <a:gd name="connsiteX2" fmla="*/ 11356389 w 11646504"/>
              <a:gd name="connsiteY2" fmla="*/ 43543 h 1522945"/>
              <a:gd name="connsiteX3" fmla="*/ 11646504 w 11646504"/>
              <a:gd name="connsiteY3" fmla="*/ 348172 h 1522945"/>
              <a:gd name="connsiteX4" fmla="*/ 11602961 w 11646504"/>
              <a:gd name="connsiteY4" fmla="*/ 1276373 h 1522945"/>
              <a:gd name="connsiteX5" fmla="*/ 11356389 w 11646504"/>
              <a:gd name="connsiteY5" fmla="*/ 1522945 h 1522945"/>
              <a:gd name="connsiteX6" fmla="*/ 343333 w 11646504"/>
              <a:gd name="connsiteY6" fmla="*/ 1522945 h 1522945"/>
              <a:gd name="connsiteX7" fmla="*/ 96761 w 11646504"/>
              <a:gd name="connsiteY7" fmla="*/ 1276373 h 1522945"/>
              <a:gd name="connsiteX8" fmla="*/ 96761 w 11646504"/>
              <a:gd name="connsiteY8" fmla="*/ 290115 h 1522945"/>
              <a:gd name="connsiteX0" fmla="*/ 96761 w 11646504"/>
              <a:gd name="connsiteY0" fmla="*/ 290115 h 1522945"/>
              <a:gd name="connsiteX1" fmla="*/ 82076 w 11646504"/>
              <a:gd name="connsiteY1" fmla="*/ 0 h 1522945"/>
              <a:gd name="connsiteX2" fmla="*/ 11356389 w 11646504"/>
              <a:gd name="connsiteY2" fmla="*/ 43543 h 1522945"/>
              <a:gd name="connsiteX3" fmla="*/ 11646504 w 11646504"/>
              <a:gd name="connsiteY3" fmla="*/ 348172 h 1522945"/>
              <a:gd name="connsiteX4" fmla="*/ 11602961 w 11646504"/>
              <a:gd name="connsiteY4" fmla="*/ 1276373 h 1522945"/>
              <a:gd name="connsiteX5" fmla="*/ 11356389 w 11646504"/>
              <a:gd name="connsiteY5" fmla="*/ 1522945 h 1522945"/>
              <a:gd name="connsiteX6" fmla="*/ 343333 w 11646504"/>
              <a:gd name="connsiteY6" fmla="*/ 1522945 h 1522945"/>
              <a:gd name="connsiteX7" fmla="*/ 96761 w 11646504"/>
              <a:gd name="connsiteY7" fmla="*/ 1276373 h 1522945"/>
              <a:gd name="connsiteX8" fmla="*/ 96761 w 11646504"/>
              <a:gd name="connsiteY8" fmla="*/ 290115 h 1522945"/>
              <a:gd name="connsiteX0" fmla="*/ 96761 w 11646504"/>
              <a:gd name="connsiteY0" fmla="*/ 290115 h 1522945"/>
              <a:gd name="connsiteX1" fmla="*/ 82076 w 11646504"/>
              <a:gd name="connsiteY1" fmla="*/ 0 h 1522945"/>
              <a:gd name="connsiteX2" fmla="*/ 11356389 w 11646504"/>
              <a:gd name="connsiteY2" fmla="*/ 43543 h 1522945"/>
              <a:gd name="connsiteX3" fmla="*/ 11646504 w 11646504"/>
              <a:gd name="connsiteY3" fmla="*/ 348172 h 1522945"/>
              <a:gd name="connsiteX4" fmla="*/ 11602961 w 11646504"/>
              <a:gd name="connsiteY4" fmla="*/ 1276373 h 1522945"/>
              <a:gd name="connsiteX5" fmla="*/ 11356389 w 11646504"/>
              <a:gd name="connsiteY5" fmla="*/ 1522945 h 1522945"/>
              <a:gd name="connsiteX6" fmla="*/ 343333 w 11646504"/>
              <a:gd name="connsiteY6" fmla="*/ 1522945 h 1522945"/>
              <a:gd name="connsiteX7" fmla="*/ 96761 w 11646504"/>
              <a:gd name="connsiteY7" fmla="*/ 1276373 h 1522945"/>
              <a:gd name="connsiteX8" fmla="*/ 96761 w 11646504"/>
              <a:gd name="connsiteY8" fmla="*/ 290115 h 152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46504" h="1522945">
                <a:moveTo>
                  <a:pt x="96761" y="290115"/>
                </a:moveTo>
                <a:cubicBezTo>
                  <a:pt x="96761" y="153937"/>
                  <a:pt x="-54102" y="0"/>
                  <a:pt x="82076" y="0"/>
                </a:cubicBezTo>
                <a:cubicBezTo>
                  <a:pt x="3840180" y="14514"/>
                  <a:pt x="7656342" y="232229"/>
                  <a:pt x="11356389" y="43543"/>
                </a:cubicBezTo>
                <a:cubicBezTo>
                  <a:pt x="11492567" y="43543"/>
                  <a:pt x="11646504" y="211994"/>
                  <a:pt x="11646504" y="348172"/>
                </a:cubicBezTo>
                <a:cubicBezTo>
                  <a:pt x="11472332" y="976886"/>
                  <a:pt x="11617475" y="966973"/>
                  <a:pt x="11602961" y="1276373"/>
                </a:cubicBezTo>
                <a:cubicBezTo>
                  <a:pt x="11602961" y="1412551"/>
                  <a:pt x="11492567" y="1522945"/>
                  <a:pt x="11356389" y="1522945"/>
                </a:cubicBezTo>
                <a:cubicBezTo>
                  <a:pt x="8091770" y="1363288"/>
                  <a:pt x="4130466" y="1305231"/>
                  <a:pt x="343333" y="1522945"/>
                </a:cubicBezTo>
                <a:cubicBezTo>
                  <a:pt x="207155" y="1522945"/>
                  <a:pt x="96761" y="1412551"/>
                  <a:pt x="96761" y="1276373"/>
                </a:cubicBezTo>
                <a:cubicBezTo>
                  <a:pt x="-120953" y="904077"/>
                  <a:pt x="96761" y="618868"/>
                  <a:pt x="96761" y="290115"/>
                </a:cubicBezTo>
                <a:close/>
              </a:path>
            </a:pathLst>
          </a:custGeom>
          <a:solidFill>
            <a:schemeClr val="bg1"/>
          </a:solidFill>
          <a:ln w="762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a:solidFill>
                  <a:schemeClr val="tx1">
                    <a:lumMod val="85000"/>
                    <a:lumOff val="15000"/>
                  </a:schemeClr>
                </a:solidFill>
                <a:latin typeface="Cambria" panose="02040503050406030204" pitchFamily="18" charset="0"/>
                <a:ea typeface="Cambria" panose="02040503050406030204" pitchFamily="18" charset="0"/>
              </a:rPr>
              <a:t>      B. Ai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cũng</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sẽ</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khôn</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lớn</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trưởng</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thành</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theo</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thời</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p>
          <a:p>
            <a:pPr algn="just"/>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gian</a:t>
            </a:r>
            <a:r>
              <a:rPr lang="en-US" sz="4000" b="1" dirty="0">
                <a:solidFill>
                  <a:schemeClr val="tx1">
                    <a:lumMod val="85000"/>
                    <a:lumOff val="15000"/>
                  </a:schemeClr>
                </a:solidFill>
                <a:latin typeface="Cambria" panose="02040503050406030204" pitchFamily="18" charset="0"/>
                <a:ea typeface="Cambria" panose="02040503050406030204" pitchFamily="18" charset="0"/>
              </a:rPr>
              <a:t>.</a:t>
            </a:r>
          </a:p>
        </p:txBody>
      </p:sp>
      <p:sp>
        <p:nvSpPr>
          <p:cNvPr id="19" name="Rounded Rectangle 18"/>
          <p:cNvSpPr/>
          <p:nvPr/>
        </p:nvSpPr>
        <p:spPr>
          <a:xfrm>
            <a:off x="5518127" y="7321698"/>
            <a:ext cx="12388874" cy="1551974"/>
          </a:xfrm>
          <a:custGeom>
            <a:avLst/>
            <a:gdLst>
              <a:gd name="connsiteX0" fmla="*/ 0 w 11506200"/>
              <a:gd name="connsiteY0" fmla="*/ 246572 h 1479402"/>
              <a:gd name="connsiteX1" fmla="*/ 246572 w 11506200"/>
              <a:gd name="connsiteY1" fmla="*/ 0 h 1479402"/>
              <a:gd name="connsiteX2" fmla="*/ 11259628 w 11506200"/>
              <a:gd name="connsiteY2" fmla="*/ 0 h 1479402"/>
              <a:gd name="connsiteX3" fmla="*/ 11506200 w 11506200"/>
              <a:gd name="connsiteY3" fmla="*/ 246572 h 1479402"/>
              <a:gd name="connsiteX4" fmla="*/ 11506200 w 11506200"/>
              <a:gd name="connsiteY4" fmla="*/ 1232830 h 1479402"/>
              <a:gd name="connsiteX5" fmla="*/ 11259628 w 11506200"/>
              <a:gd name="connsiteY5" fmla="*/ 1479402 h 1479402"/>
              <a:gd name="connsiteX6" fmla="*/ 246572 w 11506200"/>
              <a:gd name="connsiteY6" fmla="*/ 1479402 h 1479402"/>
              <a:gd name="connsiteX7" fmla="*/ 0 w 11506200"/>
              <a:gd name="connsiteY7" fmla="*/ 1232830 h 1479402"/>
              <a:gd name="connsiteX8" fmla="*/ 0 w 11506200"/>
              <a:gd name="connsiteY8" fmla="*/ 246572 h 1479402"/>
              <a:gd name="connsiteX0" fmla="*/ 77409 w 11583609"/>
              <a:gd name="connsiteY0" fmla="*/ 246572 h 1479402"/>
              <a:gd name="connsiteX1" fmla="*/ 323981 w 11583609"/>
              <a:gd name="connsiteY1" fmla="*/ 0 h 1479402"/>
              <a:gd name="connsiteX2" fmla="*/ 11337037 w 11583609"/>
              <a:gd name="connsiteY2" fmla="*/ 0 h 1479402"/>
              <a:gd name="connsiteX3" fmla="*/ 11583609 w 11583609"/>
              <a:gd name="connsiteY3" fmla="*/ 246572 h 1479402"/>
              <a:gd name="connsiteX4" fmla="*/ 11583609 w 11583609"/>
              <a:gd name="connsiteY4" fmla="*/ 1232830 h 1479402"/>
              <a:gd name="connsiteX5" fmla="*/ 11337037 w 11583609"/>
              <a:gd name="connsiteY5" fmla="*/ 1479402 h 1479402"/>
              <a:gd name="connsiteX6" fmla="*/ 323981 w 11583609"/>
              <a:gd name="connsiteY6" fmla="*/ 1479402 h 1479402"/>
              <a:gd name="connsiteX7" fmla="*/ 77409 w 11583609"/>
              <a:gd name="connsiteY7" fmla="*/ 1232830 h 1479402"/>
              <a:gd name="connsiteX8" fmla="*/ 77409 w 11583609"/>
              <a:gd name="connsiteY8" fmla="*/ 246572 h 1479402"/>
              <a:gd name="connsiteX0" fmla="*/ 77409 w 11583609"/>
              <a:gd name="connsiteY0" fmla="*/ 246572 h 1479402"/>
              <a:gd name="connsiteX1" fmla="*/ 323981 w 11583609"/>
              <a:gd name="connsiteY1" fmla="*/ 0 h 1479402"/>
              <a:gd name="connsiteX2" fmla="*/ 11337037 w 11583609"/>
              <a:gd name="connsiteY2" fmla="*/ 0 h 1479402"/>
              <a:gd name="connsiteX3" fmla="*/ 11583609 w 11583609"/>
              <a:gd name="connsiteY3" fmla="*/ 246572 h 1479402"/>
              <a:gd name="connsiteX4" fmla="*/ 11583609 w 11583609"/>
              <a:gd name="connsiteY4" fmla="*/ 1232830 h 1479402"/>
              <a:gd name="connsiteX5" fmla="*/ 11337037 w 11583609"/>
              <a:gd name="connsiteY5" fmla="*/ 1479402 h 1479402"/>
              <a:gd name="connsiteX6" fmla="*/ 323981 w 11583609"/>
              <a:gd name="connsiteY6" fmla="*/ 1479402 h 1479402"/>
              <a:gd name="connsiteX7" fmla="*/ 77409 w 11583609"/>
              <a:gd name="connsiteY7" fmla="*/ 1232830 h 1479402"/>
              <a:gd name="connsiteX8" fmla="*/ 77409 w 11583609"/>
              <a:gd name="connsiteY8" fmla="*/ 246572 h 1479402"/>
              <a:gd name="connsiteX0" fmla="*/ 77409 w 11583609"/>
              <a:gd name="connsiteY0" fmla="*/ 246572 h 1551974"/>
              <a:gd name="connsiteX1" fmla="*/ 323981 w 11583609"/>
              <a:gd name="connsiteY1" fmla="*/ 0 h 1551974"/>
              <a:gd name="connsiteX2" fmla="*/ 11337037 w 11583609"/>
              <a:gd name="connsiteY2" fmla="*/ 0 h 1551974"/>
              <a:gd name="connsiteX3" fmla="*/ 11583609 w 11583609"/>
              <a:gd name="connsiteY3" fmla="*/ 246572 h 1551974"/>
              <a:gd name="connsiteX4" fmla="*/ 11583609 w 11583609"/>
              <a:gd name="connsiteY4" fmla="*/ 1232830 h 1551974"/>
              <a:gd name="connsiteX5" fmla="*/ 11278980 w 11583609"/>
              <a:gd name="connsiteY5" fmla="*/ 1551974 h 1551974"/>
              <a:gd name="connsiteX6" fmla="*/ 323981 w 11583609"/>
              <a:gd name="connsiteY6" fmla="*/ 1479402 h 1551974"/>
              <a:gd name="connsiteX7" fmla="*/ 77409 w 11583609"/>
              <a:gd name="connsiteY7" fmla="*/ 1232830 h 1551974"/>
              <a:gd name="connsiteX8" fmla="*/ 77409 w 11583609"/>
              <a:gd name="connsiteY8" fmla="*/ 246572 h 1551974"/>
              <a:gd name="connsiteX0" fmla="*/ 77409 w 11583609"/>
              <a:gd name="connsiteY0" fmla="*/ 246572 h 1551974"/>
              <a:gd name="connsiteX1" fmla="*/ 323981 w 11583609"/>
              <a:gd name="connsiteY1" fmla="*/ 0 h 1551974"/>
              <a:gd name="connsiteX2" fmla="*/ 11337037 w 11583609"/>
              <a:gd name="connsiteY2" fmla="*/ 0 h 1551974"/>
              <a:gd name="connsiteX3" fmla="*/ 11583609 w 11583609"/>
              <a:gd name="connsiteY3" fmla="*/ 246572 h 1551974"/>
              <a:gd name="connsiteX4" fmla="*/ 11583609 w 11583609"/>
              <a:gd name="connsiteY4" fmla="*/ 1232830 h 1551974"/>
              <a:gd name="connsiteX5" fmla="*/ 11278980 w 11583609"/>
              <a:gd name="connsiteY5" fmla="*/ 1551974 h 1551974"/>
              <a:gd name="connsiteX6" fmla="*/ 323981 w 11583609"/>
              <a:gd name="connsiteY6" fmla="*/ 1479402 h 1551974"/>
              <a:gd name="connsiteX7" fmla="*/ 77409 w 11583609"/>
              <a:gd name="connsiteY7" fmla="*/ 1232830 h 1551974"/>
              <a:gd name="connsiteX8" fmla="*/ 77409 w 11583609"/>
              <a:gd name="connsiteY8" fmla="*/ 246572 h 1551974"/>
              <a:gd name="connsiteX0" fmla="*/ 77409 w 11667469"/>
              <a:gd name="connsiteY0" fmla="*/ 246572 h 1551974"/>
              <a:gd name="connsiteX1" fmla="*/ 323981 w 11667469"/>
              <a:gd name="connsiteY1" fmla="*/ 0 h 1551974"/>
              <a:gd name="connsiteX2" fmla="*/ 11337037 w 11667469"/>
              <a:gd name="connsiteY2" fmla="*/ 0 h 1551974"/>
              <a:gd name="connsiteX3" fmla="*/ 11583609 w 11667469"/>
              <a:gd name="connsiteY3" fmla="*/ 246572 h 1551974"/>
              <a:gd name="connsiteX4" fmla="*/ 11583609 w 11667469"/>
              <a:gd name="connsiteY4" fmla="*/ 1232830 h 1551974"/>
              <a:gd name="connsiteX5" fmla="*/ 11278980 w 11667469"/>
              <a:gd name="connsiteY5" fmla="*/ 1551974 h 1551974"/>
              <a:gd name="connsiteX6" fmla="*/ 323981 w 11667469"/>
              <a:gd name="connsiteY6" fmla="*/ 1479402 h 1551974"/>
              <a:gd name="connsiteX7" fmla="*/ 77409 w 11667469"/>
              <a:gd name="connsiteY7" fmla="*/ 1232830 h 1551974"/>
              <a:gd name="connsiteX8" fmla="*/ 77409 w 11667469"/>
              <a:gd name="connsiteY8" fmla="*/ 246572 h 1551974"/>
              <a:gd name="connsiteX0" fmla="*/ 77409 w 11667469"/>
              <a:gd name="connsiteY0" fmla="*/ 246572 h 1551974"/>
              <a:gd name="connsiteX1" fmla="*/ 323981 w 11667469"/>
              <a:gd name="connsiteY1" fmla="*/ 0 h 1551974"/>
              <a:gd name="connsiteX2" fmla="*/ 11337037 w 11667469"/>
              <a:gd name="connsiteY2" fmla="*/ 0 h 1551974"/>
              <a:gd name="connsiteX3" fmla="*/ 11583609 w 11667469"/>
              <a:gd name="connsiteY3" fmla="*/ 246572 h 1551974"/>
              <a:gd name="connsiteX4" fmla="*/ 11583609 w 11667469"/>
              <a:gd name="connsiteY4" fmla="*/ 1232830 h 1551974"/>
              <a:gd name="connsiteX5" fmla="*/ 11278980 w 11667469"/>
              <a:gd name="connsiteY5" fmla="*/ 1551974 h 1551974"/>
              <a:gd name="connsiteX6" fmla="*/ 323981 w 11667469"/>
              <a:gd name="connsiteY6" fmla="*/ 1479402 h 1551974"/>
              <a:gd name="connsiteX7" fmla="*/ 77409 w 11667469"/>
              <a:gd name="connsiteY7" fmla="*/ 1232830 h 1551974"/>
              <a:gd name="connsiteX8" fmla="*/ 77409 w 11667469"/>
              <a:gd name="connsiteY8" fmla="*/ 246572 h 1551974"/>
              <a:gd name="connsiteX0" fmla="*/ 77409 w 11667469"/>
              <a:gd name="connsiteY0" fmla="*/ 246572 h 1551974"/>
              <a:gd name="connsiteX1" fmla="*/ 323981 w 11667469"/>
              <a:gd name="connsiteY1" fmla="*/ 0 h 1551974"/>
              <a:gd name="connsiteX2" fmla="*/ 11337037 w 11667469"/>
              <a:gd name="connsiteY2" fmla="*/ 0 h 1551974"/>
              <a:gd name="connsiteX3" fmla="*/ 11583609 w 11667469"/>
              <a:gd name="connsiteY3" fmla="*/ 246572 h 1551974"/>
              <a:gd name="connsiteX4" fmla="*/ 11583609 w 11667469"/>
              <a:gd name="connsiteY4" fmla="*/ 1232830 h 1551974"/>
              <a:gd name="connsiteX5" fmla="*/ 11278980 w 11667469"/>
              <a:gd name="connsiteY5" fmla="*/ 1551974 h 1551974"/>
              <a:gd name="connsiteX6" fmla="*/ 323981 w 11667469"/>
              <a:gd name="connsiteY6" fmla="*/ 1479402 h 1551974"/>
              <a:gd name="connsiteX7" fmla="*/ 77409 w 11667469"/>
              <a:gd name="connsiteY7" fmla="*/ 1232830 h 1551974"/>
              <a:gd name="connsiteX8" fmla="*/ 77409 w 11667469"/>
              <a:gd name="connsiteY8" fmla="*/ 246572 h 1551974"/>
              <a:gd name="connsiteX0" fmla="*/ 77409 w 11667469"/>
              <a:gd name="connsiteY0" fmla="*/ 246572 h 1551974"/>
              <a:gd name="connsiteX1" fmla="*/ 657809 w 11667469"/>
              <a:gd name="connsiteY1" fmla="*/ 217714 h 1551974"/>
              <a:gd name="connsiteX2" fmla="*/ 11337037 w 11667469"/>
              <a:gd name="connsiteY2" fmla="*/ 0 h 1551974"/>
              <a:gd name="connsiteX3" fmla="*/ 11583609 w 11667469"/>
              <a:gd name="connsiteY3" fmla="*/ 246572 h 1551974"/>
              <a:gd name="connsiteX4" fmla="*/ 11583609 w 11667469"/>
              <a:gd name="connsiteY4" fmla="*/ 1232830 h 1551974"/>
              <a:gd name="connsiteX5" fmla="*/ 11278980 w 11667469"/>
              <a:gd name="connsiteY5" fmla="*/ 1551974 h 1551974"/>
              <a:gd name="connsiteX6" fmla="*/ 323981 w 11667469"/>
              <a:gd name="connsiteY6" fmla="*/ 1479402 h 1551974"/>
              <a:gd name="connsiteX7" fmla="*/ 77409 w 11667469"/>
              <a:gd name="connsiteY7" fmla="*/ 1232830 h 1551974"/>
              <a:gd name="connsiteX8" fmla="*/ 77409 w 11667469"/>
              <a:gd name="connsiteY8" fmla="*/ 246572 h 15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7469" h="1551974">
                <a:moveTo>
                  <a:pt x="77409" y="246572"/>
                </a:moveTo>
                <a:cubicBezTo>
                  <a:pt x="77409" y="110394"/>
                  <a:pt x="521631" y="217714"/>
                  <a:pt x="657809" y="217714"/>
                </a:cubicBezTo>
                <a:cubicBezTo>
                  <a:pt x="3327342" y="246742"/>
                  <a:pt x="7636990" y="246743"/>
                  <a:pt x="11337037" y="0"/>
                </a:cubicBezTo>
                <a:cubicBezTo>
                  <a:pt x="11473215" y="0"/>
                  <a:pt x="11583609" y="110394"/>
                  <a:pt x="11583609" y="246572"/>
                </a:cubicBezTo>
                <a:cubicBezTo>
                  <a:pt x="11772294" y="691439"/>
                  <a:pt x="11583609" y="904077"/>
                  <a:pt x="11583609" y="1232830"/>
                </a:cubicBezTo>
                <a:cubicBezTo>
                  <a:pt x="11583609" y="1369008"/>
                  <a:pt x="11415158" y="1551974"/>
                  <a:pt x="11278980" y="1551974"/>
                </a:cubicBezTo>
                <a:cubicBezTo>
                  <a:pt x="7583771" y="1339098"/>
                  <a:pt x="3975647" y="1503593"/>
                  <a:pt x="323981" y="1479402"/>
                </a:cubicBezTo>
                <a:cubicBezTo>
                  <a:pt x="187803" y="1479402"/>
                  <a:pt x="324152" y="1412551"/>
                  <a:pt x="77409" y="1232830"/>
                </a:cubicBezTo>
                <a:cubicBezTo>
                  <a:pt x="77409" y="904077"/>
                  <a:pt x="-96762" y="546296"/>
                  <a:pt x="77409" y="246572"/>
                </a:cubicBezTo>
                <a:close/>
              </a:path>
            </a:pathLst>
          </a:custGeom>
          <a:solidFill>
            <a:schemeClr val="bg1"/>
          </a:solidFill>
          <a:ln w="762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a:solidFill>
                  <a:schemeClr val="tx1">
                    <a:lumMod val="85000"/>
                    <a:lumOff val="15000"/>
                  </a:schemeClr>
                </a:solidFill>
                <a:latin typeface="Cambria" panose="02040503050406030204" pitchFamily="18" charset="0"/>
                <a:ea typeface="Cambria" panose="02040503050406030204" pitchFamily="18" charset="0"/>
              </a:rPr>
              <a:t>      C.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Cuộc</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sống</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có</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vô</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vàn</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điều</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bất</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ngờ</a:t>
            </a:r>
            <a:r>
              <a:rPr lang="en-US" sz="4000" b="1" dirty="0">
                <a:solidFill>
                  <a:schemeClr val="tx1">
                    <a:lumMod val="85000"/>
                    <a:lumOff val="15000"/>
                  </a:schemeClr>
                </a:solidFill>
                <a:latin typeface="Cambria" panose="02040503050406030204" pitchFamily="18" charset="0"/>
                <a:ea typeface="Cambria" panose="02040503050406030204" pitchFamily="18" charset="0"/>
              </a:rPr>
              <a:t> ở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phía</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trước</a:t>
            </a:r>
            <a:r>
              <a:rPr lang="en-US" sz="4000" b="1" dirty="0">
                <a:solidFill>
                  <a:schemeClr val="tx1">
                    <a:lumMod val="85000"/>
                    <a:lumOff val="15000"/>
                  </a:schemeClr>
                </a:solidFill>
                <a:latin typeface="Cambria" panose="02040503050406030204" pitchFamily="18" charset="0"/>
                <a:ea typeface="Cambria" panose="02040503050406030204" pitchFamily="18" charset="0"/>
              </a:rPr>
              <a:t>.</a:t>
            </a:r>
          </a:p>
        </p:txBody>
      </p:sp>
      <p:grpSp>
        <p:nvGrpSpPr>
          <p:cNvPr id="2" name="Group 1"/>
          <p:cNvGrpSpPr/>
          <p:nvPr/>
        </p:nvGrpSpPr>
        <p:grpSpPr>
          <a:xfrm>
            <a:off x="534162" y="5344"/>
            <a:ext cx="14302217" cy="4114800"/>
            <a:chOff x="534162" y="5344"/>
            <a:chExt cx="14302217" cy="4114800"/>
          </a:xfrm>
        </p:grpSpPr>
        <p:sp>
          <p:nvSpPr>
            <p:cNvPr id="13" name="Rounded Rectangle 12"/>
            <p:cNvSpPr/>
            <p:nvPr/>
          </p:nvSpPr>
          <p:spPr>
            <a:xfrm>
              <a:off x="2949180" y="788627"/>
              <a:ext cx="11887199" cy="2638330"/>
            </a:xfrm>
            <a:prstGeom prst="roundRect">
              <a:avLst/>
            </a:prstGeom>
            <a:solidFill>
              <a:schemeClr val="accent6">
                <a:lumMod val="20000"/>
                <a:lumOff val="80000"/>
              </a:schemeClr>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accent2">
                      <a:lumMod val="75000"/>
                    </a:schemeClr>
                  </a:solidFill>
                  <a:latin typeface="#9Slide07 SVNDessert Menu Scrip" panose="00000500000000000000" pitchFamily="2" charset="0"/>
                </a:rPr>
                <a:t>Tác</a:t>
              </a:r>
              <a:r>
                <a:rPr lang="en-US" sz="5400" dirty="0">
                  <a:solidFill>
                    <a:schemeClr val="accent2">
                      <a:lumMod val="75000"/>
                    </a:schemeClr>
                  </a:solidFill>
                  <a:latin typeface="#9Slide07 SVNDessert Menu Scrip" panose="00000500000000000000" pitchFamily="2" charset="0"/>
                </a:rPr>
                <a:t> </a:t>
              </a:r>
              <a:r>
                <a:rPr lang="en-US" sz="5400" dirty="0" err="1">
                  <a:solidFill>
                    <a:schemeClr val="accent2">
                      <a:lumMod val="75000"/>
                    </a:schemeClr>
                  </a:solidFill>
                  <a:latin typeface="#9Slide07 SVNDessert Menu Scrip" panose="00000500000000000000" pitchFamily="2" charset="0"/>
                </a:rPr>
                <a:t>giả</a:t>
              </a:r>
              <a:r>
                <a:rPr lang="en-US" sz="5400" dirty="0">
                  <a:solidFill>
                    <a:schemeClr val="accent2">
                      <a:lumMod val="75000"/>
                    </a:schemeClr>
                  </a:solidFill>
                  <a:latin typeface="#9Slide07 SVNDessert Menu Scrip" panose="00000500000000000000" pitchFamily="2" charset="0"/>
                </a:rPr>
                <a:t> </a:t>
              </a:r>
              <a:r>
                <a:rPr lang="en-US" sz="5400" dirty="0" err="1">
                  <a:solidFill>
                    <a:schemeClr val="accent2">
                      <a:lumMod val="75000"/>
                    </a:schemeClr>
                  </a:solidFill>
                  <a:latin typeface="#9Slide07 SVNDessert Menu Scrip" panose="00000500000000000000" pitchFamily="2" charset="0"/>
                </a:rPr>
                <a:t>muốn</a:t>
              </a:r>
              <a:r>
                <a:rPr lang="en-US" sz="5400" dirty="0">
                  <a:solidFill>
                    <a:schemeClr val="accent2">
                      <a:lumMod val="75000"/>
                    </a:schemeClr>
                  </a:solidFill>
                  <a:latin typeface="#9Slide07 SVNDessert Menu Scrip" panose="00000500000000000000" pitchFamily="2" charset="0"/>
                </a:rPr>
                <a:t> </a:t>
              </a:r>
              <a:r>
                <a:rPr lang="en-US" sz="5400" dirty="0" err="1">
                  <a:solidFill>
                    <a:schemeClr val="accent2">
                      <a:lumMod val="75000"/>
                    </a:schemeClr>
                  </a:solidFill>
                  <a:latin typeface="#9Slide07 SVNDessert Menu Scrip" panose="00000500000000000000" pitchFamily="2" charset="0"/>
                </a:rPr>
                <a:t>nói</a:t>
              </a:r>
              <a:r>
                <a:rPr lang="en-US" sz="5400" dirty="0">
                  <a:solidFill>
                    <a:schemeClr val="accent2">
                      <a:lumMod val="75000"/>
                    </a:schemeClr>
                  </a:solidFill>
                  <a:latin typeface="#9Slide07 SVNDessert Menu Scrip" panose="00000500000000000000" pitchFamily="2" charset="0"/>
                </a:rPr>
                <a:t> </a:t>
              </a:r>
              <a:r>
                <a:rPr lang="en-US" sz="5400" dirty="0" err="1">
                  <a:solidFill>
                    <a:schemeClr val="accent2">
                      <a:lumMod val="75000"/>
                    </a:schemeClr>
                  </a:solidFill>
                  <a:latin typeface="#9Slide07 SVNDessert Menu Scrip" panose="00000500000000000000" pitchFamily="2" charset="0"/>
                </a:rPr>
                <a:t>điều</a:t>
              </a:r>
              <a:r>
                <a:rPr lang="en-US" sz="5400" dirty="0">
                  <a:solidFill>
                    <a:schemeClr val="accent2">
                      <a:lumMod val="75000"/>
                    </a:schemeClr>
                  </a:solidFill>
                  <a:latin typeface="#9Slide07 SVNDessert Menu Scrip" panose="00000500000000000000" pitchFamily="2" charset="0"/>
                </a:rPr>
                <a:t> </a:t>
              </a:r>
              <a:r>
                <a:rPr lang="en-US" sz="5400" dirty="0" err="1">
                  <a:solidFill>
                    <a:schemeClr val="accent2">
                      <a:lumMod val="75000"/>
                    </a:schemeClr>
                  </a:solidFill>
                  <a:latin typeface="#9Slide07 SVNDessert Menu Scrip" panose="00000500000000000000" pitchFamily="2" charset="0"/>
                </a:rPr>
                <a:t>gì</a:t>
              </a:r>
              <a:r>
                <a:rPr lang="en-US" sz="5400" dirty="0">
                  <a:solidFill>
                    <a:schemeClr val="accent2">
                      <a:lumMod val="75000"/>
                    </a:schemeClr>
                  </a:solidFill>
                  <a:latin typeface="#9Slide07 SVNDessert Menu Scrip" panose="00000500000000000000" pitchFamily="2" charset="0"/>
                </a:rPr>
                <a:t> qua </a:t>
              </a:r>
              <a:r>
                <a:rPr lang="en-US" sz="5400" dirty="0" err="1">
                  <a:solidFill>
                    <a:schemeClr val="accent2">
                      <a:lumMod val="75000"/>
                    </a:schemeClr>
                  </a:solidFill>
                  <a:latin typeface="#9Slide07 SVNDessert Menu Scrip" panose="00000500000000000000" pitchFamily="2" charset="0"/>
                </a:rPr>
                <a:t>bài</a:t>
              </a:r>
              <a:r>
                <a:rPr lang="en-US" sz="5400" dirty="0">
                  <a:solidFill>
                    <a:schemeClr val="accent2">
                      <a:lumMod val="75000"/>
                    </a:schemeClr>
                  </a:solidFill>
                  <a:latin typeface="#9Slide07 SVNDessert Menu Scrip" panose="00000500000000000000" pitchFamily="2" charset="0"/>
                </a:rPr>
                <a:t> </a:t>
              </a:r>
              <a:r>
                <a:rPr lang="en-US" sz="5400" dirty="0" err="1">
                  <a:solidFill>
                    <a:schemeClr val="accent2">
                      <a:lumMod val="75000"/>
                    </a:schemeClr>
                  </a:solidFill>
                  <a:latin typeface="#9Slide07 SVNDessert Menu Scrip" panose="00000500000000000000" pitchFamily="2" charset="0"/>
                </a:rPr>
                <a:t>thơ</a:t>
              </a:r>
              <a:r>
                <a:rPr lang="en-US" sz="5400" dirty="0">
                  <a:solidFill>
                    <a:schemeClr val="accent2">
                      <a:lumMod val="75000"/>
                    </a:schemeClr>
                  </a:solidFill>
                  <a:latin typeface="#9Slide07 SVNDessert Menu Scrip" panose="00000500000000000000" pitchFamily="2" charset="0"/>
                </a:rPr>
                <a:t>? </a:t>
              </a:r>
              <a:r>
                <a:rPr lang="en-US" sz="5400" dirty="0" err="1">
                  <a:solidFill>
                    <a:schemeClr val="accent2">
                      <a:lumMod val="75000"/>
                    </a:schemeClr>
                  </a:solidFill>
                  <a:latin typeface="#9Slide07 SVNDessert Menu Scrip" panose="00000500000000000000" pitchFamily="2" charset="0"/>
                </a:rPr>
                <a:t>Chọn</a:t>
              </a:r>
              <a:r>
                <a:rPr lang="en-US" sz="5400" dirty="0">
                  <a:solidFill>
                    <a:schemeClr val="accent2">
                      <a:lumMod val="75000"/>
                    </a:schemeClr>
                  </a:solidFill>
                  <a:latin typeface="#9Slide07 SVNDessert Menu Scrip" panose="00000500000000000000" pitchFamily="2" charset="0"/>
                </a:rPr>
                <a:t> </a:t>
              </a:r>
              <a:r>
                <a:rPr lang="en-US" sz="5400" dirty="0" err="1">
                  <a:solidFill>
                    <a:schemeClr val="accent2">
                      <a:lumMod val="75000"/>
                    </a:schemeClr>
                  </a:solidFill>
                  <a:latin typeface="#9Slide07 SVNDessert Menu Scrip" panose="00000500000000000000" pitchFamily="2" charset="0"/>
                </a:rPr>
                <a:t>câu</a:t>
              </a:r>
              <a:r>
                <a:rPr lang="en-US" sz="5400" dirty="0">
                  <a:solidFill>
                    <a:schemeClr val="accent2">
                      <a:lumMod val="75000"/>
                    </a:schemeClr>
                  </a:solidFill>
                  <a:latin typeface="#9Slide07 SVNDessert Menu Scrip" panose="00000500000000000000" pitchFamily="2" charset="0"/>
                </a:rPr>
                <a:t> </a:t>
              </a:r>
              <a:r>
                <a:rPr lang="en-US" sz="5400" dirty="0" err="1">
                  <a:solidFill>
                    <a:schemeClr val="accent2">
                      <a:lumMod val="75000"/>
                    </a:schemeClr>
                  </a:solidFill>
                  <a:latin typeface="#9Slide07 SVNDessert Menu Scrip" panose="00000500000000000000" pitchFamily="2" charset="0"/>
                </a:rPr>
                <a:t>trả</a:t>
              </a:r>
              <a:r>
                <a:rPr lang="en-US" sz="5400" dirty="0">
                  <a:solidFill>
                    <a:schemeClr val="accent2">
                      <a:lumMod val="75000"/>
                    </a:schemeClr>
                  </a:solidFill>
                  <a:latin typeface="#9Slide07 SVNDessert Menu Scrip" panose="00000500000000000000" pitchFamily="2" charset="0"/>
                </a:rPr>
                <a:t> </a:t>
              </a:r>
              <a:r>
                <a:rPr lang="en-US" sz="5400" dirty="0" err="1">
                  <a:solidFill>
                    <a:schemeClr val="accent2">
                      <a:lumMod val="75000"/>
                    </a:schemeClr>
                  </a:solidFill>
                  <a:latin typeface="#9Slide07 SVNDessert Menu Scrip" panose="00000500000000000000" pitchFamily="2" charset="0"/>
                </a:rPr>
                <a:t>lời</a:t>
              </a:r>
              <a:r>
                <a:rPr lang="en-US" sz="5400" dirty="0">
                  <a:solidFill>
                    <a:schemeClr val="accent2">
                      <a:lumMod val="75000"/>
                    </a:schemeClr>
                  </a:solidFill>
                  <a:latin typeface="#9Slide07 SVNDessert Menu Scrip" panose="00000500000000000000" pitchFamily="2" charset="0"/>
                </a:rPr>
                <a:t> </a:t>
              </a:r>
              <a:r>
                <a:rPr lang="en-US" sz="5400" dirty="0" err="1">
                  <a:solidFill>
                    <a:schemeClr val="accent2">
                      <a:lumMod val="75000"/>
                    </a:schemeClr>
                  </a:solidFill>
                  <a:latin typeface="#9Slide07 SVNDessert Menu Scrip" panose="00000500000000000000" pitchFamily="2" charset="0"/>
                </a:rPr>
                <a:t>dưới</a:t>
              </a:r>
              <a:r>
                <a:rPr lang="en-US" sz="5400" dirty="0">
                  <a:solidFill>
                    <a:schemeClr val="accent2">
                      <a:lumMod val="75000"/>
                    </a:schemeClr>
                  </a:solidFill>
                  <a:latin typeface="#9Slide07 SVNDessert Menu Scrip" panose="00000500000000000000" pitchFamily="2" charset="0"/>
                </a:rPr>
                <a:t> </a:t>
              </a:r>
              <a:r>
                <a:rPr lang="en-US" sz="5400" dirty="0" err="1">
                  <a:solidFill>
                    <a:schemeClr val="accent2">
                      <a:lumMod val="75000"/>
                    </a:schemeClr>
                  </a:solidFill>
                  <a:latin typeface="#9Slide07 SVNDessert Menu Scrip" panose="00000500000000000000" pitchFamily="2" charset="0"/>
                </a:rPr>
                <a:t>đây</a:t>
              </a:r>
              <a:r>
                <a:rPr lang="en-US" sz="5400" dirty="0">
                  <a:solidFill>
                    <a:schemeClr val="accent2">
                      <a:lumMod val="75000"/>
                    </a:schemeClr>
                  </a:solidFill>
                  <a:latin typeface="#9Slide07 SVNDessert Menu Scrip" panose="00000500000000000000" pitchFamily="2" charset="0"/>
                </a:rPr>
                <a:t> </a:t>
              </a:r>
              <a:r>
                <a:rPr lang="en-US" sz="5400" dirty="0" err="1">
                  <a:solidFill>
                    <a:schemeClr val="accent2">
                      <a:lumMod val="75000"/>
                    </a:schemeClr>
                  </a:solidFill>
                  <a:latin typeface="#9Slide07 SVNDessert Menu Scrip" panose="00000500000000000000" pitchFamily="2" charset="0"/>
                </a:rPr>
                <a:t>hoặc</a:t>
              </a:r>
              <a:r>
                <a:rPr lang="en-US" sz="5400" dirty="0">
                  <a:solidFill>
                    <a:schemeClr val="accent2">
                      <a:lumMod val="75000"/>
                    </a:schemeClr>
                  </a:solidFill>
                  <a:latin typeface="#9Slide07 SVNDessert Menu Scrip" panose="00000500000000000000" pitchFamily="2" charset="0"/>
                </a:rPr>
                <a:t> </a:t>
              </a:r>
              <a:r>
                <a:rPr lang="en-US" sz="5400" dirty="0" err="1">
                  <a:solidFill>
                    <a:schemeClr val="accent2">
                      <a:lumMod val="75000"/>
                    </a:schemeClr>
                  </a:solidFill>
                  <a:latin typeface="#9Slide07 SVNDessert Menu Scrip" panose="00000500000000000000" pitchFamily="2" charset="0"/>
                </a:rPr>
                <a:t>nêu</a:t>
              </a:r>
              <a:r>
                <a:rPr lang="en-US" sz="5400" dirty="0">
                  <a:solidFill>
                    <a:schemeClr val="accent2">
                      <a:lumMod val="75000"/>
                    </a:schemeClr>
                  </a:solidFill>
                  <a:latin typeface="#9Slide07 SVNDessert Menu Scrip" panose="00000500000000000000" pitchFamily="2" charset="0"/>
                </a:rPr>
                <a:t> ý </a:t>
              </a:r>
              <a:r>
                <a:rPr lang="en-US" sz="5400" dirty="0" err="1">
                  <a:solidFill>
                    <a:schemeClr val="accent2">
                      <a:lumMod val="75000"/>
                    </a:schemeClr>
                  </a:solidFill>
                  <a:latin typeface="#9Slide07 SVNDessert Menu Scrip" panose="00000500000000000000" pitchFamily="2" charset="0"/>
                </a:rPr>
                <a:t>kiến</a:t>
              </a:r>
              <a:r>
                <a:rPr lang="en-US" sz="5400" dirty="0">
                  <a:solidFill>
                    <a:schemeClr val="accent2">
                      <a:lumMod val="75000"/>
                    </a:schemeClr>
                  </a:solidFill>
                  <a:latin typeface="#9Slide07 SVNDessert Menu Scrip" panose="00000500000000000000" pitchFamily="2" charset="0"/>
                </a:rPr>
                <a:t> </a:t>
              </a:r>
              <a:r>
                <a:rPr lang="en-US" sz="5400" dirty="0" err="1">
                  <a:solidFill>
                    <a:schemeClr val="accent2">
                      <a:lumMod val="75000"/>
                    </a:schemeClr>
                  </a:solidFill>
                  <a:latin typeface="#9Slide07 SVNDessert Menu Scrip" panose="00000500000000000000" pitchFamily="2" charset="0"/>
                </a:rPr>
                <a:t>của</a:t>
              </a:r>
              <a:r>
                <a:rPr lang="en-US" sz="5400" dirty="0">
                  <a:solidFill>
                    <a:schemeClr val="accent2">
                      <a:lumMod val="75000"/>
                    </a:schemeClr>
                  </a:solidFill>
                  <a:latin typeface="#9Slide07 SVNDessert Menu Scrip" panose="00000500000000000000" pitchFamily="2" charset="0"/>
                </a:rPr>
                <a:t> </a:t>
              </a:r>
              <a:r>
                <a:rPr lang="en-US" sz="5400" dirty="0" err="1">
                  <a:solidFill>
                    <a:schemeClr val="accent2">
                      <a:lumMod val="75000"/>
                    </a:schemeClr>
                  </a:solidFill>
                  <a:latin typeface="#9Slide07 SVNDessert Menu Scrip" panose="00000500000000000000" pitchFamily="2" charset="0"/>
                </a:rPr>
                <a:t>em</a:t>
              </a:r>
              <a:r>
                <a:rPr lang="en-US" sz="5400" dirty="0">
                  <a:solidFill>
                    <a:schemeClr val="accent2">
                      <a:lumMod val="75000"/>
                    </a:schemeClr>
                  </a:solidFill>
                  <a:latin typeface="#9Slide07 SVNDessert Menu Scrip" panose="00000500000000000000" pitchFamily="2" charset="0"/>
                </a:rPr>
                <a:t>.</a:t>
              </a:r>
            </a:p>
          </p:txBody>
        </p:sp>
        <p:sp>
          <p:nvSpPr>
            <p:cNvPr id="28" name="Freeform 11"/>
            <p:cNvSpPr/>
            <p:nvPr/>
          </p:nvSpPr>
          <p:spPr>
            <a:xfrm>
              <a:off x="534162" y="5344"/>
              <a:ext cx="2818638" cy="4114800"/>
            </a:xfrm>
            <a:custGeom>
              <a:avLst/>
              <a:gdLst/>
              <a:ahLst/>
              <a:cxnLst/>
              <a:rect l="l" t="t" r="r" b="b"/>
              <a:pathLst>
                <a:path w="2818638" h="4114800">
                  <a:moveTo>
                    <a:pt x="0" y="0"/>
                  </a:moveTo>
                  <a:lnTo>
                    <a:pt x="2818638" y="0"/>
                  </a:lnTo>
                  <a:lnTo>
                    <a:pt x="281863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spTree>
    <p:extLst>
      <p:ext uri="{BB962C8B-B14F-4D97-AF65-F5344CB8AC3E}">
        <p14:creationId xmlns:p14="http://schemas.microsoft.com/office/powerpoint/2010/main" val="75164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35" presetClass="emph" presetSubtype="0" repeatCount="4000" fill="hold" grpId="1" nodeType="clickEffect">
                                  <p:stCondLst>
                                    <p:cond delay="0"/>
                                  </p:stCondLst>
                                  <p:childTnLst>
                                    <p:anim calcmode="discrete" valueType="str">
                                      <p:cBhvr>
                                        <p:cTn id="23" dur="1000" fill="hold"/>
                                        <p:tgtEl>
                                          <p:spTgt spid="5"/>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5" grpId="1" animBg="1"/>
      <p:bldP spid="17"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2" name="Freeform 2"/>
          <p:cNvSpPr/>
          <p:nvPr/>
        </p:nvSpPr>
        <p:spPr>
          <a:xfrm>
            <a:off x="13998152" y="1907772"/>
            <a:ext cx="6522297" cy="3815544"/>
          </a:xfrm>
          <a:custGeom>
            <a:avLst/>
            <a:gdLst/>
            <a:ahLst/>
            <a:cxnLst/>
            <a:rect l="l" t="t" r="r" b="b"/>
            <a:pathLst>
              <a:path w="6522297" h="3815544">
                <a:moveTo>
                  <a:pt x="0" y="0"/>
                </a:moveTo>
                <a:lnTo>
                  <a:pt x="6522296" y="0"/>
                </a:lnTo>
                <a:lnTo>
                  <a:pt x="6522296" y="3815543"/>
                </a:lnTo>
                <a:lnTo>
                  <a:pt x="0" y="3815543"/>
                </a:lnTo>
                <a:lnTo>
                  <a:pt x="0" y="0"/>
                </a:lnTo>
                <a:close/>
              </a:path>
            </a:pathLst>
          </a:custGeom>
          <a:blipFill>
            <a:blip r:embed="rId2"/>
            <a:stretch>
              <a:fillRect/>
            </a:stretch>
          </a:blipFill>
        </p:spPr>
      </p:sp>
      <p:sp>
        <p:nvSpPr>
          <p:cNvPr id="3" name="Freeform 3"/>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3"/>
            <a:stretch>
              <a:fillRect/>
            </a:stretch>
          </a:blipFill>
        </p:spPr>
      </p:sp>
      <p:sp>
        <p:nvSpPr>
          <p:cNvPr id="4" name="Freeform 4"/>
          <p:cNvSpPr/>
          <p:nvPr/>
        </p:nvSpPr>
        <p:spPr>
          <a:xfrm>
            <a:off x="3196392" y="7992880"/>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4"/>
            <a:stretch>
              <a:fillRect/>
            </a:stretch>
          </a:blipFill>
        </p:spPr>
      </p:sp>
      <p:sp>
        <p:nvSpPr>
          <p:cNvPr id="5" name="Freeform 5"/>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4"/>
            <a:stretch>
              <a:fillRect/>
            </a:stretch>
          </a:blipFill>
        </p:spPr>
      </p:sp>
      <p:sp>
        <p:nvSpPr>
          <p:cNvPr id="6" name="Freeform 6"/>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4"/>
            <a:stretch>
              <a:fillRect/>
            </a:stretch>
          </a:blipFill>
        </p:spPr>
      </p:sp>
      <p:sp>
        <p:nvSpPr>
          <p:cNvPr id="7" name="Freeform 7"/>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4"/>
            <a:stretch>
              <a:fillRect/>
            </a:stretch>
          </a:blipFill>
        </p:spPr>
      </p:sp>
      <p:sp>
        <p:nvSpPr>
          <p:cNvPr id="8" name="Freeform 8"/>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4"/>
            <a:stretch>
              <a:fillRect/>
            </a:stretch>
          </a:blipFill>
        </p:spPr>
      </p:sp>
      <p:sp>
        <p:nvSpPr>
          <p:cNvPr id="9" name="Freeform 9"/>
          <p:cNvSpPr/>
          <p:nvPr/>
        </p:nvSpPr>
        <p:spPr>
          <a:xfrm>
            <a:off x="-6052840" y="507604"/>
            <a:ext cx="15196840" cy="10061575"/>
          </a:xfrm>
          <a:custGeom>
            <a:avLst/>
            <a:gdLst/>
            <a:ahLst/>
            <a:cxnLst/>
            <a:rect l="l" t="t" r="r" b="b"/>
            <a:pathLst>
              <a:path w="15196840" h="10061575">
                <a:moveTo>
                  <a:pt x="0" y="0"/>
                </a:moveTo>
                <a:lnTo>
                  <a:pt x="15196840" y="0"/>
                </a:lnTo>
                <a:lnTo>
                  <a:pt x="15196840" y="10061575"/>
                </a:lnTo>
                <a:lnTo>
                  <a:pt x="0" y="10061575"/>
                </a:lnTo>
                <a:lnTo>
                  <a:pt x="0" y="0"/>
                </a:lnTo>
                <a:close/>
              </a:path>
            </a:pathLst>
          </a:custGeom>
          <a:blipFill>
            <a:blip r:embed="rId5"/>
            <a:stretch>
              <a:fillRect/>
            </a:stretch>
          </a:blipFill>
        </p:spPr>
      </p:sp>
      <p:sp>
        <p:nvSpPr>
          <p:cNvPr id="10" name="Freeform 10"/>
          <p:cNvSpPr/>
          <p:nvPr/>
        </p:nvSpPr>
        <p:spPr>
          <a:xfrm>
            <a:off x="9144000" y="-1907772"/>
            <a:ext cx="6522297" cy="3815544"/>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2"/>
            <a:stretch>
              <a:fillRect/>
            </a:stretch>
          </a:blipFill>
        </p:spPr>
      </p:sp>
      <p:sp>
        <p:nvSpPr>
          <p:cNvPr id="19" name="Freeform 19"/>
          <p:cNvSpPr/>
          <p:nvPr/>
        </p:nvSpPr>
        <p:spPr>
          <a:xfrm>
            <a:off x="6973069" y="1811937"/>
            <a:ext cx="10864158" cy="8229600"/>
          </a:xfrm>
          <a:custGeom>
            <a:avLst/>
            <a:gdLst/>
            <a:ahLst/>
            <a:cxnLst/>
            <a:rect l="l" t="t" r="r" b="b"/>
            <a:pathLst>
              <a:path w="10864158" h="8229600">
                <a:moveTo>
                  <a:pt x="0" y="0"/>
                </a:moveTo>
                <a:lnTo>
                  <a:pt x="10864158" y="0"/>
                </a:lnTo>
                <a:lnTo>
                  <a:pt x="10864158" y="8229600"/>
                </a:lnTo>
                <a:lnTo>
                  <a:pt x="0" y="8229600"/>
                </a:lnTo>
                <a:lnTo>
                  <a:pt x="0" y="0"/>
                </a:lnTo>
                <a:close/>
              </a:path>
            </a:pathLst>
          </a:custGeom>
          <a:blipFill>
            <a:blip r:embed="rId6"/>
            <a:stretch>
              <a:fillRect/>
            </a:stretch>
          </a:blipFill>
        </p:spPr>
      </p:sp>
      <p:sp>
        <p:nvSpPr>
          <p:cNvPr id="20" name="TextBox 20"/>
          <p:cNvSpPr txBox="1"/>
          <p:nvPr/>
        </p:nvSpPr>
        <p:spPr>
          <a:xfrm>
            <a:off x="7846673" y="6543631"/>
            <a:ext cx="9518552" cy="3593741"/>
          </a:xfrm>
          <a:prstGeom prst="rect">
            <a:avLst/>
          </a:prstGeom>
        </p:spPr>
        <p:txBody>
          <a:bodyPr wrap="square" lIns="0" tIns="0" rIns="0" bIns="0" rtlCol="0" anchor="t">
            <a:spAutoFit/>
          </a:bodyPr>
          <a:lstStyle/>
          <a:p>
            <a:pPr algn="ctr">
              <a:lnSpc>
                <a:spcPts val="13819"/>
              </a:lnSpc>
            </a:pPr>
            <a:r>
              <a:rPr lang="en-US" sz="16600" dirty="0">
                <a:solidFill>
                  <a:srgbClr val="000000"/>
                </a:solidFill>
                <a:latin typeface="Sitka Banner" panose="02000805020000020004" pitchFamily="2" charset="0"/>
              </a:rPr>
              <a:t>KHỞI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18" name="Freeform 10"/>
          <p:cNvSpPr/>
          <p:nvPr/>
        </p:nvSpPr>
        <p:spPr>
          <a:xfrm>
            <a:off x="8230473" y="1633650"/>
            <a:ext cx="12492813" cy="9458100"/>
          </a:xfrm>
          <a:custGeom>
            <a:avLst/>
            <a:gdLst/>
            <a:ahLst/>
            <a:cxnLst/>
            <a:rect l="l" t="t" r="r" b="b"/>
            <a:pathLst>
              <a:path w="12492813" h="9458100">
                <a:moveTo>
                  <a:pt x="0" y="0"/>
                </a:moveTo>
                <a:lnTo>
                  <a:pt x="12492813" y="0"/>
                </a:lnTo>
                <a:lnTo>
                  <a:pt x="12492813" y="9458100"/>
                </a:lnTo>
                <a:lnTo>
                  <a:pt x="0" y="9458100"/>
                </a:lnTo>
                <a:lnTo>
                  <a:pt x="0" y="0"/>
                </a:lnTo>
                <a:close/>
              </a:path>
            </a:pathLst>
          </a:custGeom>
          <a:blipFill>
            <a:blip r:embed="rId2"/>
            <a:stretch>
              <a:fillRect/>
            </a:stretch>
          </a:blipFill>
        </p:spPr>
      </p:sp>
      <p:sp>
        <p:nvSpPr>
          <p:cNvPr id="2" name="Freeform 2"/>
          <p:cNvSpPr/>
          <p:nvPr/>
        </p:nvSpPr>
        <p:spPr>
          <a:xfrm>
            <a:off x="-2100531" y="1028700"/>
            <a:ext cx="6522297" cy="3815544"/>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3"/>
            <a:stretch>
              <a:fillRect/>
            </a:stretch>
          </a:blipFill>
        </p:spPr>
      </p:sp>
      <p:sp>
        <p:nvSpPr>
          <p:cNvPr id="3" name="Freeform 3"/>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4"/>
            <a:stretch>
              <a:fillRect/>
            </a:stretch>
          </a:blipFill>
        </p:spPr>
      </p:sp>
      <p:sp>
        <p:nvSpPr>
          <p:cNvPr id="4" name="Freeform 4"/>
          <p:cNvSpPr/>
          <p:nvPr/>
        </p:nvSpPr>
        <p:spPr>
          <a:xfrm>
            <a:off x="3196392" y="7992880"/>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5"/>
            <a:stretch>
              <a:fillRect/>
            </a:stretch>
          </a:blipFill>
        </p:spPr>
      </p:sp>
      <p:sp>
        <p:nvSpPr>
          <p:cNvPr id="5" name="Freeform 5"/>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5"/>
            <a:stretch>
              <a:fillRect/>
            </a:stretch>
          </a:blipFill>
        </p:spPr>
      </p:sp>
      <p:sp>
        <p:nvSpPr>
          <p:cNvPr id="6" name="Freeform 6"/>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5"/>
            <a:stretch>
              <a:fillRect/>
            </a:stretch>
          </a:blipFill>
        </p:spPr>
      </p:sp>
      <p:sp>
        <p:nvSpPr>
          <p:cNvPr id="7" name="Freeform 7"/>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5"/>
            <a:stretch>
              <a:fillRect/>
            </a:stretch>
          </a:blipFill>
        </p:spPr>
      </p:sp>
      <p:sp>
        <p:nvSpPr>
          <p:cNvPr id="8" name="Freeform 8"/>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5"/>
            <a:stretch>
              <a:fillRect/>
            </a:stretch>
          </a:blipFill>
        </p:spPr>
      </p:sp>
      <p:sp>
        <p:nvSpPr>
          <p:cNvPr id="10" name="Freeform 10"/>
          <p:cNvSpPr/>
          <p:nvPr/>
        </p:nvSpPr>
        <p:spPr>
          <a:xfrm>
            <a:off x="4977456" y="-1907772"/>
            <a:ext cx="6522297" cy="3815544"/>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3"/>
            <a:stretch>
              <a:fillRect/>
            </a:stretch>
          </a:blipFill>
        </p:spPr>
      </p:sp>
      <p:sp>
        <p:nvSpPr>
          <p:cNvPr id="19" name="Freeform 8"/>
          <p:cNvSpPr/>
          <p:nvPr/>
        </p:nvSpPr>
        <p:spPr>
          <a:xfrm flipH="1">
            <a:off x="11610063" y="5817908"/>
            <a:ext cx="5595396" cy="4597706"/>
          </a:xfrm>
          <a:custGeom>
            <a:avLst/>
            <a:gdLst/>
            <a:ahLst/>
            <a:cxnLst/>
            <a:rect l="l" t="t" r="r" b="b"/>
            <a:pathLst>
              <a:path w="9055956" h="8229600">
                <a:moveTo>
                  <a:pt x="0" y="0"/>
                </a:moveTo>
                <a:lnTo>
                  <a:pt x="9055956" y="0"/>
                </a:lnTo>
                <a:lnTo>
                  <a:pt x="9055956" y="8229600"/>
                </a:lnTo>
                <a:lnTo>
                  <a:pt x="0" y="8229600"/>
                </a:lnTo>
                <a:lnTo>
                  <a:pt x="0" y="0"/>
                </a:lnTo>
                <a:close/>
              </a:path>
            </a:pathLst>
          </a:custGeom>
          <a:blipFill>
            <a:blip r:embed="rId6"/>
            <a:stretch>
              <a:fillRect/>
            </a:stretch>
          </a:blipFill>
        </p:spPr>
      </p:sp>
      <p:pic>
        <p:nvPicPr>
          <p:cNvPr id="9" name="Picture 8"/>
          <p:cNvPicPr>
            <a:picLocks noChangeAspect="1"/>
          </p:cNvPicPr>
          <p:nvPr/>
        </p:nvPicPr>
        <p:blipFill>
          <a:blip r:embed="rId7"/>
          <a:stretch>
            <a:fillRect/>
          </a:stretch>
        </p:blipFill>
        <p:spPr>
          <a:xfrm>
            <a:off x="-160248" y="-1211608"/>
            <a:ext cx="14375614" cy="104250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18" name="Freeform 10"/>
          <p:cNvSpPr/>
          <p:nvPr/>
        </p:nvSpPr>
        <p:spPr>
          <a:xfrm>
            <a:off x="8230473" y="1633650"/>
            <a:ext cx="12492813" cy="9458100"/>
          </a:xfrm>
          <a:custGeom>
            <a:avLst/>
            <a:gdLst/>
            <a:ahLst/>
            <a:cxnLst/>
            <a:rect l="l" t="t" r="r" b="b"/>
            <a:pathLst>
              <a:path w="12492813" h="9458100">
                <a:moveTo>
                  <a:pt x="0" y="0"/>
                </a:moveTo>
                <a:lnTo>
                  <a:pt x="12492813" y="0"/>
                </a:lnTo>
                <a:lnTo>
                  <a:pt x="12492813" y="9458100"/>
                </a:lnTo>
                <a:lnTo>
                  <a:pt x="0" y="9458100"/>
                </a:lnTo>
                <a:lnTo>
                  <a:pt x="0" y="0"/>
                </a:lnTo>
                <a:close/>
              </a:path>
            </a:pathLst>
          </a:custGeom>
          <a:blipFill>
            <a:blip r:embed="rId2"/>
            <a:stretch>
              <a:fillRect/>
            </a:stretch>
          </a:blipFill>
        </p:spPr>
      </p:sp>
      <p:sp>
        <p:nvSpPr>
          <p:cNvPr id="19" name="Freeform 8"/>
          <p:cNvSpPr/>
          <p:nvPr/>
        </p:nvSpPr>
        <p:spPr>
          <a:xfrm flipH="1">
            <a:off x="13017380" y="5457668"/>
            <a:ext cx="5595396" cy="4597706"/>
          </a:xfrm>
          <a:custGeom>
            <a:avLst/>
            <a:gdLst/>
            <a:ahLst/>
            <a:cxnLst/>
            <a:rect l="l" t="t" r="r" b="b"/>
            <a:pathLst>
              <a:path w="9055956" h="8229600">
                <a:moveTo>
                  <a:pt x="0" y="0"/>
                </a:moveTo>
                <a:lnTo>
                  <a:pt x="9055956" y="0"/>
                </a:lnTo>
                <a:lnTo>
                  <a:pt x="9055956" y="8229600"/>
                </a:lnTo>
                <a:lnTo>
                  <a:pt x="0" y="8229600"/>
                </a:lnTo>
                <a:lnTo>
                  <a:pt x="0" y="0"/>
                </a:lnTo>
                <a:close/>
              </a:path>
            </a:pathLst>
          </a:custGeom>
          <a:blipFill>
            <a:blip r:embed="rId3"/>
            <a:stretch>
              <a:fillRect/>
            </a:stretch>
          </a:blipFill>
        </p:spPr>
      </p:sp>
      <p:pic>
        <p:nvPicPr>
          <p:cNvPr id="17" name="Picture 16">
            <a:extLst>
              <a:ext uri="{FF2B5EF4-FFF2-40B4-BE49-F238E27FC236}">
                <a16:creationId xmlns:a16="http://schemas.microsoft.com/office/drawing/2014/main" id="{960008F1-088B-4C5D-82D7-596B3ADA98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09835" y="2848526"/>
            <a:ext cx="13564996" cy="6814585"/>
          </a:xfrm>
          <a:prstGeom prst="rect">
            <a:avLst/>
          </a:prstGeom>
        </p:spPr>
      </p:pic>
      <p:sp>
        <p:nvSpPr>
          <p:cNvPr id="2" name="Freeform 2"/>
          <p:cNvSpPr/>
          <p:nvPr/>
        </p:nvSpPr>
        <p:spPr>
          <a:xfrm>
            <a:off x="-2100531" y="1028700"/>
            <a:ext cx="6522297" cy="3815544"/>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5"/>
            <a:stretch>
              <a:fillRect/>
            </a:stretch>
          </a:blipFill>
        </p:spPr>
      </p:sp>
      <p:sp>
        <p:nvSpPr>
          <p:cNvPr id="3" name="Freeform 3"/>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6"/>
            <a:stretch>
              <a:fillRect/>
            </a:stretch>
          </a:blipFill>
        </p:spPr>
      </p:sp>
      <p:sp>
        <p:nvSpPr>
          <p:cNvPr id="4" name="Freeform 4"/>
          <p:cNvSpPr/>
          <p:nvPr/>
        </p:nvSpPr>
        <p:spPr>
          <a:xfrm>
            <a:off x="3292607" y="7948035"/>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7"/>
            <a:stretch>
              <a:fillRect/>
            </a:stretch>
          </a:blipFill>
        </p:spPr>
      </p:sp>
      <p:sp>
        <p:nvSpPr>
          <p:cNvPr id="5" name="Freeform 5"/>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7"/>
            <a:stretch>
              <a:fillRect/>
            </a:stretch>
          </a:blipFill>
        </p:spPr>
      </p:sp>
      <p:sp>
        <p:nvSpPr>
          <p:cNvPr id="6" name="Freeform 6"/>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7"/>
            <a:stretch>
              <a:fillRect/>
            </a:stretch>
          </a:blipFill>
        </p:spPr>
      </p:sp>
      <p:sp>
        <p:nvSpPr>
          <p:cNvPr id="7" name="Freeform 7"/>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7"/>
            <a:stretch>
              <a:fillRect/>
            </a:stretch>
          </a:blipFill>
        </p:spPr>
      </p:sp>
      <p:sp>
        <p:nvSpPr>
          <p:cNvPr id="8" name="Freeform 8"/>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7"/>
            <a:stretch>
              <a:fillRect/>
            </a:stretch>
          </a:blipFill>
        </p:spPr>
      </p:sp>
      <p:sp>
        <p:nvSpPr>
          <p:cNvPr id="10" name="Freeform 10"/>
          <p:cNvSpPr/>
          <p:nvPr/>
        </p:nvSpPr>
        <p:spPr>
          <a:xfrm>
            <a:off x="4977456" y="-1907772"/>
            <a:ext cx="6522297" cy="3815544"/>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5"/>
            <a:stretch>
              <a:fillRect/>
            </a:stretch>
          </a:blipFill>
        </p:spPr>
      </p:sp>
      <p:grpSp>
        <p:nvGrpSpPr>
          <p:cNvPr id="13" name="Group 12"/>
          <p:cNvGrpSpPr/>
          <p:nvPr/>
        </p:nvGrpSpPr>
        <p:grpSpPr>
          <a:xfrm>
            <a:off x="534162" y="5344"/>
            <a:ext cx="14302217" cy="4114800"/>
            <a:chOff x="534162" y="5344"/>
            <a:chExt cx="14302217" cy="4114800"/>
          </a:xfrm>
        </p:grpSpPr>
        <p:sp>
          <p:nvSpPr>
            <p:cNvPr id="14" name="Rounded Rectangle 13"/>
            <p:cNvSpPr/>
            <p:nvPr/>
          </p:nvSpPr>
          <p:spPr>
            <a:xfrm>
              <a:off x="2949180" y="788627"/>
              <a:ext cx="11887199" cy="2638330"/>
            </a:xfrm>
            <a:prstGeom prst="roundRect">
              <a:avLst/>
            </a:prstGeom>
            <a:solidFill>
              <a:schemeClr val="accent6">
                <a:lumMod val="20000"/>
                <a:lumOff val="80000"/>
              </a:schemeClr>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rgbClr val="FF0000"/>
                  </a:solidFill>
                  <a:latin typeface="#9Slide07 SVNDessert Menu Scrip" panose="00000500000000000000" pitchFamily="2" charset="0"/>
                </a:rPr>
                <a:t>Theo em, giọng đọc của bài như thế nào?</a:t>
              </a:r>
              <a:endParaRPr lang="en-US" sz="5400" dirty="0">
                <a:solidFill>
                  <a:srgbClr val="FF0000"/>
                </a:solidFill>
                <a:latin typeface="#9Slide07 SVNDessert Menu Scrip" panose="00000500000000000000" pitchFamily="2" charset="0"/>
              </a:endParaRPr>
            </a:p>
          </p:txBody>
        </p:sp>
        <p:sp>
          <p:nvSpPr>
            <p:cNvPr id="15" name="Freeform 11"/>
            <p:cNvSpPr/>
            <p:nvPr/>
          </p:nvSpPr>
          <p:spPr>
            <a:xfrm>
              <a:off x="534162" y="5344"/>
              <a:ext cx="2818638" cy="4114800"/>
            </a:xfrm>
            <a:custGeom>
              <a:avLst/>
              <a:gdLst/>
              <a:ahLst/>
              <a:cxnLst/>
              <a:rect l="l" t="t" r="r" b="b"/>
              <a:pathLst>
                <a:path w="2818638" h="4114800">
                  <a:moveTo>
                    <a:pt x="0" y="0"/>
                  </a:moveTo>
                  <a:lnTo>
                    <a:pt x="2818638" y="0"/>
                  </a:lnTo>
                  <a:lnTo>
                    <a:pt x="281863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6" name="TextBox 15">
            <a:extLst>
              <a:ext uri="{FF2B5EF4-FFF2-40B4-BE49-F238E27FC236}">
                <a16:creationId xmlns:a16="http://schemas.microsoft.com/office/drawing/2014/main" id="{0DAED977-DE43-4D97-96F2-82C5884D877F}"/>
              </a:ext>
            </a:extLst>
          </p:cNvPr>
          <p:cNvSpPr txBox="1"/>
          <p:nvPr/>
        </p:nvSpPr>
        <p:spPr>
          <a:xfrm>
            <a:off x="3692901" y="4924507"/>
            <a:ext cx="9294688" cy="2308324"/>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Đoạn</a:t>
            </a:r>
            <a:r>
              <a:rPr lang="en-US" sz="3600" dirty="0">
                <a:latin typeface="Arial" panose="020B0604020202020204" pitchFamily="34" charset="0"/>
                <a:cs typeface="Arial" panose="020B0604020202020204" pitchFamily="34" charset="0"/>
              </a:rPr>
              <a:t> 1: </a:t>
            </a:r>
            <a:r>
              <a:rPr lang="en-US" sz="3600" dirty="0" err="1">
                <a:latin typeface="Arial" panose="020B0604020202020204" pitchFamily="34" charset="0"/>
                <a:cs typeface="Arial" panose="020B0604020202020204" pitchFamily="34" charset="0"/>
              </a:rPr>
              <a:t>đọc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giọng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băn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khoăn</a:t>
            </a:r>
            <a:endParaRPr lang="en-US" sz="3600" dirty="0">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Đoạn</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2</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đọc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giọng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vui</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tươi, hồn nhiên</a:t>
            </a:r>
            <a:r>
              <a:rPr lang="en-US" sz="3600" dirty="0">
                <a:latin typeface="Arial" panose="020B0604020202020204" pitchFamily="34" charset="0"/>
                <a:cs typeface="Arial" panose="020B0604020202020204" pitchFamily="34" charset="0"/>
              </a:rPr>
              <a:t>.</a:t>
            </a:r>
          </a:p>
          <a:p>
            <a:r>
              <a:rPr lang="nl-NL" sz="3600" dirty="0">
                <a:latin typeface="Arial" panose="020B0604020202020204" pitchFamily="34" charset="0"/>
                <a:cs typeface="Arial" panose="020B0604020202020204" pitchFamily="34" charset="0"/>
              </a:rPr>
              <a:t>  Nhấn giọng vào những từ ngữ thể hiện tâm trạng cảm xúc của </a:t>
            </a:r>
            <a:r>
              <a:rPr lang="vi-VN" sz="3600" dirty="0">
                <a:latin typeface="Arial" panose="020B0604020202020204" pitchFamily="34" charset="0"/>
                <a:cs typeface="Arial" panose="020B0604020202020204" pitchFamily="34" charset="0"/>
              </a:rPr>
              <a:t>gà con.</a:t>
            </a:r>
            <a:r>
              <a:rPr lang="nl-NL" sz="3600" dirty="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92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3" name="Freeform 3"/>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2"/>
            <a:stretch>
              <a:fillRect/>
            </a:stretch>
          </a:blipFill>
        </p:spPr>
      </p:sp>
      <p:sp>
        <p:nvSpPr>
          <p:cNvPr id="4" name="Freeform 4"/>
          <p:cNvSpPr/>
          <p:nvPr/>
        </p:nvSpPr>
        <p:spPr>
          <a:xfrm>
            <a:off x="3196392" y="7992880"/>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3"/>
            <a:stretch>
              <a:fillRect/>
            </a:stretch>
          </a:blipFill>
        </p:spPr>
      </p:sp>
      <p:sp>
        <p:nvSpPr>
          <p:cNvPr id="6" name="Freeform 6"/>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3"/>
            <a:stretch>
              <a:fillRect/>
            </a:stretch>
          </a:blipFill>
        </p:spPr>
      </p:sp>
      <p:sp>
        <p:nvSpPr>
          <p:cNvPr id="7" name="Freeform 7"/>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3"/>
            <a:stretch>
              <a:fillRect/>
            </a:stretch>
          </a:blipFill>
        </p:spPr>
      </p:sp>
      <p:sp>
        <p:nvSpPr>
          <p:cNvPr id="8" name="Freeform 8"/>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3"/>
            <a:stretch>
              <a:fillRect/>
            </a:stretch>
          </a:blipFill>
        </p:spPr>
      </p:sp>
      <p:sp>
        <p:nvSpPr>
          <p:cNvPr id="9" name="Freeform 9"/>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3"/>
            <a:stretch>
              <a:fillRect/>
            </a:stretch>
          </a:blipFill>
        </p:spPr>
      </p:sp>
      <p:sp>
        <p:nvSpPr>
          <p:cNvPr id="10" name="Freeform 10"/>
          <p:cNvSpPr/>
          <p:nvPr/>
        </p:nvSpPr>
        <p:spPr>
          <a:xfrm>
            <a:off x="14511067" y="1483970"/>
            <a:ext cx="6202594" cy="3659530"/>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sp>
      <p:sp>
        <p:nvSpPr>
          <p:cNvPr id="11" name="Freeform 11"/>
          <p:cNvSpPr/>
          <p:nvPr/>
        </p:nvSpPr>
        <p:spPr>
          <a:xfrm>
            <a:off x="7371619" y="-1224323"/>
            <a:ext cx="6202594" cy="3659530"/>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sp>
      <p:grpSp>
        <p:nvGrpSpPr>
          <p:cNvPr id="15" name="Group 14"/>
          <p:cNvGrpSpPr/>
          <p:nvPr/>
        </p:nvGrpSpPr>
        <p:grpSpPr>
          <a:xfrm>
            <a:off x="533400" y="495300"/>
            <a:ext cx="17449800" cy="9372600"/>
            <a:chOff x="533400" y="495300"/>
            <a:chExt cx="17449800" cy="9372600"/>
          </a:xfrm>
        </p:grpSpPr>
        <p:sp>
          <p:nvSpPr>
            <p:cNvPr id="13" name="Rectangle 12"/>
            <p:cNvSpPr/>
            <p:nvPr/>
          </p:nvSpPr>
          <p:spPr>
            <a:xfrm>
              <a:off x="533400" y="495300"/>
              <a:ext cx="17297400" cy="9220200"/>
            </a:xfrm>
            <a:prstGeom prst="rect">
              <a:avLst/>
            </a:prstGeom>
            <a:solidFill>
              <a:schemeClr val="accent2">
                <a:lumMod val="75000"/>
              </a:schemeClr>
            </a:solidFill>
            <a:ln w="2381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85800" y="647700"/>
              <a:ext cx="17297400" cy="9220200"/>
            </a:xfrm>
            <a:prstGeom prst="rect">
              <a:avLst/>
            </a:prstGeom>
            <a:solidFill>
              <a:schemeClr val="bg1"/>
            </a:solidFill>
            <a:ln w="114300" cap="rnd" cmpd="dbl">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p:cNvSpPr/>
          <p:nvPr/>
        </p:nvSpPr>
        <p:spPr>
          <a:xfrm>
            <a:off x="1447966" y="1831721"/>
            <a:ext cx="6739232" cy="7478970"/>
          </a:xfrm>
          <a:prstGeom prst="rect">
            <a:avLst/>
          </a:prstGeom>
        </p:spPr>
        <p:txBody>
          <a:bodyPr wrap="square">
            <a:spAutoFit/>
          </a:bodyPr>
          <a:lstStyle/>
          <a:p>
            <a:pPr algn="ctr"/>
            <a:endPar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just"/>
            <a:r>
              <a:rPr lang="vi-VN" sz="3200" dirty="0">
                <a:latin typeface="Open Sans" panose="020B0606030504020204" pitchFamily="34" charset="0"/>
                <a:ea typeface="Open Sans" panose="020B0606030504020204" pitchFamily="34" charset="0"/>
                <a:cs typeface="Open Sans" panose="020B0606030504020204" pitchFamily="34" charset="0"/>
              </a:rPr>
              <a:t>Tôi kể với các bạn</a:t>
            </a:r>
          </a:p>
          <a:p>
            <a:pPr algn="just"/>
            <a:r>
              <a:rPr lang="vi-VN" sz="3200" dirty="0">
                <a:latin typeface="Open Sans" panose="020B0606030504020204" pitchFamily="34" charset="0"/>
                <a:ea typeface="Open Sans" panose="020B0606030504020204" pitchFamily="34" charset="0"/>
                <a:cs typeface="Open Sans" panose="020B0606030504020204" pitchFamily="34" charset="0"/>
              </a:rPr>
              <a:t>Một màu trời đã </a:t>
            </a:r>
            <a:r>
              <a:rPr lang="vi-VN" sz="3200" dirty="0">
                <a:solidFill>
                  <a:srgbClr val="FF0000"/>
                </a:solidFill>
                <a:latin typeface="Open Sans" panose="020B0606030504020204" pitchFamily="34" charset="0"/>
                <a:ea typeface="Open Sans" panose="020B0606030504020204" pitchFamily="34" charset="0"/>
                <a:cs typeface="Open Sans" panose="020B0606030504020204" pitchFamily="34" charset="0"/>
              </a:rPr>
              <a:t>lâu</a:t>
            </a:r>
          </a:p>
          <a:p>
            <a:pPr algn="just"/>
            <a:r>
              <a:rPr lang="vi-VN" sz="3200" dirty="0">
                <a:latin typeface="Open Sans" panose="020B0606030504020204" pitchFamily="34" charset="0"/>
                <a:ea typeface="Open Sans" panose="020B0606030504020204" pitchFamily="34" charset="0"/>
                <a:cs typeface="Open Sans" panose="020B0606030504020204" pitchFamily="34" charset="0"/>
              </a:rPr>
              <a:t>Đó là một màu </a:t>
            </a:r>
            <a:r>
              <a:rPr lang="vi-VN" sz="3200" dirty="0">
                <a:solidFill>
                  <a:srgbClr val="FF0000"/>
                </a:solidFill>
                <a:latin typeface="Open Sans" panose="020B0606030504020204" pitchFamily="34" charset="0"/>
                <a:ea typeface="Open Sans" panose="020B0606030504020204" pitchFamily="34" charset="0"/>
                <a:cs typeface="Open Sans" panose="020B0606030504020204" pitchFamily="34" charset="0"/>
              </a:rPr>
              <a:t>nâu</a:t>
            </a:r>
            <a:r>
              <a:rPr lang="vi-VN" sz="3200" dirty="0">
                <a:latin typeface="Open Sans" panose="020B0606030504020204" pitchFamily="34" charset="0"/>
                <a:ea typeface="Open Sans" panose="020B0606030504020204" pitchFamily="34" charset="0"/>
                <a:cs typeface="Open Sans" panose="020B0606030504020204" pitchFamily="34" charset="0"/>
              </a:rPr>
              <a:t> </a:t>
            </a:r>
          </a:p>
          <a:p>
            <a:pPr algn="just"/>
            <a:r>
              <a:rPr lang="vi-VN" sz="3200" dirty="0">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solidFill>
                  <a:srgbClr val="FF0000"/>
                </a:solidFill>
                <a:latin typeface="Open Sans" panose="020B0606030504020204" pitchFamily="34" charset="0"/>
                <a:ea typeface="Open Sans" panose="020B0606030504020204" pitchFamily="34" charset="0"/>
                <a:cs typeface="Open Sans" panose="020B0606030504020204" pitchFamily="34" charset="0"/>
              </a:rPr>
              <a:t>Không có </a:t>
            </a:r>
            <a:r>
              <a:rPr lang="vi-VN" sz="3200" dirty="0">
                <a:latin typeface="Open Sans" panose="020B0606030504020204" pitchFamily="34" charset="0"/>
                <a:ea typeface="Open Sans" panose="020B0606030504020204" pitchFamily="34" charset="0"/>
                <a:cs typeface="Open Sans" panose="020B0606030504020204" pitchFamily="34" charset="0"/>
              </a:rPr>
              <a:t>gió có nắng</a:t>
            </a:r>
          </a:p>
          <a:p>
            <a:pPr algn="just"/>
            <a:r>
              <a:rPr lang="vi-VN" sz="3200" dirty="0">
                <a:solidFill>
                  <a:srgbClr val="FF0000"/>
                </a:solidFill>
                <a:latin typeface="Open Sans" panose="020B0606030504020204" pitchFamily="34" charset="0"/>
                <a:ea typeface="Open Sans" panose="020B0606030504020204" pitchFamily="34" charset="0"/>
                <a:cs typeface="Open Sans" panose="020B0606030504020204" pitchFamily="34" charset="0"/>
              </a:rPr>
              <a:t>Không có </a:t>
            </a:r>
            <a:r>
              <a:rPr lang="vi-VN" sz="3200" dirty="0">
                <a:latin typeface="Open Sans" panose="020B0606030504020204" pitchFamily="34" charset="0"/>
                <a:ea typeface="Open Sans" panose="020B0606030504020204" pitchFamily="34" charset="0"/>
                <a:cs typeface="Open Sans" panose="020B0606030504020204" pitchFamily="34" charset="0"/>
              </a:rPr>
              <a:t>lắm sắc màu</a:t>
            </a:r>
          </a:p>
          <a:p>
            <a:pPr algn="just"/>
            <a:r>
              <a:rPr lang="vi-VN" sz="3200" dirty="0">
                <a:latin typeface="Open Sans" panose="020B0606030504020204" pitchFamily="34" charset="0"/>
                <a:ea typeface="Open Sans" panose="020B0606030504020204" pitchFamily="34" charset="0"/>
                <a:cs typeface="Open Sans" panose="020B0606030504020204" pitchFamily="34" charset="0"/>
              </a:rPr>
              <a:t>Một vòm trời như nhau:</a:t>
            </a:r>
          </a:p>
          <a:p>
            <a:pPr algn="just"/>
            <a:r>
              <a:rPr lang="vi-VN" sz="3200" dirty="0">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latin typeface="Open Sans" panose="020B0606030504020204" pitchFamily="34" charset="0"/>
                <a:ea typeface="Open Sans" panose="020B0606030504020204" pitchFamily="34" charset="0"/>
                <a:cs typeface="Open Sans" panose="020B0606030504020204" pitchFamily="34" charset="0"/>
              </a:rPr>
              <a:t>Tôi chưa kêu “</a:t>
            </a:r>
            <a:r>
              <a:rPr lang="vi-VN" sz="3200" dirty="0">
                <a:solidFill>
                  <a:srgbClr val="FF0000"/>
                </a:solidFill>
                <a:latin typeface="Open Sans" panose="020B0606030504020204" pitchFamily="34" charset="0"/>
                <a:ea typeface="Open Sans" panose="020B0606030504020204" pitchFamily="34" charset="0"/>
                <a:cs typeface="Open Sans" panose="020B0606030504020204" pitchFamily="34" charset="0"/>
              </a:rPr>
              <a:t>chiếp chiếp</a:t>
            </a:r>
            <a:r>
              <a:rPr lang="vi-VN" sz="3200" dirty="0">
                <a:latin typeface="Open Sans" panose="020B0606030504020204" pitchFamily="34" charset="0"/>
                <a:ea typeface="Open Sans" panose="020B0606030504020204" pitchFamily="34" charset="0"/>
                <a:cs typeface="Open Sans" panose="020B0606030504020204" pitchFamily="34" charset="0"/>
              </a:rPr>
              <a:t>"</a:t>
            </a:r>
          </a:p>
          <a:p>
            <a:pPr algn="just"/>
            <a:r>
              <a:rPr lang="vi-VN" sz="3200" dirty="0">
                <a:solidFill>
                  <a:srgbClr val="FF0000"/>
                </a:solidFill>
                <a:latin typeface="Open Sans" panose="020B0606030504020204" pitchFamily="34" charset="0"/>
                <a:ea typeface="Open Sans" panose="020B0606030504020204" pitchFamily="34" charset="0"/>
                <a:cs typeface="Open Sans" panose="020B0606030504020204" pitchFamily="34" charset="0"/>
              </a:rPr>
              <a:t>Chẳng biết </a:t>
            </a:r>
            <a:r>
              <a:rPr lang="vi-VN" sz="3200" dirty="0">
                <a:latin typeface="Open Sans" panose="020B0606030504020204" pitchFamily="34" charset="0"/>
                <a:ea typeface="Open Sans" panose="020B0606030504020204" pitchFamily="34" charset="0"/>
                <a:cs typeface="Open Sans" panose="020B0606030504020204" pitchFamily="34" charset="0"/>
              </a:rPr>
              <a:t>tìm giun, sâu</a:t>
            </a:r>
          </a:p>
          <a:p>
            <a:pPr algn="just"/>
            <a:r>
              <a:rPr lang="vi-VN" sz="3200" dirty="0">
                <a:latin typeface="Open Sans" panose="020B0606030504020204" pitchFamily="34" charset="0"/>
                <a:ea typeface="Open Sans" panose="020B0606030504020204" pitchFamily="34" charset="0"/>
                <a:cs typeface="Open Sans" panose="020B0606030504020204" pitchFamily="34" charset="0"/>
              </a:rPr>
              <a:t>Đói, no </a:t>
            </a:r>
            <a:r>
              <a:rPr lang="vi-VN" sz="3200" dirty="0">
                <a:solidFill>
                  <a:srgbClr val="FF0000"/>
                </a:solidFill>
                <a:latin typeface="Open Sans" panose="020B0606030504020204" pitchFamily="34" charset="0"/>
                <a:ea typeface="Open Sans" panose="020B0606030504020204" pitchFamily="34" charset="0"/>
                <a:cs typeface="Open Sans" panose="020B0606030504020204" pitchFamily="34" charset="0"/>
              </a:rPr>
              <a:t>chẳng biết </a:t>
            </a:r>
            <a:r>
              <a:rPr lang="vi-VN" sz="3200" dirty="0">
                <a:latin typeface="Open Sans" panose="020B0606030504020204" pitchFamily="34" charset="0"/>
                <a:ea typeface="Open Sans" panose="020B0606030504020204" pitchFamily="34" charset="0"/>
                <a:cs typeface="Open Sans" panose="020B0606030504020204" pitchFamily="34" charset="0"/>
              </a:rPr>
              <a:t>đâu</a:t>
            </a:r>
          </a:p>
          <a:p>
            <a:pPr algn="just"/>
            <a:r>
              <a:rPr lang="vi-VN" sz="3200" dirty="0">
                <a:latin typeface="Open Sans" panose="020B0606030504020204" pitchFamily="34" charset="0"/>
                <a:ea typeface="Open Sans" panose="020B0606030504020204" pitchFamily="34" charset="0"/>
                <a:cs typeface="Open Sans" panose="020B0606030504020204" pitchFamily="34" charset="0"/>
              </a:rPr>
              <a:t>Cứ việc mà yên ngủ...</a:t>
            </a:r>
          </a:p>
          <a:p>
            <a:pPr algn="just"/>
            <a:r>
              <a:rPr lang="vi-VN" sz="3200" dirty="0">
                <a:latin typeface="Open Sans" panose="020B0606030504020204" pitchFamily="34" charset="0"/>
                <a:ea typeface="Open Sans" panose="020B0606030504020204" pitchFamily="34" charset="0"/>
                <a:cs typeface="Open Sans" panose="020B0606030504020204" pitchFamily="34" charset="0"/>
              </a:rPr>
              <a:t>Tôi cũng không hiểu rõ</a:t>
            </a:r>
          </a:p>
          <a:p>
            <a:pPr algn="just"/>
            <a:r>
              <a:rPr lang="vi-VN" sz="3200" dirty="0">
                <a:latin typeface="Open Sans" panose="020B0606030504020204" pitchFamily="34" charset="0"/>
                <a:ea typeface="Open Sans" panose="020B0606030504020204" pitchFamily="34" charset="0"/>
                <a:cs typeface="Open Sans" panose="020B0606030504020204" pitchFamily="34" charset="0"/>
              </a:rPr>
              <a:t>Tôi sinh ra vì sao</a:t>
            </a:r>
          </a:p>
        </p:txBody>
      </p:sp>
      <p:sp>
        <p:nvSpPr>
          <p:cNvPr id="19" name="Rectangle 18"/>
          <p:cNvSpPr/>
          <p:nvPr/>
        </p:nvSpPr>
        <p:spPr>
          <a:xfrm>
            <a:off x="6849908" y="3118226"/>
            <a:ext cx="9144000" cy="5509200"/>
          </a:xfrm>
          <a:prstGeom prst="rect">
            <a:avLst/>
          </a:prstGeom>
        </p:spPr>
        <p:txBody>
          <a:bodyPr>
            <a:spAutoFit/>
          </a:bodyPr>
          <a:lstStyle/>
          <a:p>
            <a:pPr algn="just"/>
            <a:r>
              <a:rPr lang="vi-VN" sz="3200" dirty="0">
                <a:latin typeface="Open Sans" panose="020B0606030504020204" pitchFamily="34" charset="0"/>
                <a:ea typeface="Open Sans" panose="020B0606030504020204" pitchFamily="34" charset="0"/>
                <a:cs typeface="Open Sans" panose="020B0606030504020204" pitchFamily="34" charset="0"/>
              </a:rPr>
              <a:t>Tôi </a:t>
            </a:r>
            <a:r>
              <a:rPr lang="en-US" sz="32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đạp</a:t>
            </a:r>
            <a:r>
              <a:rPr lang="vi-VN" sz="3200" dirty="0">
                <a:latin typeface="Open Sans" panose="020B0606030504020204" pitchFamily="34" charset="0"/>
                <a:ea typeface="Open Sans" panose="020B0606030504020204" pitchFamily="34" charset="0"/>
                <a:cs typeface="Open Sans" panose="020B0606030504020204" pitchFamily="34" charset="0"/>
              </a:rPr>
              <a:t> vỡ màu nâu</a:t>
            </a:r>
          </a:p>
          <a:p>
            <a:pPr algn="just"/>
            <a:r>
              <a:rPr lang="vi-VN" sz="3200" dirty="0">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solidFill>
                  <a:srgbClr val="FF0000"/>
                </a:solidFill>
                <a:latin typeface="Open Sans" panose="020B0606030504020204" pitchFamily="34" charset="0"/>
                <a:ea typeface="Open Sans" panose="020B0606030504020204" pitchFamily="34" charset="0"/>
                <a:cs typeface="Open Sans" panose="020B0606030504020204" pitchFamily="34" charset="0"/>
              </a:rPr>
              <a:t>Bỗng</a:t>
            </a:r>
            <a:r>
              <a:rPr lang="vi-VN" sz="3200" dirty="0">
                <a:latin typeface="Open Sans" panose="020B0606030504020204" pitchFamily="34" charset="0"/>
                <a:ea typeface="Open Sans" panose="020B0606030504020204" pitchFamily="34" charset="0"/>
                <a:cs typeface="Open Sans" panose="020B0606030504020204" pitchFamily="34" charset="0"/>
              </a:rPr>
              <a:t> thấy </a:t>
            </a:r>
            <a:r>
              <a:rPr lang="vi-VN" sz="3200" dirty="0">
                <a:solidFill>
                  <a:srgbClr val="FF0000"/>
                </a:solidFill>
                <a:latin typeface="Open Sans" panose="020B0606030504020204" pitchFamily="34" charset="0"/>
                <a:ea typeface="Open Sans" panose="020B0606030504020204" pitchFamily="34" charset="0"/>
                <a:cs typeface="Open Sans" panose="020B0606030504020204" pitchFamily="34" charset="0"/>
              </a:rPr>
              <a:t>nhiều</a:t>
            </a:r>
            <a:r>
              <a:rPr lang="vi-VN" sz="3200" dirty="0">
                <a:latin typeface="Open Sans" panose="020B0606030504020204" pitchFamily="34" charset="0"/>
                <a:ea typeface="Open Sans" panose="020B0606030504020204" pitchFamily="34" charset="0"/>
                <a:cs typeface="Open Sans" panose="020B0606030504020204" pitchFamily="34" charset="0"/>
              </a:rPr>
              <a:t> gió lộng</a:t>
            </a:r>
          </a:p>
          <a:p>
            <a:pPr algn="just"/>
            <a:r>
              <a:rPr lang="vi-VN" sz="3200" dirty="0">
                <a:solidFill>
                  <a:srgbClr val="FF0000"/>
                </a:solidFill>
                <a:latin typeface="Open Sans" panose="020B0606030504020204" pitchFamily="34" charset="0"/>
                <a:ea typeface="Open Sans" panose="020B0606030504020204" pitchFamily="34" charset="0"/>
                <a:cs typeface="Open Sans" panose="020B0606030504020204" pitchFamily="34" charset="0"/>
              </a:rPr>
              <a:t>Bỗng</a:t>
            </a:r>
            <a:r>
              <a:rPr lang="vi-VN" sz="3200" dirty="0">
                <a:latin typeface="Open Sans" panose="020B0606030504020204" pitchFamily="34" charset="0"/>
                <a:ea typeface="Open Sans" panose="020B0606030504020204" pitchFamily="34" charset="0"/>
                <a:cs typeface="Open Sans" panose="020B0606030504020204" pitchFamily="34" charset="0"/>
              </a:rPr>
              <a:t> thấy </a:t>
            </a:r>
            <a:r>
              <a:rPr lang="vi-VN" sz="3200" dirty="0">
                <a:solidFill>
                  <a:srgbClr val="FF0000"/>
                </a:solidFill>
                <a:latin typeface="Open Sans" panose="020B0606030504020204" pitchFamily="34" charset="0"/>
                <a:ea typeface="Open Sans" panose="020B0606030504020204" pitchFamily="34" charset="0"/>
                <a:cs typeface="Open Sans" panose="020B0606030504020204" pitchFamily="34" charset="0"/>
              </a:rPr>
              <a:t>nhiều</a:t>
            </a:r>
            <a:r>
              <a:rPr lang="vi-VN" sz="3200" dirty="0">
                <a:latin typeface="Open Sans" panose="020B0606030504020204" pitchFamily="34" charset="0"/>
                <a:ea typeface="Open Sans" panose="020B0606030504020204" pitchFamily="34" charset="0"/>
                <a:cs typeface="Open Sans" panose="020B0606030504020204" pitchFamily="34" charset="0"/>
              </a:rPr>
              <a:t> nắng reo</a:t>
            </a:r>
          </a:p>
          <a:p>
            <a:pPr algn="just"/>
            <a:r>
              <a:rPr lang="vi-VN" sz="3200" dirty="0">
                <a:solidFill>
                  <a:srgbClr val="FF0000"/>
                </a:solidFill>
                <a:latin typeface="Open Sans" panose="020B0606030504020204" pitchFamily="34" charset="0"/>
                <a:ea typeface="Open Sans" panose="020B0606030504020204" pitchFamily="34" charset="0"/>
                <a:cs typeface="Open Sans" panose="020B0606030504020204" pitchFamily="34" charset="0"/>
              </a:rPr>
              <a:t>Bỗng</a:t>
            </a:r>
            <a:r>
              <a:rPr lang="vi-VN" sz="3200" dirty="0">
                <a:latin typeface="Open Sans" panose="020B0606030504020204" pitchFamily="34" charset="0"/>
                <a:ea typeface="Open Sans" panose="020B0606030504020204" pitchFamily="34" charset="0"/>
                <a:cs typeface="Open Sans" panose="020B0606030504020204" pitchFamily="34" charset="0"/>
              </a:rPr>
              <a:t> tôi thấy </a:t>
            </a:r>
            <a:r>
              <a:rPr lang="vi-VN" sz="3200" dirty="0">
                <a:solidFill>
                  <a:srgbClr val="FF0000"/>
                </a:solidFill>
                <a:latin typeface="Open Sans" panose="020B0606030504020204" pitchFamily="34" charset="0"/>
                <a:ea typeface="Open Sans" panose="020B0606030504020204" pitchFamily="34" charset="0"/>
                <a:cs typeface="Open Sans" panose="020B0606030504020204" pitchFamily="34" charset="0"/>
              </a:rPr>
              <a:t>thương yêu</a:t>
            </a:r>
          </a:p>
          <a:p>
            <a:pPr algn="just"/>
            <a:r>
              <a:rPr lang="vi-VN" sz="3200" dirty="0">
                <a:latin typeface="Open Sans" panose="020B0606030504020204" pitchFamily="34" charset="0"/>
                <a:ea typeface="Open Sans" panose="020B0606030504020204" pitchFamily="34" charset="0"/>
                <a:cs typeface="Open Sans" panose="020B0606030504020204" pitchFamily="34" charset="0"/>
              </a:rPr>
              <a:t>Tôi biết là </a:t>
            </a:r>
            <a:r>
              <a:rPr lang="vi-VN" sz="3200" dirty="0">
                <a:solidFill>
                  <a:srgbClr val="FF0000"/>
                </a:solidFill>
                <a:latin typeface="Open Sans" panose="020B0606030504020204" pitchFamily="34" charset="0"/>
                <a:ea typeface="Open Sans" panose="020B0606030504020204" pitchFamily="34" charset="0"/>
                <a:cs typeface="Open Sans" panose="020B0606030504020204" pitchFamily="34" charset="0"/>
              </a:rPr>
              <a:t>có mẹ</a:t>
            </a:r>
          </a:p>
          <a:p>
            <a:pPr algn="just"/>
            <a:r>
              <a:rPr lang="vi-VN" sz="3200" dirty="0">
                <a:latin typeface="Open Sans" panose="020B0606030504020204" pitchFamily="34" charset="0"/>
                <a:ea typeface="Open Sans" panose="020B0606030504020204" pitchFamily="34" charset="0"/>
                <a:cs typeface="Open Sans" panose="020B0606030504020204" pitchFamily="34" charset="0"/>
              </a:rPr>
              <a:t>Đói, tôi tìm giun dế</a:t>
            </a:r>
          </a:p>
          <a:p>
            <a:pPr algn="just"/>
            <a:r>
              <a:rPr lang="vi-VN" sz="3200" dirty="0">
                <a:latin typeface="Open Sans" panose="020B0606030504020204" pitchFamily="34" charset="0"/>
                <a:ea typeface="Open Sans" panose="020B0606030504020204" pitchFamily="34" charset="0"/>
                <a:cs typeface="Open Sans" panose="020B0606030504020204" pitchFamily="34" charset="0"/>
              </a:rPr>
              <a:t>Ăn no xoải cánh phơi...</a:t>
            </a:r>
          </a:p>
          <a:p>
            <a:pPr algn="just"/>
            <a:r>
              <a:rPr lang="vi-VN" sz="3200" dirty="0">
                <a:latin typeface="Open Sans" panose="020B0606030504020204" pitchFamily="34" charset="0"/>
                <a:ea typeface="Open Sans" panose="020B0606030504020204" pitchFamily="34" charset="0"/>
                <a:cs typeface="Open Sans" panose="020B0606030504020204" pitchFamily="34" charset="0"/>
              </a:rPr>
              <a:t>Bầu trời ở bên ngoài</a:t>
            </a:r>
          </a:p>
          <a:p>
            <a:pPr algn="just"/>
            <a:r>
              <a:rPr lang="vi-VN" sz="3200" dirty="0">
                <a:latin typeface="Open Sans" panose="020B0606030504020204" pitchFamily="34" charset="0"/>
                <a:ea typeface="Open Sans" panose="020B0606030504020204" pitchFamily="34" charset="0"/>
                <a:cs typeface="Open Sans" panose="020B0606030504020204" pitchFamily="34" charset="0"/>
              </a:rPr>
              <a:t>Sao mà xanh đến thế</a:t>
            </a:r>
            <a:r>
              <a:rPr lang="en-US" sz="3200" dirty="0">
                <a:latin typeface="Open Sans" panose="020B0606030504020204" pitchFamily="34" charset="0"/>
                <a:ea typeface="Open Sans" panose="020B0606030504020204" pitchFamily="34" charset="0"/>
                <a:cs typeface="Open Sans" panose="020B0606030504020204" pitchFamily="34" charset="0"/>
              </a:rPr>
              <a:t>!</a:t>
            </a:r>
            <a:endParaRPr lang="vi-VN" sz="3200" dirty="0">
              <a:latin typeface="Open Sans" panose="020B0606030504020204" pitchFamily="34" charset="0"/>
              <a:ea typeface="Open Sans" panose="020B0606030504020204" pitchFamily="34" charset="0"/>
              <a:cs typeface="Open Sans" panose="020B0606030504020204" pitchFamily="34" charset="0"/>
            </a:endParaRPr>
          </a:p>
          <a:p>
            <a:pPr algn="just"/>
            <a:r>
              <a:rPr lang="en-US" sz="3200" dirty="0">
                <a:latin typeface="Open Sans" panose="020B0606030504020204" pitchFamily="34" charset="0"/>
                <a:ea typeface="Open Sans" panose="020B0606030504020204" pitchFamily="34" charset="0"/>
                <a:cs typeface="Open Sans" panose="020B0606030504020204" pitchFamily="34" charset="0"/>
              </a:rPr>
              <a:t>            </a:t>
            </a:r>
            <a:r>
              <a:rPr lang="vi-VN" sz="3200" b="1" i="1" dirty="0">
                <a:latin typeface="Open Sans" panose="020B0606030504020204" pitchFamily="34" charset="0"/>
                <a:ea typeface="Open Sans" panose="020B0606030504020204" pitchFamily="34" charset="0"/>
                <a:cs typeface="Open Sans" panose="020B0606030504020204" pitchFamily="34" charset="0"/>
              </a:rPr>
              <a:t>(Xuân Quỳnh)</a:t>
            </a:r>
          </a:p>
        </p:txBody>
      </p:sp>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ackgroundRemoval t="0" b="100000" l="1389" r="95660"/>
                    </a14:imgEffect>
                  </a14:imgLayer>
                </a14:imgProps>
              </a:ext>
            </a:extLst>
          </a:blip>
          <a:stretch>
            <a:fillRect/>
          </a:stretch>
        </p:blipFill>
        <p:spPr>
          <a:xfrm>
            <a:off x="10916923" y="647700"/>
            <a:ext cx="7485260" cy="9220200"/>
          </a:xfrm>
          <a:prstGeom prst="rect">
            <a:avLst/>
          </a:prstGeom>
        </p:spPr>
      </p:pic>
      <p:sp>
        <p:nvSpPr>
          <p:cNvPr id="21" name="Rectangle 20"/>
          <p:cNvSpPr/>
          <p:nvPr/>
        </p:nvSpPr>
        <p:spPr>
          <a:xfrm>
            <a:off x="-535070" y="925331"/>
            <a:ext cx="9144000" cy="1446550"/>
          </a:xfrm>
          <a:prstGeom prst="rect">
            <a:avLst/>
          </a:prstGeom>
        </p:spPr>
        <p:txBody>
          <a:bodyPr>
            <a:spAutoFit/>
          </a:bodyPr>
          <a:lstStyle/>
          <a:p>
            <a:pPr algn="ctr"/>
            <a:r>
              <a:rPr lang="vi-VN"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Bầu trời trong quả trứng</a:t>
            </a:r>
            <a:endParaRPr lang="vi-VN" sz="4400"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endParaRPr>
          </a:p>
          <a:p>
            <a:pPr algn="ctr"/>
            <a:r>
              <a:rPr lang="vi-VN"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(Trích)</a:t>
            </a:r>
            <a:endParaRPr lang="en-US"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4455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18" name="Freeform 10"/>
          <p:cNvSpPr/>
          <p:nvPr/>
        </p:nvSpPr>
        <p:spPr>
          <a:xfrm>
            <a:off x="8230473" y="1633650"/>
            <a:ext cx="12492813" cy="9458100"/>
          </a:xfrm>
          <a:custGeom>
            <a:avLst/>
            <a:gdLst/>
            <a:ahLst/>
            <a:cxnLst/>
            <a:rect l="l" t="t" r="r" b="b"/>
            <a:pathLst>
              <a:path w="12492813" h="9458100">
                <a:moveTo>
                  <a:pt x="0" y="0"/>
                </a:moveTo>
                <a:lnTo>
                  <a:pt x="12492813" y="0"/>
                </a:lnTo>
                <a:lnTo>
                  <a:pt x="12492813" y="9458100"/>
                </a:lnTo>
                <a:lnTo>
                  <a:pt x="0" y="9458100"/>
                </a:lnTo>
                <a:lnTo>
                  <a:pt x="0" y="0"/>
                </a:lnTo>
                <a:close/>
              </a:path>
            </a:pathLst>
          </a:custGeom>
          <a:blipFill>
            <a:blip r:embed="rId2"/>
            <a:stretch>
              <a:fillRect/>
            </a:stretch>
          </a:blipFill>
        </p:spPr>
      </p:sp>
      <p:sp>
        <p:nvSpPr>
          <p:cNvPr id="19" name="Freeform 8"/>
          <p:cNvSpPr/>
          <p:nvPr/>
        </p:nvSpPr>
        <p:spPr>
          <a:xfrm flipH="1">
            <a:off x="13017380" y="5457668"/>
            <a:ext cx="5595396" cy="4597706"/>
          </a:xfrm>
          <a:custGeom>
            <a:avLst/>
            <a:gdLst/>
            <a:ahLst/>
            <a:cxnLst/>
            <a:rect l="l" t="t" r="r" b="b"/>
            <a:pathLst>
              <a:path w="9055956" h="8229600">
                <a:moveTo>
                  <a:pt x="0" y="0"/>
                </a:moveTo>
                <a:lnTo>
                  <a:pt x="9055956" y="0"/>
                </a:lnTo>
                <a:lnTo>
                  <a:pt x="9055956" y="8229600"/>
                </a:lnTo>
                <a:lnTo>
                  <a:pt x="0" y="8229600"/>
                </a:lnTo>
                <a:lnTo>
                  <a:pt x="0" y="0"/>
                </a:lnTo>
                <a:close/>
              </a:path>
            </a:pathLst>
          </a:custGeom>
          <a:blipFill>
            <a:blip r:embed="rId3"/>
            <a:stretch>
              <a:fillRect/>
            </a:stretch>
          </a:blipFill>
        </p:spPr>
      </p:sp>
      <p:sp>
        <p:nvSpPr>
          <p:cNvPr id="2" name="Freeform 2"/>
          <p:cNvSpPr/>
          <p:nvPr/>
        </p:nvSpPr>
        <p:spPr>
          <a:xfrm>
            <a:off x="-2100531" y="1028700"/>
            <a:ext cx="6522297" cy="3815544"/>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4"/>
            <a:stretch>
              <a:fillRect/>
            </a:stretch>
          </a:blipFill>
        </p:spPr>
      </p:sp>
      <p:sp>
        <p:nvSpPr>
          <p:cNvPr id="3" name="Freeform 3"/>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5"/>
            <a:stretch>
              <a:fillRect/>
            </a:stretch>
          </a:blipFill>
        </p:spPr>
      </p:sp>
      <p:sp>
        <p:nvSpPr>
          <p:cNvPr id="4" name="Freeform 4"/>
          <p:cNvSpPr/>
          <p:nvPr/>
        </p:nvSpPr>
        <p:spPr>
          <a:xfrm>
            <a:off x="3292607" y="7948035"/>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6"/>
            <a:stretch>
              <a:fillRect/>
            </a:stretch>
          </a:blipFill>
        </p:spPr>
      </p:sp>
      <p:sp>
        <p:nvSpPr>
          <p:cNvPr id="5" name="Freeform 5"/>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6"/>
            <a:stretch>
              <a:fillRect/>
            </a:stretch>
          </a:blipFill>
        </p:spPr>
      </p:sp>
      <p:sp>
        <p:nvSpPr>
          <p:cNvPr id="6" name="Freeform 6"/>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6"/>
            <a:stretch>
              <a:fillRect/>
            </a:stretch>
          </a:blipFill>
        </p:spPr>
      </p:sp>
      <p:sp>
        <p:nvSpPr>
          <p:cNvPr id="7" name="Freeform 7"/>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6"/>
            <a:stretch>
              <a:fillRect/>
            </a:stretch>
          </a:blipFill>
        </p:spPr>
      </p:sp>
      <p:sp>
        <p:nvSpPr>
          <p:cNvPr id="8" name="Freeform 8"/>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6"/>
            <a:stretch>
              <a:fillRect/>
            </a:stretch>
          </a:blipFill>
        </p:spPr>
      </p:sp>
      <p:sp>
        <p:nvSpPr>
          <p:cNvPr id="10" name="Freeform 10"/>
          <p:cNvSpPr/>
          <p:nvPr/>
        </p:nvSpPr>
        <p:spPr>
          <a:xfrm>
            <a:off x="4977456" y="-1907772"/>
            <a:ext cx="6522297" cy="3815544"/>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4"/>
            <a:stretch>
              <a:fillRect/>
            </a:stretch>
          </a:blipFill>
        </p:spPr>
      </p:sp>
      <p:grpSp>
        <p:nvGrpSpPr>
          <p:cNvPr id="13" name="Group 12"/>
          <p:cNvGrpSpPr/>
          <p:nvPr/>
        </p:nvGrpSpPr>
        <p:grpSpPr>
          <a:xfrm>
            <a:off x="534162" y="5344"/>
            <a:ext cx="14302217" cy="4114800"/>
            <a:chOff x="534162" y="5344"/>
            <a:chExt cx="14302217" cy="4114800"/>
          </a:xfrm>
        </p:grpSpPr>
        <p:sp>
          <p:nvSpPr>
            <p:cNvPr id="14" name="Rounded Rectangle 13"/>
            <p:cNvSpPr/>
            <p:nvPr/>
          </p:nvSpPr>
          <p:spPr>
            <a:xfrm>
              <a:off x="2949180" y="788627"/>
              <a:ext cx="11887199" cy="2638330"/>
            </a:xfrm>
            <a:prstGeom prst="roundRect">
              <a:avLst/>
            </a:prstGeom>
            <a:solidFill>
              <a:schemeClr val="accent6">
                <a:lumMod val="20000"/>
                <a:lumOff val="80000"/>
              </a:schemeClr>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rgbClr val="FF0000"/>
                  </a:solidFill>
                  <a:latin typeface="#9Slide07 SVNDessert Menu Scrip" panose="00000500000000000000" pitchFamily="2" charset="0"/>
                </a:rPr>
                <a:t>Học thuộc </a:t>
              </a:r>
              <a:r>
                <a:rPr lang="vi-VN" sz="5400">
                  <a:solidFill>
                    <a:srgbClr val="FF0000"/>
                  </a:solidFill>
                  <a:latin typeface="#9Slide07 SVNDessert Menu Scrip" panose="00000500000000000000" pitchFamily="2" charset="0"/>
                </a:rPr>
                <a:t>lòng </a:t>
              </a:r>
              <a:r>
                <a:rPr lang="en-US" sz="5400">
                  <a:solidFill>
                    <a:srgbClr val="FF0000"/>
                  </a:solidFill>
                  <a:latin typeface="#9Slide07 SVNDessert Menu Scrip" panose="00000500000000000000" pitchFamily="2" charset="0"/>
                </a:rPr>
                <a:t>khổ</a:t>
              </a:r>
              <a:r>
                <a:rPr lang="vi-VN" sz="5400">
                  <a:solidFill>
                    <a:srgbClr val="FF0000"/>
                  </a:solidFill>
                  <a:latin typeface="#9Slide07 SVNDessert Menu Scrip" panose="00000500000000000000" pitchFamily="2" charset="0"/>
                </a:rPr>
                <a:t> thơ</a:t>
              </a:r>
              <a:r>
                <a:rPr lang="en-US" sz="5400">
                  <a:solidFill>
                    <a:srgbClr val="FF0000"/>
                  </a:solidFill>
                  <a:latin typeface="#9Slide07 SVNDessert Menu Scrip" panose="00000500000000000000" pitchFamily="2" charset="0"/>
                </a:rPr>
                <a:t> em thích</a:t>
              </a:r>
              <a:endParaRPr lang="en-US" sz="5400" dirty="0">
                <a:solidFill>
                  <a:srgbClr val="FF0000"/>
                </a:solidFill>
                <a:latin typeface="#9Slide07 SVNDessert Menu Scrip" panose="00000500000000000000" pitchFamily="2" charset="0"/>
              </a:endParaRPr>
            </a:p>
          </p:txBody>
        </p:sp>
        <p:sp>
          <p:nvSpPr>
            <p:cNvPr id="15" name="Freeform 11"/>
            <p:cNvSpPr/>
            <p:nvPr/>
          </p:nvSpPr>
          <p:spPr>
            <a:xfrm>
              <a:off x="534162" y="5344"/>
              <a:ext cx="2818638" cy="4114800"/>
            </a:xfrm>
            <a:custGeom>
              <a:avLst/>
              <a:gdLst/>
              <a:ahLst/>
              <a:cxnLst/>
              <a:rect l="l" t="t" r="r" b="b"/>
              <a:pathLst>
                <a:path w="2818638" h="4114800">
                  <a:moveTo>
                    <a:pt x="0" y="0"/>
                  </a:moveTo>
                  <a:lnTo>
                    <a:pt x="2818638" y="0"/>
                  </a:lnTo>
                  <a:lnTo>
                    <a:pt x="281863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spTree>
    <p:extLst>
      <p:ext uri="{BB962C8B-B14F-4D97-AF65-F5344CB8AC3E}">
        <p14:creationId xmlns:p14="http://schemas.microsoft.com/office/powerpoint/2010/main" val="478578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3" name="Freeform 3"/>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2"/>
            <a:stretch>
              <a:fillRect/>
            </a:stretch>
          </a:blipFill>
        </p:spPr>
      </p:sp>
      <p:sp>
        <p:nvSpPr>
          <p:cNvPr id="4" name="Freeform 4"/>
          <p:cNvSpPr/>
          <p:nvPr/>
        </p:nvSpPr>
        <p:spPr>
          <a:xfrm>
            <a:off x="3196392" y="7992880"/>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3"/>
            <a:stretch>
              <a:fillRect/>
            </a:stretch>
          </a:blipFill>
        </p:spPr>
      </p:sp>
      <p:sp>
        <p:nvSpPr>
          <p:cNvPr id="6" name="Freeform 6"/>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3"/>
            <a:stretch>
              <a:fillRect/>
            </a:stretch>
          </a:blipFill>
        </p:spPr>
      </p:sp>
      <p:sp>
        <p:nvSpPr>
          <p:cNvPr id="7" name="Freeform 7"/>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3"/>
            <a:stretch>
              <a:fillRect/>
            </a:stretch>
          </a:blipFill>
        </p:spPr>
      </p:sp>
      <p:sp>
        <p:nvSpPr>
          <p:cNvPr id="8" name="Freeform 8"/>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3"/>
            <a:stretch>
              <a:fillRect/>
            </a:stretch>
          </a:blipFill>
        </p:spPr>
      </p:sp>
      <p:sp>
        <p:nvSpPr>
          <p:cNvPr id="9" name="Freeform 9"/>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3"/>
            <a:stretch>
              <a:fillRect/>
            </a:stretch>
          </a:blipFill>
        </p:spPr>
      </p:sp>
      <p:sp>
        <p:nvSpPr>
          <p:cNvPr id="10" name="Freeform 10"/>
          <p:cNvSpPr/>
          <p:nvPr/>
        </p:nvSpPr>
        <p:spPr>
          <a:xfrm>
            <a:off x="14511067" y="1483970"/>
            <a:ext cx="6202594" cy="3659530"/>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sp>
      <p:sp>
        <p:nvSpPr>
          <p:cNvPr id="11" name="Freeform 11"/>
          <p:cNvSpPr/>
          <p:nvPr/>
        </p:nvSpPr>
        <p:spPr>
          <a:xfrm>
            <a:off x="7707564" y="-1425627"/>
            <a:ext cx="6202594" cy="3659530"/>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sp>
      <p:sp>
        <p:nvSpPr>
          <p:cNvPr id="13" name="Rectangle 12"/>
          <p:cNvSpPr/>
          <p:nvPr/>
        </p:nvSpPr>
        <p:spPr>
          <a:xfrm>
            <a:off x="533400" y="495300"/>
            <a:ext cx="17297400" cy="9220200"/>
          </a:xfrm>
          <a:prstGeom prst="rect">
            <a:avLst/>
          </a:prstGeom>
          <a:solidFill>
            <a:schemeClr val="accent2">
              <a:lumMod val="75000"/>
            </a:schemeClr>
          </a:solidFill>
          <a:ln w="2381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22479" y="414059"/>
            <a:ext cx="17297400" cy="9610581"/>
          </a:xfrm>
          <a:prstGeom prst="rect">
            <a:avLst/>
          </a:prstGeom>
          <a:solidFill>
            <a:schemeClr val="bg1"/>
          </a:solidFill>
          <a:ln w="114300" cap="rnd" cmpd="dbl">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147245" y="249395"/>
            <a:ext cx="6739232" cy="9818072"/>
          </a:xfrm>
          <a:prstGeom prst="rect">
            <a:avLst/>
          </a:prstGeom>
        </p:spPr>
        <p:txBody>
          <a:bodyPr wrap="square">
            <a:spAutoFit/>
          </a:bodyPr>
          <a:lstStyle/>
          <a:p>
            <a:pPr algn="ctr"/>
            <a:endPar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just">
              <a:lnSpc>
                <a:spcPct val="150000"/>
              </a:lnSpc>
            </a:pPr>
            <a:r>
              <a:rPr lang="vi-VN" sz="2800" dirty="0">
                <a:latin typeface="Open Sans" panose="020B0606030504020204" pitchFamily="34" charset="0"/>
                <a:ea typeface="Open Sans" panose="020B0606030504020204" pitchFamily="34" charset="0"/>
                <a:cs typeface="Open Sans" panose="020B0606030504020204" pitchFamily="34" charset="0"/>
              </a:rPr>
              <a:t>Tôi kể với các bạn</a:t>
            </a:r>
          </a:p>
          <a:p>
            <a:pPr algn="just">
              <a:lnSpc>
                <a:spcPct val="150000"/>
              </a:lnSpc>
            </a:pPr>
            <a:r>
              <a:rPr lang="vi-VN" sz="2800" dirty="0">
                <a:latin typeface="Open Sans" panose="020B0606030504020204" pitchFamily="34" charset="0"/>
                <a:ea typeface="Open Sans" panose="020B0606030504020204" pitchFamily="34" charset="0"/>
                <a:cs typeface="Open Sans" panose="020B0606030504020204" pitchFamily="34" charset="0"/>
              </a:rPr>
              <a:t>Một màu trời đã </a:t>
            </a:r>
            <a:r>
              <a:rPr lang="vi-VN" sz="2800" dirty="0">
                <a:solidFill>
                  <a:srgbClr val="FF0000"/>
                </a:solidFill>
                <a:latin typeface="Open Sans" panose="020B0606030504020204" pitchFamily="34" charset="0"/>
                <a:ea typeface="Open Sans" panose="020B0606030504020204" pitchFamily="34" charset="0"/>
                <a:cs typeface="Open Sans" panose="020B0606030504020204" pitchFamily="34" charset="0"/>
              </a:rPr>
              <a:t>lâu</a:t>
            </a:r>
          </a:p>
          <a:p>
            <a:pPr algn="just">
              <a:lnSpc>
                <a:spcPct val="150000"/>
              </a:lnSpc>
            </a:pPr>
            <a:r>
              <a:rPr lang="vi-VN" sz="2800" dirty="0">
                <a:latin typeface="Open Sans" panose="020B0606030504020204" pitchFamily="34" charset="0"/>
                <a:ea typeface="Open Sans" panose="020B0606030504020204" pitchFamily="34" charset="0"/>
                <a:cs typeface="Open Sans" panose="020B0606030504020204" pitchFamily="34" charset="0"/>
              </a:rPr>
              <a:t>Đó là một màu </a:t>
            </a:r>
            <a:r>
              <a:rPr lang="vi-VN" sz="2800" dirty="0">
                <a:solidFill>
                  <a:srgbClr val="FF0000"/>
                </a:solidFill>
                <a:latin typeface="Open Sans" panose="020B0606030504020204" pitchFamily="34" charset="0"/>
                <a:ea typeface="Open Sans" panose="020B0606030504020204" pitchFamily="34" charset="0"/>
                <a:cs typeface="Open Sans" panose="020B0606030504020204" pitchFamily="34" charset="0"/>
              </a:rPr>
              <a:t>nâu</a:t>
            </a:r>
            <a:r>
              <a:rPr lang="vi-VN" sz="2800" dirty="0">
                <a:latin typeface="Open Sans" panose="020B0606030504020204" pitchFamily="34" charset="0"/>
                <a:ea typeface="Open Sans" panose="020B0606030504020204" pitchFamily="34" charset="0"/>
                <a:cs typeface="Open Sans" panose="020B0606030504020204" pitchFamily="34" charset="0"/>
              </a:rPr>
              <a:t> </a:t>
            </a:r>
          </a:p>
          <a:p>
            <a:pPr algn="just">
              <a:lnSpc>
                <a:spcPct val="150000"/>
              </a:lnSpc>
            </a:pPr>
            <a:r>
              <a:rPr lang="vi-VN" sz="2800" dirty="0">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lnSpc>
                <a:spcPct val="150000"/>
              </a:lnSpc>
            </a:pPr>
            <a:r>
              <a:rPr lang="vi-VN" sz="2800" dirty="0">
                <a:solidFill>
                  <a:srgbClr val="FF0000"/>
                </a:solidFill>
                <a:latin typeface="Open Sans" panose="020B0606030504020204" pitchFamily="34" charset="0"/>
                <a:ea typeface="Open Sans" panose="020B0606030504020204" pitchFamily="34" charset="0"/>
                <a:cs typeface="Open Sans" panose="020B0606030504020204" pitchFamily="34" charset="0"/>
              </a:rPr>
              <a:t>Không có </a:t>
            </a:r>
            <a:r>
              <a:rPr lang="vi-VN" sz="2800" dirty="0">
                <a:latin typeface="Open Sans" panose="020B0606030504020204" pitchFamily="34" charset="0"/>
                <a:ea typeface="Open Sans" panose="020B0606030504020204" pitchFamily="34" charset="0"/>
                <a:cs typeface="Open Sans" panose="020B0606030504020204" pitchFamily="34" charset="0"/>
              </a:rPr>
              <a:t>gió có nắng</a:t>
            </a:r>
          </a:p>
          <a:p>
            <a:pPr algn="just">
              <a:lnSpc>
                <a:spcPct val="150000"/>
              </a:lnSpc>
            </a:pPr>
            <a:r>
              <a:rPr lang="vi-VN" sz="2800" dirty="0">
                <a:solidFill>
                  <a:srgbClr val="FF0000"/>
                </a:solidFill>
                <a:latin typeface="Open Sans" panose="020B0606030504020204" pitchFamily="34" charset="0"/>
                <a:ea typeface="Open Sans" panose="020B0606030504020204" pitchFamily="34" charset="0"/>
                <a:cs typeface="Open Sans" panose="020B0606030504020204" pitchFamily="34" charset="0"/>
              </a:rPr>
              <a:t>Không có </a:t>
            </a:r>
            <a:r>
              <a:rPr lang="vi-VN" sz="2800" dirty="0">
                <a:latin typeface="Open Sans" panose="020B0606030504020204" pitchFamily="34" charset="0"/>
                <a:ea typeface="Open Sans" panose="020B0606030504020204" pitchFamily="34" charset="0"/>
                <a:cs typeface="Open Sans" panose="020B0606030504020204" pitchFamily="34" charset="0"/>
              </a:rPr>
              <a:t>lắm sắc màu</a:t>
            </a:r>
          </a:p>
          <a:p>
            <a:pPr algn="just">
              <a:lnSpc>
                <a:spcPct val="150000"/>
              </a:lnSpc>
            </a:pPr>
            <a:r>
              <a:rPr lang="vi-VN" sz="2800" dirty="0">
                <a:latin typeface="Open Sans" panose="020B0606030504020204" pitchFamily="34" charset="0"/>
                <a:ea typeface="Open Sans" panose="020B0606030504020204" pitchFamily="34" charset="0"/>
                <a:cs typeface="Open Sans" panose="020B0606030504020204" pitchFamily="34" charset="0"/>
              </a:rPr>
              <a:t>Một vòm trời như nhau:</a:t>
            </a:r>
          </a:p>
          <a:p>
            <a:pPr algn="just">
              <a:lnSpc>
                <a:spcPct val="150000"/>
              </a:lnSpc>
            </a:pPr>
            <a:r>
              <a:rPr lang="vi-VN" sz="2800" dirty="0">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lnSpc>
                <a:spcPct val="150000"/>
              </a:lnSpc>
            </a:pPr>
            <a:r>
              <a:rPr lang="vi-VN" sz="2800" dirty="0">
                <a:latin typeface="Open Sans" panose="020B0606030504020204" pitchFamily="34" charset="0"/>
                <a:ea typeface="Open Sans" panose="020B0606030504020204" pitchFamily="34" charset="0"/>
                <a:cs typeface="Open Sans" panose="020B0606030504020204" pitchFamily="34" charset="0"/>
              </a:rPr>
              <a:t>Tôi chưa kêu “</a:t>
            </a:r>
            <a:r>
              <a:rPr lang="vi-VN" sz="2800" dirty="0">
                <a:solidFill>
                  <a:srgbClr val="FF0000"/>
                </a:solidFill>
                <a:latin typeface="Open Sans" panose="020B0606030504020204" pitchFamily="34" charset="0"/>
                <a:ea typeface="Open Sans" panose="020B0606030504020204" pitchFamily="34" charset="0"/>
                <a:cs typeface="Open Sans" panose="020B0606030504020204" pitchFamily="34" charset="0"/>
              </a:rPr>
              <a:t>chiếp chiếp</a:t>
            </a:r>
            <a:r>
              <a:rPr lang="vi-VN" sz="2800" dirty="0">
                <a:latin typeface="Open Sans" panose="020B0606030504020204" pitchFamily="34" charset="0"/>
                <a:ea typeface="Open Sans" panose="020B0606030504020204" pitchFamily="34" charset="0"/>
                <a:cs typeface="Open Sans" panose="020B0606030504020204" pitchFamily="34" charset="0"/>
              </a:rPr>
              <a:t>"</a:t>
            </a:r>
          </a:p>
          <a:p>
            <a:pPr algn="just">
              <a:lnSpc>
                <a:spcPct val="150000"/>
              </a:lnSpc>
            </a:pPr>
            <a:r>
              <a:rPr lang="vi-VN" sz="2800" dirty="0">
                <a:solidFill>
                  <a:srgbClr val="FF0000"/>
                </a:solidFill>
                <a:latin typeface="Open Sans" panose="020B0606030504020204" pitchFamily="34" charset="0"/>
                <a:ea typeface="Open Sans" panose="020B0606030504020204" pitchFamily="34" charset="0"/>
                <a:cs typeface="Open Sans" panose="020B0606030504020204" pitchFamily="34" charset="0"/>
              </a:rPr>
              <a:t>Chẳng biết </a:t>
            </a:r>
            <a:r>
              <a:rPr lang="vi-VN" sz="2800" dirty="0">
                <a:latin typeface="Open Sans" panose="020B0606030504020204" pitchFamily="34" charset="0"/>
                <a:ea typeface="Open Sans" panose="020B0606030504020204" pitchFamily="34" charset="0"/>
                <a:cs typeface="Open Sans" panose="020B0606030504020204" pitchFamily="34" charset="0"/>
              </a:rPr>
              <a:t>tìm giun, sâu</a:t>
            </a:r>
          </a:p>
          <a:p>
            <a:pPr algn="just">
              <a:lnSpc>
                <a:spcPct val="150000"/>
              </a:lnSpc>
            </a:pPr>
            <a:r>
              <a:rPr lang="vi-VN" sz="2800" dirty="0">
                <a:latin typeface="Open Sans" panose="020B0606030504020204" pitchFamily="34" charset="0"/>
                <a:ea typeface="Open Sans" panose="020B0606030504020204" pitchFamily="34" charset="0"/>
                <a:cs typeface="Open Sans" panose="020B0606030504020204" pitchFamily="34" charset="0"/>
              </a:rPr>
              <a:t>Đói, no </a:t>
            </a:r>
            <a:r>
              <a:rPr lang="vi-VN" sz="2800" dirty="0">
                <a:solidFill>
                  <a:srgbClr val="FF0000"/>
                </a:solidFill>
                <a:latin typeface="Open Sans" panose="020B0606030504020204" pitchFamily="34" charset="0"/>
                <a:ea typeface="Open Sans" panose="020B0606030504020204" pitchFamily="34" charset="0"/>
                <a:cs typeface="Open Sans" panose="020B0606030504020204" pitchFamily="34" charset="0"/>
              </a:rPr>
              <a:t>chẳng biết </a:t>
            </a:r>
            <a:r>
              <a:rPr lang="vi-VN" sz="2800" dirty="0">
                <a:latin typeface="Open Sans" panose="020B0606030504020204" pitchFamily="34" charset="0"/>
                <a:ea typeface="Open Sans" panose="020B0606030504020204" pitchFamily="34" charset="0"/>
                <a:cs typeface="Open Sans" panose="020B0606030504020204" pitchFamily="34" charset="0"/>
              </a:rPr>
              <a:t>đâu</a:t>
            </a:r>
          </a:p>
          <a:p>
            <a:pPr algn="just">
              <a:lnSpc>
                <a:spcPct val="150000"/>
              </a:lnSpc>
            </a:pPr>
            <a:r>
              <a:rPr lang="vi-VN" sz="2800" dirty="0">
                <a:latin typeface="Open Sans" panose="020B0606030504020204" pitchFamily="34" charset="0"/>
                <a:ea typeface="Open Sans" panose="020B0606030504020204" pitchFamily="34" charset="0"/>
                <a:cs typeface="Open Sans" panose="020B0606030504020204" pitchFamily="34" charset="0"/>
              </a:rPr>
              <a:t>Cứ việc mà yên ngủ...</a:t>
            </a:r>
          </a:p>
          <a:p>
            <a:pPr algn="just">
              <a:lnSpc>
                <a:spcPct val="150000"/>
              </a:lnSpc>
            </a:pPr>
            <a:r>
              <a:rPr lang="vi-VN" sz="2800" dirty="0">
                <a:latin typeface="Open Sans" panose="020B0606030504020204" pitchFamily="34" charset="0"/>
                <a:ea typeface="Open Sans" panose="020B0606030504020204" pitchFamily="34" charset="0"/>
                <a:cs typeface="Open Sans" panose="020B0606030504020204" pitchFamily="34" charset="0"/>
              </a:rPr>
              <a:t>Tôi cũng không hiểu rõ</a:t>
            </a:r>
          </a:p>
          <a:p>
            <a:pPr algn="just">
              <a:lnSpc>
                <a:spcPct val="150000"/>
              </a:lnSpc>
            </a:pPr>
            <a:r>
              <a:rPr lang="vi-VN" sz="2800" dirty="0">
                <a:latin typeface="Open Sans" panose="020B0606030504020204" pitchFamily="34" charset="0"/>
                <a:ea typeface="Open Sans" panose="020B0606030504020204" pitchFamily="34" charset="0"/>
                <a:cs typeface="Open Sans" panose="020B0606030504020204" pitchFamily="34" charset="0"/>
              </a:rPr>
              <a:t>Tôi sinh ra vì sao</a:t>
            </a:r>
          </a:p>
        </p:txBody>
      </p:sp>
      <p:sp>
        <p:nvSpPr>
          <p:cNvPr id="19" name="Rectangle 18"/>
          <p:cNvSpPr/>
          <p:nvPr/>
        </p:nvSpPr>
        <p:spPr>
          <a:xfrm>
            <a:off x="9940482" y="2317230"/>
            <a:ext cx="4910890" cy="6986528"/>
          </a:xfrm>
          <a:prstGeom prst="rect">
            <a:avLst/>
          </a:prstGeom>
        </p:spPr>
        <p:txBody>
          <a:bodyPr wrap="square">
            <a:spAutoFit/>
          </a:bodyPr>
          <a:lstStyle/>
          <a:p>
            <a:pPr algn="just">
              <a:lnSpc>
                <a:spcPct val="150000"/>
              </a:lnSpc>
            </a:pPr>
            <a:r>
              <a:rPr lang="vi-VN" sz="2800" dirty="0">
                <a:latin typeface="Open Sans" panose="020B0606030504020204" pitchFamily="34" charset="0"/>
                <a:ea typeface="Open Sans" panose="020B0606030504020204" pitchFamily="34" charset="0"/>
                <a:cs typeface="Open Sans" panose="020B0606030504020204" pitchFamily="34" charset="0"/>
              </a:rPr>
              <a:t>Tôi </a:t>
            </a:r>
            <a:r>
              <a:rPr lang="en-US" sz="28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đạp</a:t>
            </a:r>
            <a:r>
              <a:rPr lang="vi-VN" sz="2800" dirty="0">
                <a:latin typeface="Open Sans" panose="020B0606030504020204" pitchFamily="34" charset="0"/>
                <a:ea typeface="Open Sans" panose="020B0606030504020204" pitchFamily="34" charset="0"/>
                <a:cs typeface="Open Sans" panose="020B0606030504020204" pitchFamily="34" charset="0"/>
              </a:rPr>
              <a:t> vỡ màu nâu</a:t>
            </a:r>
          </a:p>
          <a:p>
            <a:pPr algn="just">
              <a:lnSpc>
                <a:spcPct val="150000"/>
              </a:lnSpc>
            </a:pPr>
            <a:r>
              <a:rPr lang="vi-VN" sz="2800" dirty="0">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lnSpc>
                <a:spcPct val="150000"/>
              </a:lnSpc>
            </a:pPr>
            <a:r>
              <a:rPr lang="vi-VN" sz="2800" dirty="0">
                <a:solidFill>
                  <a:srgbClr val="FF0000"/>
                </a:solidFill>
                <a:latin typeface="Open Sans" panose="020B0606030504020204" pitchFamily="34" charset="0"/>
                <a:ea typeface="Open Sans" panose="020B0606030504020204" pitchFamily="34" charset="0"/>
                <a:cs typeface="Open Sans" panose="020B0606030504020204" pitchFamily="34" charset="0"/>
              </a:rPr>
              <a:t>Bỗng</a:t>
            </a:r>
            <a:r>
              <a:rPr lang="vi-VN" sz="2800" dirty="0">
                <a:latin typeface="Open Sans" panose="020B0606030504020204" pitchFamily="34" charset="0"/>
                <a:ea typeface="Open Sans" panose="020B0606030504020204" pitchFamily="34" charset="0"/>
                <a:cs typeface="Open Sans" panose="020B0606030504020204" pitchFamily="34" charset="0"/>
              </a:rPr>
              <a:t> thấy </a:t>
            </a:r>
            <a:r>
              <a:rPr lang="vi-VN" sz="2800" dirty="0">
                <a:solidFill>
                  <a:srgbClr val="FF0000"/>
                </a:solidFill>
                <a:latin typeface="Open Sans" panose="020B0606030504020204" pitchFamily="34" charset="0"/>
                <a:ea typeface="Open Sans" panose="020B0606030504020204" pitchFamily="34" charset="0"/>
                <a:cs typeface="Open Sans" panose="020B0606030504020204" pitchFamily="34" charset="0"/>
              </a:rPr>
              <a:t>nhiều</a:t>
            </a:r>
            <a:r>
              <a:rPr lang="vi-VN" sz="2800" dirty="0">
                <a:latin typeface="Open Sans" panose="020B0606030504020204" pitchFamily="34" charset="0"/>
                <a:ea typeface="Open Sans" panose="020B0606030504020204" pitchFamily="34" charset="0"/>
                <a:cs typeface="Open Sans" panose="020B0606030504020204" pitchFamily="34" charset="0"/>
              </a:rPr>
              <a:t> gió lộng</a:t>
            </a:r>
          </a:p>
          <a:p>
            <a:pPr algn="just">
              <a:lnSpc>
                <a:spcPct val="150000"/>
              </a:lnSpc>
            </a:pPr>
            <a:r>
              <a:rPr lang="vi-VN" sz="2800" dirty="0">
                <a:solidFill>
                  <a:srgbClr val="FF0000"/>
                </a:solidFill>
                <a:latin typeface="Open Sans" panose="020B0606030504020204" pitchFamily="34" charset="0"/>
                <a:ea typeface="Open Sans" panose="020B0606030504020204" pitchFamily="34" charset="0"/>
                <a:cs typeface="Open Sans" panose="020B0606030504020204" pitchFamily="34" charset="0"/>
              </a:rPr>
              <a:t>Bỗng</a:t>
            </a:r>
            <a:r>
              <a:rPr lang="vi-VN" sz="2800" dirty="0">
                <a:latin typeface="Open Sans" panose="020B0606030504020204" pitchFamily="34" charset="0"/>
                <a:ea typeface="Open Sans" panose="020B0606030504020204" pitchFamily="34" charset="0"/>
                <a:cs typeface="Open Sans" panose="020B0606030504020204" pitchFamily="34" charset="0"/>
              </a:rPr>
              <a:t> thấy </a:t>
            </a:r>
            <a:r>
              <a:rPr lang="vi-VN" sz="2800" dirty="0">
                <a:solidFill>
                  <a:srgbClr val="FF0000"/>
                </a:solidFill>
                <a:latin typeface="Open Sans" panose="020B0606030504020204" pitchFamily="34" charset="0"/>
                <a:ea typeface="Open Sans" panose="020B0606030504020204" pitchFamily="34" charset="0"/>
                <a:cs typeface="Open Sans" panose="020B0606030504020204" pitchFamily="34" charset="0"/>
              </a:rPr>
              <a:t>nhiều</a:t>
            </a:r>
            <a:r>
              <a:rPr lang="vi-VN" sz="2800" dirty="0">
                <a:latin typeface="Open Sans" panose="020B0606030504020204" pitchFamily="34" charset="0"/>
                <a:ea typeface="Open Sans" panose="020B0606030504020204" pitchFamily="34" charset="0"/>
                <a:cs typeface="Open Sans" panose="020B0606030504020204" pitchFamily="34" charset="0"/>
              </a:rPr>
              <a:t> nắng reo</a:t>
            </a:r>
          </a:p>
          <a:p>
            <a:pPr algn="just">
              <a:lnSpc>
                <a:spcPct val="150000"/>
              </a:lnSpc>
            </a:pPr>
            <a:r>
              <a:rPr lang="vi-VN" sz="2800" dirty="0">
                <a:solidFill>
                  <a:srgbClr val="FF0000"/>
                </a:solidFill>
                <a:latin typeface="Open Sans" panose="020B0606030504020204" pitchFamily="34" charset="0"/>
                <a:ea typeface="Open Sans" panose="020B0606030504020204" pitchFamily="34" charset="0"/>
                <a:cs typeface="Open Sans" panose="020B0606030504020204" pitchFamily="34" charset="0"/>
              </a:rPr>
              <a:t>Bỗng</a:t>
            </a:r>
            <a:r>
              <a:rPr lang="vi-VN" sz="2800" dirty="0">
                <a:latin typeface="Open Sans" panose="020B0606030504020204" pitchFamily="34" charset="0"/>
                <a:ea typeface="Open Sans" panose="020B0606030504020204" pitchFamily="34" charset="0"/>
                <a:cs typeface="Open Sans" panose="020B0606030504020204" pitchFamily="34" charset="0"/>
              </a:rPr>
              <a:t> tôi thấy </a:t>
            </a:r>
            <a:r>
              <a:rPr lang="vi-VN" sz="2800" dirty="0">
                <a:solidFill>
                  <a:srgbClr val="FF0000"/>
                </a:solidFill>
                <a:latin typeface="Open Sans" panose="020B0606030504020204" pitchFamily="34" charset="0"/>
                <a:ea typeface="Open Sans" panose="020B0606030504020204" pitchFamily="34" charset="0"/>
                <a:cs typeface="Open Sans" panose="020B0606030504020204" pitchFamily="34" charset="0"/>
              </a:rPr>
              <a:t>thương yêu</a:t>
            </a:r>
          </a:p>
          <a:p>
            <a:pPr algn="just">
              <a:lnSpc>
                <a:spcPct val="150000"/>
              </a:lnSpc>
            </a:pPr>
            <a:r>
              <a:rPr lang="vi-VN" sz="2800" dirty="0">
                <a:latin typeface="Open Sans" panose="020B0606030504020204" pitchFamily="34" charset="0"/>
                <a:ea typeface="Open Sans" panose="020B0606030504020204" pitchFamily="34" charset="0"/>
                <a:cs typeface="Open Sans" panose="020B0606030504020204" pitchFamily="34" charset="0"/>
              </a:rPr>
              <a:t>Tôi biết là </a:t>
            </a:r>
            <a:r>
              <a:rPr lang="vi-VN" sz="2800" dirty="0">
                <a:solidFill>
                  <a:srgbClr val="FF0000"/>
                </a:solidFill>
                <a:latin typeface="Open Sans" panose="020B0606030504020204" pitchFamily="34" charset="0"/>
                <a:ea typeface="Open Sans" panose="020B0606030504020204" pitchFamily="34" charset="0"/>
                <a:cs typeface="Open Sans" panose="020B0606030504020204" pitchFamily="34" charset="0"/>
              </a:rPr>
              <a:t>có mẹ</a:t>
            </a:r>
          </a:p>
          <a:p>
            <a:pPr algn="just">
              <a:lnSpc>
                <a:spcPct val="150000"/>
              </a:lnSpc>
            </a:pPr>
            <a:r>
              <a:rPr lang="vi-VN" sz="2800" dirty="0">
                <a:latin typeface="Open Sans" panose="020B0606030504020204" pitchFamily="34" charset="0"/>
                <a:ea typeface="Open Sans" panose="020B0606030504020204" pitchFamily="34" charset="0"/>
                <a:cs typeface="Open Sans" panose="020B0606030504020204" pitchFamily="34" charset="0"/>
              </a:rPr>
              <a:t>Đói, tôi tìm giun dế</a:t>
            </a:r>
          </a:p>
          <a:p>
            <a:pPr algn="just">
              <a:lnSpc>
                <a:spcPct val="150000"/>
              </a:lnSpc>
            </a:pPr>
            <a:r>
              <a:rPr lang="vi-VN" sz="2800" dirty="0">
                <a:latin typeface="Open Sans" panose="020B0606030504020204" pitchFamily="34" charset="0"/>
                <a:ea typeface="Open Sans" panose="020B0606030504020204" pitchFamily="34" charset="0"/>
                <a:cs typeface="Open Sans" panose="020B0606030504020204" pitchFamily="34" charset="0"/>
              </a:rPr>
              <a:t>Ăn no xoải cánh phơi...</a:t>
            </a:r>
          </a:p>
          <a:p>
            <a:pPr algn="just">
              <a:lnSpc>
                <a:spcPct val="150000"/>
              </a:lnSpc>
            </a:pPr>
            <a:r>
              <a:rPr lang="vi-VN" sz="2800" dirty="0">
                <a:latin typeface="Open Sans" panose="020B0606030504020204" pitchFamily="34" charset="0"/>
                <a:ea typeface="Open Sans" panose="020B0606030504020204" pitchFamily="34" charset="0"/>
                <a:cs typeface="Open Sans" panose="020B0606030504020204" pitchFamily="34" charset="0"/>
              </a:rPr>
              <a:t>Bầu trời ở bên ngoài</a:t>
            </a:r>
          </a:p>
          <a:p>
            <a:pPr algn="just">
              <a:lnSpc>
                <a:spcPct val="150000"/>
              </a:lnSpc>
            </a:pPr>
            <a:r>
              <a:rPr lang="vi-VN" sz="2800" dirty="0">
                <a:latin typeface="Open Sans" panose="020B0606030504020204" pitchFamily="34" charset="0"/>
                <a:ea typeface="Open Sans" panose="020B0606030504020204" pitchFamily="34" charset="0"/>
                <a:cs typeface="Open Sans" panose="020B0606030504020204" pitchFamily="34" charset="0"/>
              </a:rPr>
              <a:t>Sao mà xanh đến thế</a:t>
            </a:r>
            <a:r>
              <a:rPr lang="en-US" sz="2800" dirty="0">
                <a:latin typeface="Open Sans" panose="020B0606030504020204" pitchFamily="34" charset="0"/>
                <a:ea typeface="Open Sans" panose="020B0606030504020204" pitchFamily="34" charset="0"/>
                <a:cs typeface="Open Sans" panose="020B0606030504020204" pitchFamily="34" charset="0"/>
              </a:rPr>
              <a:t>!</a:t>
            </a:r>
            <a:endParaRPr lang="vi-VN" sz="2800" dirty="0">
              <a:latin typeface="Open Sans" panose="020B0606030504020204" pitchFamily="34" charset="0"/>
              <a:ea typeface="Open Sans" panose="020B0606030504020204" pitchFamily="34" charset="0"/>
              <a:cs typeface="Open Sans" panose="020B0606030504020204" pitchFamily="34" charset="0"/>
            </a:endParaRPr>
          </a:p>
          <a:p>
            <a:pPr algn="just"/>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b="1" i="1" dirty="0">
                <a:latin typeface="Open Sans" panose="020B0606030504020204" pitchFamily="34" charset="0"/>
                <a:ea typeface="Open Sans" panose="020B0606030504020204" pitchFamily="34" charset="0"/>
                <a:cs typeface="Open Sans" panose="020B0606030504020204" pitchFamily="34" charset="0"/>
              </a:rPr>
              <a:t>(Xuân Quỳnh)</a:t>
            </a:r>
          </a:p>
        </p:txBody>
      </p:sp>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ackgroundRemoval t="0" b="100000" l="1389" r="95660"/>
                    </a14:imgEffect>
                  </a14:imgLayer>
                </a14:imgProps>
              </a:ext>
            </a:extLst>
          </a:blip>
          <a:stretch>
            <a:fillRect/>
          </a:stretch>
        </p:blipFill>
        <p:spPr>
          <a:xfrm>
            <a:off x="14041396" y="212173"/>
            <a:ext cx="4806393" cy="5920423"/>
          </a:xfrm>
          <a:prstGeom prst="rect">
            <a:avLst/>
          </a:prstGeom>
        </p:spPr>
      </p:pic>
      <p:sp>
        <p:nvSpPr>
          <p:cNvPr id="21" name="Rectangle 20"/>
          <p:cNvSpPr/>
          <p:nvPr/>
        </p:nvSpPr>
        <p:spPr>
          <a:xfrm>
            <a:off x="-1851081" y="1033849"/>
            <a:ext cx="9144000" cy="2123658"/>
          </a:xfrm>
          <a:prstGeom prst="rect">
            <a:avLst/>
          </a:prstGeom>
        </p:spPr>
        <p:txBody>
          <a:bodyPr>
            <a:spAutoFit/>
          </a:bodyPr>
          <a:lstStyle/>
          <a:p>
            <a:pPr algn="ctr"/>
            <a:r>
              <a:rPr lang="vi-VN"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Bầu trời</a:t>
            </a:r>
          </a:p>
          <a:p>
            <a:pPr algn="ctr"/>
            <a:r>
              <a:rPr lang="vi-VN"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 trong quả trứng</a:t>
            </a:r>
            <a:endParaRPr lang="vi-VN" sz="4400"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endParaRPr>
          </a:p>
          <a:p>
            <a:pPr algn="ctr"/>
            <a:r>
              <a:rPr lang="vi-VN"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(Trích)</a:t>
            </a:r>
            <a:endParaRPr lang="en-US"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endParaRPr>
          </a:p>
        </p:txBody>
      </p:sp>
      <p:grpSp>
        <p:nvGrpSpPr>
          <p:cNvPr id="5" name="Group 4"/>
          <p:cNvGrpSpPr/>
          <p:nvPr/>
        </p:nvGrpSpPr>
        <p:grpSpPr>
          <a:xfrm>
            <a:off x="5011693" y="870428"/>
            <a:ext cx="7726559" cy="8834332"/>
            <a:chOff x="4987906" y="971943"/>
            <a:chExt cx="7726559" cy="8834332"/>
          </a:xfrm>
        </p:grpSpPr>
        <p:sp>
          <p:nvSpPr>
            <p:cNvPr id="69" name="Rectangle: Rounded Corners 42">
              <a:extLst>
                <a:ext uri="{FF2B5EF4-FFF2-40B4-BE49-F238E27FC236}">
                  <a16:creationId xmlns:a16="http://schemas.microsoft.com/office/drawing/2014/main" id="{32827003-216F-E7D1-2D60-AEF7E1CBAEA4}"/>
                </a:ext>
              </a:extLst>
            </p:cNvPr>
            <p:cNvSpPr/>
            <p:nvPr/>
          </p:nvSpPr>
          <p:spPr>
            <a:xfrm>
              <a:off x="9797113" y="8313052"/>
              <a:ext cx="1445434" cy="536762"/>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5" name="Picture 144"/>
            <p:cNvPicPr>
              <a:picLocks noChangeAspect="1"/>
            </p:cNvPicPr>
            <p:nvPr/>
          </p:nvPicPr>
          <p:blipFill>
            <a:blip r:embed="rId7"/>
            <a:stretch>
              <a:fillRect/>
            </a:stretch>
          </p:blipFill>
          <p:spPr>
            <a:xfrm>
              <a:off x="5021071" y="971943"/>
              <a:ext cx="1834795" cy="478642"/>
            </a:xfrm>
            <a:prstGeom prst="rect">
              <a:avLst/>
            </a:prstGeom>
          </p:spPr>
        </p:pic>
        <p:sp>
          <p:nvSpPr>
            <p:cNvPr id="146" name="Rectangle: Rounded Corners 1">
              <a:extLst>
                <a:ext uri="{FF2B5EF4-FFF2-40B4-BE49-F238E27FC236}">
                  <a16:creationId xmlns:a16="http://schemas.microsoft.com/office/drawing/2014/main" id="{F2A5C2FF-71B6-ACFC-513D-50076F6892BA}"/>
                </a:ext>
              </a:extLst>
            </p:cNvPr>
            <p:cNvSpPr/>
            <p:nvPr/>
          </p:nvSpPr>
          <p:spPr>
            <a:xfrm>
              <a:off x="5021071" y="2169467"/>
              <a:ext cx="1865406" cy="561404"/>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47" name="Rectangle: Rounded Corners 5">
              <a:extLst>
                <a:ext uri="{FF2B5EF4-FFF2-40B4-BE49-F238E27FC236}">
                  <a16:creationId xmlns:a16="http://schemas.microsoft.com/office/drawing/2014/main" id="{A3A16001-408C-DF68-2FA3-00B493A92794}"/>
                </a:ext>
              </a:extLst>
            </p:cNvPr>
            <p:cNvSpPr/>
            <p:nvPr/>
          </p:nvSpPr>
          <p:spPr>
            <a:xfrm>
              <a:off x="5021071" y="1615924"/>
              <a:ext cx="2437140" cy="458162"/>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48" name="Rectangle: Rounded Corners 7">
              <a:extLst>
                <a:ext uri="{FF2B5EF4-FFF2-40B4-BE49-F238E27FC236}">
                  <a16:creationId xmlns:a16="http://schemas.microsoft.com/office/drawing/2014/main" id="{3C2AFF26-00E9-F7AF-B960-397CA2582168}"/>
                </a:ext>
              </a:extLst>
            </p:cNvPr>
            <p:cNvSpPr/>
            <p:nvPr/>
          </p:nvSpPr>
          <p:spPr>
            <a:xfrm>
              <a:off x="5021072" y="2840150"/>
              <a:ext cx="1514908" cy="559291"/>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49" name="Rectangle: Rounded Corners 9">
              <a:extLst>
                <a:ext uri="{FF2B5EF4-FFF2-40B4-BE49-F238E27FC236}">
                  <a16:creationId xmlns:a16="http://schemas.microsoft.com/office/drawing/2014/main" id="{FF4FA5E9-8D6B-FF29-B910-DBEC140D85A5}"/>
                </a:ext>
              </a:extLst>
            </p:cNvPr>
            <p:cNvSpPr/>
            <p:nvPr/>
          </p:nvSpPr>
          <p:spPr>
            <a:xfrm>
              <a:off x="5021071" y="3494822"/>
              <a:ext cx="1782987" cy="525002"/>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50" name="Rectangle: Rounded Corners 11">
              <a:extLst>
                <a:ext uri="{FF2B5EF4-FFF2-40B4-BE49-F238E27FC236}">
                  <a16:creationId xmlns:a16="http://schemas.microsoft.com/office/drawing/2014/main" id="{3668FA15-1E43-5CCA-0092-CAAF17D608FF}"/>
                </a:ext>
              </a:extLst>
            </p:cNvPr>
            <p:cNvSpPr/>
            <p:nvPr/>
          </p:nvSpPr>
          <p:spPr>
            <a:xfrm>
              <a:off x="5021071" y="4195555"/>
              <a:ext cx="1782987" cy="549252"/>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1" name="Rectangle: Rounded Corners 16">
              <a:extLst>
                <a:ext uri="{FF2B5EF4-FFF2-40B4-BE49-F238E27FC236}">
                  <a16:creationId xmlns:a16="http://schemas.microsoft.com/office/drawing/2014/main" id="{D4D47A62-DF13-379A-BF2E-4265E3FB9C29}"/>
                </a:ext>
              </a:extLst>
            </p:cNvPr>
            <p:cNvSpPr/>
            <p:nvPr/>
          </p:nvSpPr>
          <p:spPr>
            <a:xfrm>
              <a:off x="5021071" y="4790264"/>
              <a:ext cx="2404612" cy="559565"/>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52" name="Rectangle: Rounded Corners 18">
              <a:extLst>
                <a:ext uri="{FF2B5EF4-FFF2-40B4-BE49-F238E27FC236}">
                  <a16:creationId xmlns:a16="http://schemas.microsoft.com/office/drawing/2014/main" id="{91CC347D-1829-5FB4-2455-0A0C36E1B09C}"/>
                </a:ext>
              </a:extLst>
            </p:cNvPr>
            <p:cNvSpPr/>
            <p:nvPr/>
          </p:nvSpPr>
          <p:spPr>
            <a:xfrm>
              <a:off x="5021071" y="5445237"/>
              <a:ext cx="1462404" cy="515186"/>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53" name="Rectangle: Rounded Corners 20">
              <a:extLst>
                <a:ext uri="{FF2B5EF4-FFF2-40B4-BE49-F238E27FC236}">
                  <a16:creationId xmlns:a16="http://schemas.microsoft.com/office/drawing/2014/main" id="{DCDA9324-4A36-568D-C73C-1FE481E39A63}"/>
                </a:ext>
              </a:extLst>
            </p:cNvPr>
            <p:cNvSpPr/>
            <p:nvPr/>
          </p:nvSpPr>
          <p:spPr>
            <a:xfrm>
              <a:off x="5021071" y="6049588"/>
              <a:ext cx="2346755" cy="508280"/>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54" name="Rectangle: Rounded Corners 22">
              <a:extLst>
                <a:ext uri="{FF2B5EF4-FFF2-40B4-BE49-F238E27FC236}">
                  <a16:creationId xmlns:a16="http://schemas.microsoft.com/office/drawing/2014/main" id="{E68370D6-BAC1-0C73-EF1A-8B75F7CCA650}"/>
                </a:ext>
              </a:extLst>
            </p:cNvPr>
            <p:cNvSpPr/>
            <p:nvPr/>
          </p:nvSpPr>
          <p:spPr>
            <a:xfrm>
              <a:off x="5021070" y="6653304"/>
              <a:ext cx="1989349" cy="559398"/>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55" name="Rectangle: Rounded Corners 24">
              <a:extLst>
                <a:ext uri="{FF2B5EF4-FFF2-40B4-BE49-F238E27FC236}">
                  <a16:creationId xmlns:a16="http://schemas.microsoft.com/office/drawing/2014/main" id="{72E4FBA9-30CB-1870-640B-9EE996B92DC8}"/>
                </a:ext>
              </a:extLst>
            </p:cNvPr>
            <p:cNvSpPr/>
            <p:nvPr/>
          </p:nvSpPr>
          <p:spPr>
            <a:xfrm>
              <a:off x="5021070" y="7296159"/>
              <a:ext cx="1462405" cy="540497"/>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56" name="Rectangle: Rounded Corners 26">
              <a:extLst>
                <a:ext uri="{FF2B5EF4-FFF2-40B4-BE49-F238E27FC236}">
                  <a16:creationId xmlns:a16="http://schemas.microsoft.com/office/drawing/2014/main" id="{11B45A49-540C-F320-515D-DB81BD3DDA3B}"/>
                </a:ext>
              </a:extLst>
            </p:cNvPr>
            <p:cNvSpPr/>
            <p:nvPr/>
          </p:nvSpPr>
          <p:spPr>
            <a:xfrm>
              <a:off x="5034044" y="8016367"/>
              <a:ext cx="1991885" cy="537378"/>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57" name="Rectangle: Rounded Corners 28">
              <a:extLst>
                <a:ext uri="{FF2B5EF4-FFF2-40B4-BE49-F238E27FC236}">
                  <a16:creationId xmlns:a16="http://schemas.microsoft.com/office/drawing/2014/main" id="{DA181471-A072-3FD2-BD71-4605C0F50089}"/>
                </a:ext>
              </a:extLst>
            </p:cNvPr>
            <p:cNvSpPr/>
            <p:nvPr/>
          </p:nvSpPr>
          <p:spPr>
            <a:xfrm>
              <a:off x="9818001" y="3209411"/>
              <a:ext cx="1529342" cy="492617"/>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58" name="Rectangle: Rounded Corners 30">
              <a:extLst>
                <a:ext uri="{FF2B5EF4-FFF2-40B4-BE49-F238E27FC236}">
                  <a16:creationId xmlns:a16="http://schemas.microsoft.com/office/drawing/2014/main" id="{BCD860C8-921F-2B88-E6E9-3BE25DC82A01}"/>
                </a:ext>
              </a:extLst>
            </p:cNvPr>
            <p:cNvSpPr/>
            <p:nvPr/>
          </p:nvSpPr>
          <p:spPr>
            <a:xfrm>
              <a:off x="9828996" y="2506067"/>
              <a:ext cx="1957396" cy="532124"/>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59" name="Rectangle: Rounded Corners 38">
              <a:extLst>
                <a:ext uri="{FF2B5EF4-FFF2-40B4-BE49-F238E27FC236}">
                  <a16:creationId xmlns:a16="http://schemas.microsoft.com/office/drawing/2014/main" id="{981A50D4-C575-7C7E-59CF-72CBEF1103AF}"/>
                </a:ext>
              </a:extLst>
            </p:cNvPr>
            <p:cNvSpPr/>
            <p:nvPr/>
          </p:nvSpPr>
          <p:spPr>
            <a:xfrm>
              <a:off x="5021070" y="9301772"/>
              <a:ext cx="1889414" cy="504503"/>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60" name="Rectangle: Rounded Corners 40">
              <a:extLst>
                <a:ext uri="{FF2B5EF4-FFF2-40B4-BE49-F238E27FC236}">
                  <a16:creationId xmlns:a16="http://schemas.microsoft.com/office/drawing/2014/main" id="{7946D2BF-CA7D-F936-8060-CD926E6789BC}"/>
                </a:ext>
              </a:extLst>
            </p:cNvPr>
            <p:cNvSpPr/>
            <p:nvPr/>
          </p:nvSpPr>
          <p:spPr>
            <a:xfrm>
              <a:off x="4987906" y="8689592"/>
              <a:ext cx="2746661" cy="524694"/>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61" name="Rectangle: Rounded Corners 42">
              <a:extLst>
                <a:ext uri="{FF2B5EF4-FFF2-40B4-BE49-F238E27FC236}">
                  <a16:creationId xmlns:a16="http://schemas.microsoft.com/office/drawing/2014/main" id="{32827003-216F-E7D1-2D60-AEF7E1CBAEA4}"/>
                </a:ext>
              </a:extLst>
            </p:cNvPr>
            <p:cNvSpPr/>
            <p:nvPr/>
          </p:nvSpPr>
          <p:spPr>
            <a:xfrm>
              <a:off x="9787262" y="5807793"/>
              <a:ext cx="1902943" cy="483623"/>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62" name="Rectangle: Rounded Corners 44">
              <a:extLst>
                <a:ext uri="{FF2B5EF4-FFF2-40B4-BE49-F238E27FC236}">
                  <a16:creationId xmlns:a16="http://schemas.microsoft.com/office/drawing/2014/main" id="{F7AD52A5-55F4-6DEA-309C-080D01106085}"/>
                </a:ext>
              </a:extLst>
            </p:cNvPr>
            <p:cNvSpPr/>
            <p:nvPr/>
          </p:nvSpPr>
          <p:spPr>
            <a:xfrm>
              <a:off x="9790495" y="3820455"/>
              <a:ext cx="2923970" cy="580388"/>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63" name="Rectangle: Rounded Corners 44">
              <a:extLst>
                <a:ext uri="{FF2B5EF4-FFF2-40B4-BE49-F238E27FC236}">
                  <a16:creationId xmlns:a16="http://schemas.microsoft.com/office/drawing/2014/main" id="{F7AD52A5-55F4-6DEA-309C-080D01106085}"/>
                </a:ext>
              </a:extLst>
            </p:cNvPr>
            <p:cNvSpPr/>
            <p:nvPr/>
          </p:nvSpPr>
          <p:spPr>
            <a:xfrm>
              <a:off x="9805268" y="5127450"/>
              <a:ext cx="2476306" cy="579791"/>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64" name="Rectangle: Rounded Corners 44">
              <a:extLst>
                <a:ext uri="{FF2B5EF4-FFF2-40B4-BE49-F238E27FC236}">
                  <a16:creationId xmlns:a16="http://schemas.microsoft.com/office/drawing/2014/main" id="{F7AD52A5-55F4-6DEA-309C-080D01106085}"/>
                </a:ext>
              </a:extLst>
            </p:cNvPr>
            <p:cNvSpPr/>
            <p:nvPr/>
          </p:nvSpPr>
          <p:spPr>
            <a:xfrm>
              <a:off x="9787745" y="4466219"/>
              <a:ext cx="2923970" cy="580388"/>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65" name="Rectangle: Rounded Corners 42">
              <a:extLst>
                <a:ext uri="{FF2B5EF4-FFF2-40B4-BE49-F238E27FC236}">
                  <a16:creationId xmlns:a16="http://schemas.microsoft.com/office/drawing/2014/main" id="{32827003-216F-E7D1-2D60-AEF7E1CBAEA4}"/>
                </a:ext>
              </a:extLst>
            </p:cNvPr>
            <p:cNvSpPr/>
            <p:nvPr/>
          </p:nvSpPr>
          <p:spPr>
            <a:xfrm>
              <a:off x="9812451" y="6411834"/>
              <a:ext cx="2083090" cy="504557"/>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66" name="Rectangle: Rounded Corners 42">
              <a:extLst>
                <a:ext uri="{FF2B5EF4-FFF2-40B4-BE49-F238E27FC236}">
                  <a16:creationId xmlns:a16="http://schemas.microsoft.com/office/drawing/2014/main" id="{32827003-216F-E7D1-2D60-AEF7E1CBAEA4}"/>
                </a:ext>
              </a:extLst>
            </p:cNvPr>
            <p:cNvSpPr/>
            <p:nvPr/>
          </p:nvSpPr>
          <p:spPr>
            <a:xfrm>
              <a:off x="9789934" y="7035849"/>
              <a:ext cx="1212169" cy="536762"/>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67" name="Rectangle: Rounded Corners 42">
              <a:extLst>
                <a:ext uri="{FF2B5EF4-FFF2-40B4-BE49-F238E27FC236}">
                  <a16:creationId xmlns:a16="http://schemas.microsoft.com/office/drawing/2014/main" id="{32827003-216F-E7D1-2D60-AEF7E1CBAEA4}"/>
                </a:ext>
              </a:extLst>
            </p:cNvPr>
            <p:cNvSpPr/>
            <p:nvPr/>
          </p:nvSpPr>
          <p:spPr>
            <a:xfrm>
              <a:off x="9798352" y="7688584"/>
              <a:ext cx="1527150" cy="532566"/>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2" name="Group 11"/>
          <p:cNvGrpSpPr/>
          <p:nvPr/>
        </p:nvGrpSpPr>
        <p:grpSpPr>
          <a:xfrm>
            <a:off x="6509636" y="878068"/>
            <a:ext cx="7878975" cy="8841286"/>
            <a:chOff x="6503621" y="1053596"/>
            <a:chExt cx="7878975" cy="8841286"/>
          </a:xfrm>
        </p:grpSpPr>
        <p:sp>
          <p:nvSpPr>
            <p:cNvPr id="72" name="Rectangle: Rounded Corners 37">
              <a:extLst>
                <a:ext uri="{FF2B5EF4-FFF2-40B4-BE49-F238E27FC236}">
                  <a16:creationId xmlns:a16="http://schemas.microsoft.com/office/drawing/2014/main" id="{0CFEA64E-D7D9-36ED-D626-CB5993D1EC83}"/>
                </a:ext>
              </a:extLst>
            </p:cNvPr>
            <p:cNvSpPr/>
            <p:nvPr/>
          </p:nvSpPr>
          <p:spPr>
            <a:xfrm>
              <a:off x="11331702" y="8398381"/>
              <a:ext cx="2393245" cy="557202"/>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94" name="Rectangle: Rounded Corners 10">
              <a:extLst>
                <a:ext uri="{FF2B5EF4-FFF2-40B4-BE49-F238E27FC236}">
                  <a16:creationId xmlns:a16="http://schemas.microsoft.com/office/drawing/2014/main" id="{7E0D7F72-348A-6355-60C2-7D85F5089D0D}"/>
                </a:ext>
              </a:extLst>
            </p:cNvPr>
            <p:cNvSpPr/>
            <p:nvPr/>
          </p:nvSpPr>
          <p:spPr>
            <a:xfrm>
              <a:off x="11936115" y="6474088"/>
              <a:ext cx="1393450" cy="486218"/>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95" name="Rectangle: Rounded Corners 35">
              <a:extLst>
                <a:ext uri="{FF2B5EF4-FFF2-40B4-BE49-F238E27FC236}">
                  <a16:creationId xmlns:a16="http://schemas.microsoft.com/office/drawing/2014/main" id="{C4C7AC72-3CB6-003C-6498-D2FFF1483E65}"/>
                </a:ext>
              </a:extLst>
            </p:cNvPr>
            <p:cNvSpPr/>
            <p:nvPr/>
          </p:nvSpPr>
          <p:spPr>
            <a:xfrm>
              <a:off x="12771912" y="3881749"/>
              <a:ext cx="1420878" cy="526879"/>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96" name="Rectangle: Rounded Corners 37">
              <a:extLst>
                <a:ext uri="{FF2B5EF4-FFF2-40B4-BE49-F238E27FC236}">
                  <a16:creationId xmlns:a16="http://schemas.microsoft.com/office/drawing/2014/main" id="{0CFEA64E-D7D9-36ED-D626-CB5993D1EC83}"/>
                </a:ext>
              </a:extLst>
            </p:cNvPr>
            <p:cNvSpPr/>
            <p:nvPr/>
          </p:nvSpPr>
          <p:spPr>
            <a:xfrm>
              <a:off x="12301296" y="5153780"/>
              <a:ext cx="2081299" cy="544538"/>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97" name="Rectangle: Rounded Corners 39">
              <a:extLst>
                <a:ext uri="{FF2B5EF4-FFF2-40B4-BE49-F238E27FC236}">
                  <a16:creationId xmlns:a16="http://schemas.microsoft.com/office/drawing/2014/main" id="{DDFEFAD2-3E64-2510-B4F7-57BF859F936D}"/>
                </a:ext>
              </a:extLst>
            </p:cNvPr>
            <p:cNvSpPr/>
            <p:nvPr/>
          </p:nvSpPr>
          <p:spPr>
            <a:xfrm>
              <a:off x="11419153" y="3246564"/>
              <a:ext cx="2749553" cy="494703"/>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98" name="Rectangle: Rounded Corners 41">
              <a:extLst>
                <a:ext uri="{FF2B5EF4-FFF2-40B4-BE49-F238E27FC236}">
                  <a16:creationId xmlns:a16="http://schemas.microsoft.com/office/drawing/2014/main" id="{34D6F4F4-617F-8983-E1C6-4893996AC697}"/>
                </a:ext>
              </a:extLst>
            </p:cNvPr>
            <p:cNvSpPr/>
            <p:nvPr/>
          </p:nvSpPr>
          <p:spPr>
            <a:xfrm>
              <a:off x="12808711" y="4527315"/>
              <a:ext cx="1573885" cy="561396"/>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99" name="Rectangle: Rounded Corners 43">
              <a:extLst>
                <a:ext uri="{FF2B5EF4-FFF2-40B4-BE49-F238E27FC236}">
                  <a16:creationId xmlns:a16="http://schemas.microsoft.com/office/drawing/2014/main" id="{DD824A99-7F97-8DC0-40EA-47A340450545}"/>
                </a:ext>
              </a:extLst>
            </p:cNvPr>
            <p:cNvSpPr/>
            <p:nvPr/>
          </p:nvSpPr>
          <p:spPr>
            <a:xfrm>
              <a:off x="11731200" y="5860608"/>
              <a:ext cx="1175624" cy="519990"/>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00" name="Rectangle: Rounded Corners 45">
              <a:extLst>
                <a:ext uri="{FF2B5EF4-FFF2-40B4-BE49-F238E27FC236}">
                  <a16:creationId xmlns:a16="http://schemas.microsoft.com/office/drawing/2014/main" id="{AD729883-E885-03B3-3C3F-DD06EC8A543D}"/>
                </a:ext>
              </a:extLst>
            </p:cNvPr>
            <p:cNvSpPr/>
            <p:nvPr/>
          </p:nvSpPr>
          <p:spPr>
            <a:xfrm rot="10800000" flipV="1">
              <a:off x="11792905" y="2580072"/>
              <a:ext cx="1667146" cy="486623"/>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01" name="Rectangle: Rounded Corners 37">
              <a:extLst>
                <a:ext uri="{FF2B5EF4-FFF2-40B4-BE49-F238E27FC236}">
                  <a16:creationId xmlns:a16="http://schemas.microsoft.com/office/drawing/2014/main" id="{0CFEA64E-D7D9-36ED-D626-CB5993D1EC83}"/>
                </a:ext>
              </a:extLst>
            </p:cNvPr>
            <p:cNvSpPr/>
            <p:nvPr/>
          </p:nvSpPr>
          <p:spPr>
            <a:xfrm>
              <a:off x="11080127" y="7123144"/>
              <a:ext cx="2810342" cy="536762"/>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02" name="Rectangle: Rounded Corners 37">
              <a:extLst>
                <a:ext uri="{FF2B5EF4-FFF2-40B4-BE49-F238E27FC236}">
                  <a16:creationId xmlns:a16="http://schemas.microsoft.com/office/drawing/2014/main" id="{0CFEA64E-D7D9-36ED-D626-CB5993D1EC83}"/>
                </a:ext>
              </a:extLst>
            </p:cNvPr>
            <p:cNvSpPr/>
            <p:nvPr/>
          </p:nvSpPr>
          <p:spPr>
            <a:xfrm>
              <a:off x="11398927" y="7755391"/>
              <a:ext cx="2094176" cy="515780"/>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03" name="Rectangle: Rounded Corners 8">
              <a:extLst>
                <a:ext uri="{FF2B5EF4-FFF2-40B4-BE49-F238E27FC236}">
                  <a16:creationId xmlns:a16="http://schemas.microsoft.com/office/drawing/2014/main" id="{2A8D28D9-D36C-DD99-E120-791E48662CEC}"/>
                </a:ext>
              </a:extLst>
            </p:cNvPr>
            <p:cNvSpPr/>
            <p:nvPr/>
          </p:nvSpPr>
          <p:spPr>
            <a:xfrm>
              <a:off x="7781275" y="8735040"/>
              <a:ext cx="1346872" cy="52855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04" name="Rectangle: Rounded Corners 8">
              <a:extLst>
                <a:ext uri="{FF2B5EF4-FFF2-40B4-BE49-F238E27FC236}">
                  <a16:creationId xmlns:a16="http://schemas.microsoft.com/office/drawing/2014/main" id="{2A8D28D9-D36C-DD99-E120-791E48662CEC}"/>
                </a:ext>
              </a:extLst>
            </p:cNvPr>
            <p:cNvSpPr/>
            <p:nvPr/>
          </p:nvSpPr>
          <p:spPr>
            <a:xfrm>
              <a:off x="6955039" y="9366327"/>
              <a:ext cx="1346872" cy="52855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 name="Rectangle: Rounded Corners 2">
              <a:extLst>
                <a:ext uri="{FF2B5EF4-FFF2-40B4-BE49-F238E27FC236}">
                  <a16:creationId xmlns:a16="http://schemas.microsoft.com/office/drawing/2014/main" id="{07B690FA-A633-A546-4C4A-E0B90ACC24DA}"/>
                </a:ext>
              </a:extLst>
            </p:cNvPr>
            <p:cNvSpPr/>
            <p:nvPr/>
          </p:nvSpPr>
          <p:spPr>
            <a:xfrm>
              <a:off x="6886708" y="1053596"/>
              <a:ext cx="1407561" cy="526877"/>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06" name="Rectangle: Rounded Corners 6">
              <a:extLst>
                <a:ext uri="{FF2B5EF4-FFF2-40B4-BE49-F238E27FC236}">
                  <a16:creationId xmlns:a16="http://schemas.microsoft.com/office/drawing/2014/main" id="{E33323CB-0D87-E6EA-924D-BF5D2C0AEEA3}"/>
                </a:ext>
              </a:extLst>
            </p:cNvPr>
            <p:cNvSpPr/>
            <p:nvPr/>
          </p:nvSpPr>
          <p:spPr>
            <a:xfrm>
              <a:off x="7479093" y="1680164"/>
              <a:ext cx="1172400" cy="500904"/>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07" name="Rectangle: Rounded Corners 12">
              <a:extLst>
                <a:ext uri="{FF2B5EF4-FFF2-40B4-BE49-F238E27FC236}">
                  <a16:creationId xmlns:a16="http://schemas.microsoft.com/office/drawing/2014/main" id="{69EDFC71-7056-D193-7894-DCDFD5DC9A03}"/>
                </a:ext>
              </a:extLst>
            </p:cNvPr>
            <p:cNvSpPr/>
            <p:nvPr/>
          </p:nvSpPr>
          <p:spPr>
            <a:xfrm>
              <a:off x="6823441" y="3567464"/>
              <a:ext cx="2089174" cy="53453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 name="Rectangle: Rounded Corners 17">
              <a:extLst>
                <a:ext uri="{FF2B5EF4-FFF2-40B4-BE49-F238E27FC236}">
                  <a16:creationId xmlns:a16="http://schemas.microsoft.com/office/drawing/2014/main" id="{1A8C0C6A-2D0E-1630-B890-67C479DF425F}"/>
                </a:ext>
              </a:extLst>
            </p:cNvPr>
            <p:cNvSpPr/>
            <p:nvPr/>
          </p:nvSpPr>
          <p:spPr>
            <a:xfrm>
              <a:off x="6802654" y="4190280"/>
              <a:ext cx="2218345" cy="538438"/>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09" name="Rectangle: Rounded Corners 19">
              <a:extLst>
                <a:ext uri="{FF2B5EF4-FFF2-40B4-BE49-F238E27FC236}">
                  <a16:creationId xmlns:a16="http://schemas.microsoft.com/office/drawing/2014/main" id="{A260D1C0-104E-5D19-0C54-CEC98BBFA347}"/>
                </a:ext>
              </a:extLst>
            </p:cNvPr>
            <p:cNvSpPr/>
            <p:nvPr/>
          </p:nvSpPr>
          <p:spPr>
            <a:xfrm>
              <a:off x="7459931" y="4853162"/>
              <a:ext cx="1743199" cy="51434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10" name="Rectangle: Rounded Corners 21">
              <a:extLst>
                <a:ext uri="{FF2B5EF4-FFF2-40B4-BE49-F238E27FC236}">
                  <a16:creationId xmlns:a16="http://schemas.microsoft.com/office/drawing/2014/main" id="{83F2B6F6-110C-6F43-539E-110092CD3BC7}"/>
                </a:ext>
              </a:extLst>
            </p:cNvPr>
            <p:cNvSpPr/>
            <p:nvPr/>
          </p:nvSpPr>
          <p:spPr>
            <a:xfrm>
              <a:off x="6624019" y="5519903"/>
              <a:ext cx="2765762" cy="512347"/>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11" name="Rectangle: Rounded Corners 23">
              <a:extLst>
                <a:ext uri="{FF2B5EF4-FFF2-40B4-BE49-F238E27FC236}">
                  <a16:creationId xmlns:a16="http://schemas.microsoft.com/office/drawing/2014/main" id="{0CBDC088-EB58-A740-E4EB-20E46D03776A}"/>
                </a:ext>
              </a:extLst>
            </p:cNvPr>
            <p:cNvSpPr/>
            <p:nvPr/>
          </p:nvSpPr>
          <p:spPr>
            <a:xfrm>
              <a:off x="7418449" y="6154112"/>
              <a:ext cx="2241282" cy="51009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12" name="Rectangle: Rounded Corners 25">
              <a:extLst>
                <a:ext uri="{FF2B5EF4-FFF2-40B4-BE49-F238E27FC236}">
                  <a16:creationId xmlns:a16="http://schemas.microsoft.com/office/drawing/2014/main" id="{7D9E5F48-6147-04A4-4479-060D203BFFC9}"/>
                </a:ext>
              </a:extLst>
            </p:cNvPr>
            <p:cNvSpPr/>
            <p:nvPr/>
          </p:nvSpPr>
          <p:spPr>
            <a:xfrm>
              <a:off x="7083844" y="6759191"/>
              <a:ext cx="2180384" cy="540583"/>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13" name="Rectangle: Rounded Corners 27">
              <a:extLst>
                <a:ext uri="{FF2B5EF4-FFF2-40B4-BE49-F238E27FC236}">
                  <a16:creationId xmlns:a16="http://schemas.microsoft.com/office/drawing/2014/main" id="{912CE26C-F5E4-A32E-E840-CB5F6372F6C0}"/>
                </a:ext>
              </a:extLst>
            </p:cNvPr>
            <p:cNvSpPr/>
            <p:nvPr/>
          </p:nvSpPr>
          <p:spPr>
            <a:xfrm>
              <a:off x="6503621" y="7375785"/>
              <a:ext cx="2581166" cy="562679"/>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14" name="Rectangle: Rounded Corners 29">
              <a:extLst>
                <a:ext uri="{FF2B5EF4-FFF2-40B4-BE49-F238E27FC236}">
                  <a16:creationId xmlns:a16="http://schemas.microsoft.com/office/drawing/2014/main" id="{4E47539C-180E-4752-F346-7D4F023048BE}"/>
                </a:ext>
              </a:extLst>
            </p:cNvPr>
            <p:cNvSpPr/>
            <p:nvPr/>
          </p:nvSpPr>
          <p:spPr>
            <a:xfrm>
              <a:off x="7062048" y="8040054"/>
              <a:ext cx="1717387" cy="545079"/>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5" name="Rectangle: Rounded Corners 31">
              <a:extLst>
                <a:ext uri="{FF2B5EF4-FFF2-40B4-BE49-F238E27FC236}">
                  <a16:creationId xmlns:a16="http://schemas.microsoft.com/office/drawing/2014/main" id="{82AD8A9E-9EA1-357F-DCD7-CEA5512FC1C7}"/>
                </a:ext>
              </a:extLst>
            </p:cNvPr>
            <p:cNvSpPr/>
            <p:nvPr/>
          </p:nvSpPr>
          <p:spPr>
            <a:xfrm>
              <a:off x="6940305" y="2262879"/>
              <a:ext cx="1701209" cy="518058"/>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16" name="Rectangle: Rounded Corners 33">
              <a:extLst>
                <a:ext uri="{FF2B5EF4-FFF2-40B4-BE49-F238E27FC236}">
                  <a16:creationId xmlns:a16="http://schemas.microsoft.com/office/drawing/2014/main" id="{0C13D9BD-9D02-0760-FFB4-169184C659B9}"/>
                </a:ext>
              </a:extLst>
            </p:cNvPr>
            <p:cNvSpPr/>
            <p:nvPr/>
          </p:nvSpPr>
          <p:spPr>
            <a:xfrm>
              <a:off x="6618250" y="2911182"/>
              <a:ext cx="2801432" cy="562853"/>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53452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985261"/>
            <a:ext cx="14970822" cy="8839200"/>
          </a:xfrm>
          <a:prstGeom prst="rect">
            <a:avLst/>
          </a:prstGeom>
        </p:spPr>
      </p:pic>
      <p:sp>
        <p:nvSpPr>
          <p:cNvPr id="3" name="Freeform 3"/>
          <p:cNvSpPr/>
          <p:nvPr/>
        </p:nvSpPr>
        <p:spPr>
          <a:xfrm>
            <a:off x="12877800" y="-644486"/>
            <a:ext cx="5971121" cy="3687083"/>
          </a:xfrm>
          <a:custGeom>
            <a:avLst/>
            <a:gdLst/>
            <a:ahLst/>
            <a:cxnLst/>
            <a:rect l="l" t="t" r="r" b="b"/>
            <a:pathLst>
              <a:path w="8180997" h="4826788">
                <a:moveTo>
                  <a:pt x="0" y="0"/>
                </a:moveTo>
                <a:lnTo>
                  <a:pt x="8180997" y="0"/>
                </a:lnTo>
                <a:lnTo>
                  <a:pt x="8180997" y="4826788"/>
                </a:lnTo>
                <a:lnTo>
                  <a:pt x="0" y="4826788"/>
                </a:lnTo>
                <a:lnTo>
                  <a:pt x="0" y="0"/>
                </a:lnTo>
                <a:close/>
              </a:path>
            </a:pathLst>
          </a:custGeom>
          <a:blipFill>
            <a:blip r:embed="rId3"/>
            <a:stretch>
              <a:fillRect/>
            </a:stretch>
          </a:blipFill>
        </p:spPr>
      </p:sp>
      <p:sp>
        <p:nvSpPr>
          <p:cNvPr id="13" name="Rounded Rectangle 12"/>
          <p:cNvSpPr/>
          <p:nvPr/>
        </p:nvSpPr>
        <p:spPr>
          <a:xfrm>
            <a:off x="1976416" y="262471"/>
            <a:ext cx="11887199" cy="182880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accent3">
                    <a:lumMod val="50000"/>
                  </a:schemeClr>
                </a:solidFill>
                <a:latin typeface="#9Slide07 SVNDessert Menu Scrip" panose="00000500000000000000" pitchFamily="2" charset="0"/>
              </a:rPr>
              <a:t>YÊU CẦU CẦN ĐẠT</a:t>
            </a:r>
          </a:p>
        </p:txBody>
      </p:sp>
      <p:sp>
        <p:nvSpPr>
          <p:cNvPr id="21" name="Freeform 2"/>
          <p:cNvSpPr/>
          <p:nvPr/>
        </p:nvSpPr>
        <p:spPr>
          <a:xfrm>
            <a:off x="14770590" y="2357448"/>
            <a:ext cx="4118196" cy="9863942"/>
          </a:xfrm>
          <a:custGeom>
            <a:avLst/>
            <a:gdLst/>
            <a:ahLst/>
            <a:cxnLst/>
            <a:rect l="l" t="t" r="r" b="b"/>
            <a:pathLst>
              <a:path w="4118196" h="9863942">
                <a:moveTo>
                  <a:pt x="0" y="0"/>
                </a:moveTo>
                <a:lnTo>
                  <a:pt x="4118196" y="0"/>
                </a:lnTo>
                <a:lnTo>
                  <a:pt x="4118196" y="9863942"/>
                </a:lnTo>
                <a:lnTo>
                  <a:pt x="0" y="9863942"/>
                </a:lnTo>
                <a:lnTo>
                  <a:pt x="0" y="0"/>
                </a:lnTo>
                <a:close/>
              </a:path>
            </a:pathLst>
          </a:custGeom>
          <a:blipFill>
            <a:blip r:embed="rId4"/>
            <a:stretch>
              <a:fillRect/>
            </a:stretch>
          </a:blipFill>
        </p:spPr>
      </p:sp>
      <p:sp>
        <p:nvSpPr>
          <p:cNvPr id="22" name="Freeform 3"/>
          <p:cNvSpPr/>
          <p:nvPr/>
        </p:nvSpPr>
        <p:spPr>
          <a:xfrm>
            <a:off x="11745768" y="7080429"/>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5"/>
            <a:stretch>
              <a:fillRect/>
            </a:stretch>
          </a:blipFill>
        </p:spPr>
      </p:sp>
      <p:sp>
        <p:nvSpPr>
          <p:cNvPr id="23" name="Freeform 5"/>
          <p:cNvSpPr/>
          <p:nvPr/>
        </p:nvSpPr>
        <p:spPr>
          <a:xfrm>
            <a:off x="13792200" y="7756159"/>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6"/>
            <a:stretch>
              <a:fillRect/>
            </a:stretch>
          </a:blipFill>
        </p:spPr>
      </p:sp>
      <p:sp>
        <p:nvSpPr>
          <p:cNvPr id="24" name="Freeform 7"/>
          <p:cNvSpPr/>
          <p:nvPr/>
        </p:nvSpPr>
        <p:spPr>
          <a:xfrm flipH="1">
            <a:off x="16366743" y="849029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6"/>
            <a:stretch>
              <a:fillRect/>
            </a:stretch>
          </a:blipFill>
        </p:spPr>
      </p:sp>
      <p:sp>
        <p:nvSpPr>
          <p:cNvPr id="2" name="TextBox 1"/>
          <p:cNvSpPr txBox="1"/>
          <p:nvPr/>
        </p:nvSpPr>
        <p:spPr>
          <a:xfrm>
            <a:off x="1497416" y="2948607"/>
            <a:ext cx="12325507" cy="5509200"/>
          </a:xfrm>
          <a:prstGeom prst="rect">
            <a:avLst/>
          </a:prstGeom>
          <a:noFill/>
        </p:spPr>
        <p:txBody>
          <a:bodyPr wrap="square" rtlCol="0">
            <a:spAutoFit/>
          </a:bodyPr>
          <a:lstStyle/>
          <a:p>
            <a:pPr marL="514350" indent="-514350" algn="just">
              <a:buFont typeface="+mj-lt"/>
              <a:buAutoNum type="arabicPeriod"/>
            </a:pP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Đọc</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đúng</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diễn</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cảm</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bài</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thơ</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Bầu</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trời</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trong</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quả</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trứng</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biết</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nhấn</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giọng</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vào</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từ</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ngữ</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cần</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thiết</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để</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thể</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hiện</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cảm</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xúc</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suy</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nghĩ</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nhân</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vật</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chú</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gà</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con.</a:t>
            </a:r>
          </a:p>
          <a:p>
            <a:pPr marL="514350" indent="-514350" algn="just">
              <a:buFont typeface="+mj-lt"/>
              <a:buAutoNum type="arabicPeriod"/>
            </a:pP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Nhận</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biết</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trình</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tự</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các</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sự</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việc</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qua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lời</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kể</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chuyện</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của</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chú</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gà</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con,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gắn</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với</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thời</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gian</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không</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gian</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địa</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điểm</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cụ</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thể</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nhận</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xét</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đặc</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điểm</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sự</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thay</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đổi</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của</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cuộc</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sống</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cùng</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cảm</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xúc</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nghĩ</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suy</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của</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nhân</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vật</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ứng</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với</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sự</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thay</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đổi</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của</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không</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gian</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và</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thời</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gian</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Hiểu</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điều</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tác</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giả</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muốn</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nói</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qua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bài</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thơ</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theo</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cảm</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nhận</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riêng</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của</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mình</a:t>
            </a:r>
            <a:endParaRPr lang="vi-VN"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endParaRPr>
          </a:p>
          <a:p>
            <a:pPr marL="514350" lvl="0" indent="-514350" algn="just">
              <a:buFont typeface="+mj-lt"/>
              <a:buAutoNum type="arabicPeriod"/>
            </a:pPr>
            <a:r>
              <a:rPr lang="en-US" sz="3200" b="1" kern="0" dirty="0" err="1">
                <a:solidFill>
                  <a:srgbClr val="FF0066"/>
                </a:solidFill>
                <a:latin typeface="Times New Roman" panose="02020603050405020304" pitchFamily="18" charset="0"/>
                <a:cs typeface="Times New Roman" panose="02020603050405020304" pitchFamily="18" charset="0"/>
              </a:rPr>
              <a:t>Biết</a:t>
            </a:r>
            <a:r>
              <a:rPr lang="en-US" sz="3200" b="1" kern="0" dirty="0">
                <a:solidFill>
                  <a:srgbClr val="FF0066"/>
                </a:solidFill>
                <a:latin typeface="Times New Roman" panose="02020603050405020304" pitchFamily="18" charset="0"/>
                <a:cs typeface="Times New Roman" panose="02020603050405020304" pitchFamily="18" charset="0"/>
              </a:rPr>
              <a:t> </a:t>
            </a:r>
            <a:r>
              <a:rPr lang="vi-VN" sz="3200" b="1" kern="0" dirty="0">
                <a:solidFill>
                  <a:srgbClr val="FF0066"/>
                </a:solidFill>
                <a:latin typeface="Times New Roman" panose="02020603050405020304" pitchFamily="18" charset="0"/>
                <a:cs typeface="Times New Roman" panose="02020603050405020304" pitchFamily="18" charset="0"/>
              </a:rPr>
              <a:t>thể hiện sự đồng cảm với niềm vui của người xung quanh, thân thiện với mọi người.</a:t>
            </a:r>
            <a:endParaRPr lang="en-US" sz="3200" b="1" kern="0" dirty="0">
              <a:solidFill>
                <a:srgbClr val="FF0066"/>
              </a:solidFill>
              <a:latin typeface="Times New Roman" panose="02020603050405020304" pitchFamily="18" charset="0"/>
              <a:cs typeface="Times New Roman" panose="02020603050405020304" pitchFamily="18" charset="0"/>
            </a:endParaRPr>
          </a:p>
          <a:p>
            <a:pPr marL="514350" indent="-514350" algn="just">
              <a:buFont typeface="+mj-lt"/>
              <a:buAutoNum type="arabicPeriod"/>
            </a:pPr>
            <a:endParaRPr lang="en-US" sz="3200" dirty="0">
              <a:latin typeface="Cambria" panose="02040503050406030204" pitchFamily="18" charset="0"/>
              <a:ea typeface="Cambria" panose="02040503050406030204" pitchFamily="18" charset="0"/>
            </a:endParaRPr>
          </a:p>
        </p:txBody>
      </p:sp>
      <p:sp>
        <p:nvSpPr>
          <p:cNvPr id="15" name="Freeform 6"/>
          <p:cNvSpPr/>
          <p:nvPr/>
        </p:nvSpPr>
        <p:spPr>
          <a:xfrm flipH="1">
            <a:off x="6575703" y="8490299"/>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6"/>
            <a:stretch>
              <a:fillRect/>
            </a:stretch>
          </a:blipFill>
        </p:spPr>
      </p:sp>
      <p:sp>
        <p:nvSpPr>
          <p:cNvPr id="16" name="Freeform 8"/>
          <p:cNvSpPr/>
          <p:nvPr/>
        </p:nvSpPr>
        <p:spPr>
          <a:xfrm>
            <a:off x="8890392" y="8138630"/>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6"/>
            <a:stretch>
              <a:fillRect/>
            </a:stretch>
          </a:blipFill>
        </p:spPr>
      </p:sp>
      <p:sp>
        <p:nvSpPr>
          <p:cNvPr id="17" name="Freeform 7"/>
          <p:cNvSpPr/>
          <p:nvPr/>
        </p:nvSpPr>
        <p:spPr>
          <a:xfrm>
            <a:off x="13743390" y="4231191"/>
            <a:ext cx="4149751" cy="5532621"/>
          </a:xfrm>
          <a:custGeom>
            <a:avLst/>
            <a:gdLst/>
            <a:ahLst/>
            <a:cxnLst/>
            <a:rect l="l" t="t" r="r" b="b"/>
            <a:pathLst>
              <a:path w="6067621" h="7514081">
                <a:moveTo>
                  <a:pt x="0" y="0"/>
                </a:moveTo>
                <a:lnTo>
                  <a:pt x="6067620" y="0"/>
                </a:lnTo>
                <a:lnTo>
                  <a:pt x="6067620" y="7514081"/>
                </a:lnTo>
                <a:lnTo>
                  <a:pt x="0" y="7514081"/>
                </a:lnTo>
                <a:lnTo>
                  <a:pt x="0" y="0"/>
                </a:lnTo>
                <a:close/>
              </a:path>
            </a:pathLst>
          </a:custGeom>
          <a:blipFill>
            <a:blip r:embed="rId7"/>
            <a:stretch>
              <a:fillRect/>
            </a:stretch>
          </a:blipFill>
        </p:spPr>
      </p:sp>
      <p:sp>
        <p:nvSpPr>
          <p:cNvPr id="18" name="Freeform 3"/>
          <p:cNvSpPr/>
          <p:nvPr/>
        </p:nvSpPr>
        <p:spPr>
          <a:xfrm>
            <a:off x="-631308" y="7656785"/>
            <a:ext cx="3699491" cy="2729587"/>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5"/>
            <a:stretch>
              <a:fillRect/>
            </a:stretch>
          </a:blipFill>
        </p:spPr>
      </p:sp>
      <p:sp>
        <p:nvSpPr>
          <p:cNvPr id="19" name="Freeform 5"/>
          <p:cNvSpPr/>
          <p:nvPr/>
        </p:nvSpPr>
        <p:spPr>
          <a:xfrm>
            <a:off x="1921328" y="7963629"/>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6"/>
            <a:stretch>
              <a:fillRect/>
            </a:stretch>
          </a:blipFill>
        </p:spPr>
      </p:sp>
      <p:sp>
        <p:nvSpPr>
          <p:cNvPr id="20" name="Freeform 7"/>
          <p:cNvSpPr/>
          <p:nvPr/>
        </p:nvSpPr>
        <p:spPr>
          <a:xfrm flipH="1">
            <a:off x="4495871" y="869776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6"/>
            <a:stretch>
              <a:fillRect/>
            </a:stretch>
          </a:blipFill>
        </p:spPr>
      </p:sp>
    </p:spTree>
    <p:extLst>
      <p:ext uri="{BB962C8B-B14F-4D97-AF65-F5344CB8AC3E}">
        <p14:creationId xmlns:p14="http://schemas.microsoft.com/office/powerpoint/2010/main" val="407606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0022" y="290298"/>
            <a:ext cx="11570170" cy="6342826"/>
          </a:xfrm>
          <a:prstGeom prst="rect">
            <a:avLst/>
          </a:prstGeom>
          <a:ln w="12700">
            <a:solidFill>
              <a:schemeClr val="accent1"/>
            </a:solidFill>
            <a:prstDash val="sysDash"/>
          </a:ln>
        </p:spPr>
      </p:pic>
      <p:sp>
        <p:nvSpPr>
          <p:cNvPr id="18" name="Freeform 10"/>
          <p:cNvSpPr/>
          <p:nvPr/>
        </p:nvSpPr>
        <p:spPr>
          <a:xfrm>
            <a:off x="8230473" y="1633650"/>
            <a:ext cx="12492813" cy="9458100"/>
          </a:xfrm>
          <a:custGeom>
            <a:avLst/>
            <a:gdLst/>
            <a:ahLst/>
            <a:cxnLst/>
            <a:rect l="l" t="t" r="r" b="b"/>
            <a:pathLst>
              <a:path w="12492813" h="9458100">
                <a:moveTo>
                  <a:pt x="0" y="0"/>
                </a:moveTo>
                <a:lnTo>
                  <a:pt x="12492813" y="0"/>
                </a:lnTo>
                <a:lnTo>
                  <a:pt x="12492813" y="9458100"/>
                </a:lnTo>
                <a:lnTo>
                  <a:pt x="0" y="9458100"/>
                </a:lnTo>
                <a:lnTo>
                  <a:pt x="0" y="0"/>
                </a:lnTo>
                <a:close/>
              </a:path>
            </a:pathLst>
          </a:custGeom>
          <a:blipFill>
            <a:blip r:embed="rId3"/>
            <a:stretch>
              <a:fillRect/>
            </a:stretch>
          </a:blipFill>
        </p:spPr>
      </p:sp>
      <p:sp>
        <p:nvSpPr>
          <p:cNvPr id="19" name="Freeform 8"/>
          <p:cNvSpPr/>
          <p:nvPr/>
        </p:nvSpPr>
        <p:spPr>
          <a:xfrm flipH="1">
            <a:off x="13017380" y="5457668"/>
            <a:ext cx="5595396" cy="4597706"/>
          </a:xfrm>
          <a:custGeom>
            <a:avLst/>
            <a:gdLst/>
            <a:ahLst/>
            <a:cxnLst/>
            <a:rect l="l" t="t" r="r" b="b"/>
            <a:pathLst>
              <a:path w="9055956" h="8229600">
                <a:moveTo>
                  <a:pt x="0" y="0"/>
                </a:moveTo>
                <a:lnTo>
                  <a:pt x="9055956" y="0"/>
                </a:lnTo>
                <a:lnTo>
                  <a:pt x="9055956" y="8229600"/>
                </a:lnTo>
                <a:lnTo>
                  <a:pt x="0" y="8229600"/>
                </a:lnTo>
                <a:lnTo>
                  <a:pt x="0" y="0"/>
                </a:lnTo>
                <a:close/>
              </a:path>
            </a:pathLst>
          </a:custGeom>
          <a:blipFill>
            <a:blip r:embed="rId4"/>
            <a:stretch>
              <a:fillRect/>
            </a:stretch>
          </a:blipFill>
        </p:spPr>
      </p:sp>
      <p:sp>
        <p:nvSpPr>
          <p:cNvPr id="2" name="Freeform 2"/>
          <p:cNvSpPr/>
          <p:nvPr/>
        </p:nvSpPr>
        <p:spPr>
          <a:xfrm>
            <a:off x="-2100531" y="1028700"/>
            <a:ext cx="6522297" cy="3815544"/>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5"/>
            <a:stretch>
              <a:fillRect/>
            </a:stretch>
          </a:blipFill>
        </p:spPr>
      </p:sp>
      <p:sp>
        <p:nvSpPr>
          <p:cNvPr id="3" name="Freeform 3"/>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6"/>
            <a:stretch>
              <a:fillRect/>
            </a:stretch>
          </a:blipFill>
        </p:spPr>
      </p:sp>
      <p:sp>
        <p:nvSpPr>
          <p:cNvPr id="4" name="Freeform 4"/>
          <p:cNvSpPr/>
          <p:nvPr/>
        </p:nvSpPr>
        <p:spPr>
          <a:xfrm>
            <a:off x="3292607" y="7948035"/>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7"/>
            <a:stretch>
              <a:fillRect/>
            </a:stretch>
          </a:blipFill>
        </p:spPr>
      </p:sp>
      <p:sp>
        <p:nvSpPr>
          <p:cNvPr id="5" name="Freeform 5"/>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7"/>
            <a:stretch>
              <a:fillRect/>
            </a:stretch>
          </a:blipFill>
        </p:spPr>
      </p:sp>
      <p:sp>
        <p:nvSpPr>
          <p:cNvPr id="6" name="Freeform 6"/>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7"/>
            <a:stretch>
              <a:fillRect/>
            </a:stretch>
          </a:blipFill>
        </p:spPr>
      </p:sp>
      <p:sp>
        <p:nvSpPr>
          <p:cNvPr id="7" name="Freeform 7"/>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7"/>
            <a:stretch>
              <a:fillRect/>
            </a:stretch>
          </a:blipFill>
        </p:spPr>
      </p:sp>
      <p:sp>
        <p:nvSpPr>
          <p:cNvPr id="8" name="Freeform 8"/>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7"/>
            <a:stretch>
              <a:fillRect/>
            </a:stretch>
          </a:blipFill>
        </p:spPr>
      </p:sp>
      <p:sp>
        <p:nvSpPr>
          <p:cNvPr id="10" name="Freeform 10"/>
          <p:cNvSpPr/>
          <p:nvPr/>
        </p:nvSpPr>
        <p:spPr>
          <a:xfrm>
            <a:off x="4977456" y="-1907772"/>
            <a:ext cx="6522297" cy="3815544"/>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5"/>
            <a:stretch>
              <a:fillRect/>
            </a:stretch>
          </a:blipFill>
        </p:spPr>
      </p:sp>
      <p:sp>
        <p:nvSpPr>
          <p:cNvPr id="16" name="Rectangle 15"/>
          <p:cNvSpPr/>
          <p:nvPr/>
        </p:nvSpPr>
        <p:spPr>
          <a:xfrm>
            <a:off x="2987568" y="1591459"/>
            <a:ext cx="9256522" cy="4093428"/>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6500" b="1" dirty="0" err="1">
                <a:ln w="11430"/>
                <a:solidFill>
                  <a:srgbClr val="FF0000"/>
                </a:solidFill>
                <a:latin typeface="Arial" charset="0"/>
              </a:rPr>
              <a:t>Định</a:t>
            </a:r>
            <a:r>
              <a:rPr lang="en-US" sz="6500" b="1" dirty="0">
                <a:ln w="11430"/>
                <a:solidFill>
                  <a:srgbClr val="FF0000"/>
                </a:solidFill>
                <a:latin typeface="Arial" charset="0"/>
              </a:rPr>
              <a:t> </a:t>
            </a:r>
            <a:r>
              <a:rPr lang="en-US" sz="6500" b="1" dirty="0" err="1">
                <a:ln w="11430"/>
                <a:solidFill>
                  <a:srgbClr val="FF0000"/>
                </a:solidFill>
                <a:latin typeface="Arial" charset="0"/>
              </a:rPr>
              <a:t>hướng</a:t>
            </a:r>
            <a:r>
              <a:rPr lang="en-US" sz="6500" b="1" dirty="0">
                <a:ln w="11430"/>
                <a:solidFill>
                  <a:srgbClr val="FF0000"/>
                </a:solidFill>
                <a:latin typeface="Arial" charset="0"/>
              </a:rPr>
              <a:t> </a:t>
            </a:r>
            <a:r>
              <a:rPr lang="en-US" sz="6500" b="1" err="1">
                <a:ln w="11430"/>
                <a:solidFill>
                  <a:srgbClr val="FF0000"/>
                </a:solidFill>
                <a:latin typeface="Arial" charset="0"/>
              </a:rPr>
              <a:t>học</a:t>
            </a:r>
            <a:r>
              <a:rPr lang="en-US" sz="6500" b="1">
                <a:ln w="11430"/>
                <a:solidFill>
                  <a:srgbClr val="FF0000"/>
                </a:solidFill>
                <a:latin typeface="Arial" charset="0"/>
              </a:rPr>
              <a:t> tập</a:t>
            </a:r>
            <a:endParaRPr lang="en-US" sz="6500" b="1" dirty="0">
              <a:ln w="11430"/>
              <a:solidFill>
                <a:srgbClr val="FF0000"/>
              </a:solidFill>
              <a:latin typeface="Arial" charset="0"/>
            </a:endParaRPr>
          </a:p>
          <a:p>
            <a:pPr marL="1143000" indent="-1143000" algn="ctr" eaLnBrk="0" fontAlgn="base" hangingPunct="0">
              <a:spcBef>
                <a:spcPct val="0"/>
              </a:spcBef>
              <a:spcAft>
                <a:spcPct val="0"/>
              </a:spcAft>
              <a:buAutoNum type="arabicPeriod"/>
              <a:defRPr/>
            </a:pPr>
            <a:r>
              <a:rPr lang="en-US" sz="6500" b="1">
                <a:ln w="11430"/>
                <a:latin typeface="Arial" charset="0"/>
              </a:rPr>
              <a:t>Luyện đọc lại bài</a:t>
            </a:r>
          </a:p>
          <a:p>
            <a:pPr marL="1143000" indent="-1143000" algn="ctr" eaLnBrk="0" fontAlgn="base" hangingPunct="0">
              <a:spcBef>
                <a:spcPct val="0"/>
              </a:spcBef>
              <a:spcAft>
                <a:spcPct val="0"/>
              </a:spcAft>
              <a:buAutoNum type="arabicPeriod"/>
              <a:defRPr/>
            </a:pPr>
            <a:r>
              <a:rPr lang="en-US" sz="6500" b="1">
                <a:ln w="11430"/>
                <a:latin typeface="Arial" charset="0"/>
              </a:rPr>
              <a:t>Soạn bài “ Tiếng nói của cỏ cây”</a:t>
            </a:r>
          </a:p>
        </p:txBody>
      </p:sp>
    </p:spTree>
    <p:extLst>
      <p:ext uri="{BB962C8B-B14F-4D97-AF65-F5344CB8AC3E}">
        <p14:creationId xmlns:p14="http://schemas.microsoft.com/office/powerpoint/2010/main" val="203404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2" name="Freeform 2"/>
          <p:cNvSpPr/>
          <p:nvPr/>
        </p:nvSpPr>
        <p:spPr>
          <a:xfrm>
            <a:off x="13998152" y="1907772"/>
            <a:ext cx="6522297" cy="3815544"/>
          </a:xfrm>
          <a:custGeom>
            <a:avLst/>
            <a:gdLst/>
            <a:ahLst/>
            <a:cxnLst/>
            <a:rect l="l" t="t" r="r" b="b"/>
            <a:pathLst>
              <a:path w="6522297" h="3815544">
                <a:moveTo>
                  <a:pt x="0" y="0"/>
                </a:moveTo>
                <a:lnTo>
                  <a:pt x="6522296" y="0"/>
                </a:lnTo>
                <a:lnTo>
                  <a:pt x="6522296" y="3815543"/>
                </a:lnTo>
                <a:lnTo>
                  <a:pt x="0" y="3815543"/>
                </a:lnTo>
                <a:lnTo>
                  <a:pt x="0" y="0"/>
                </a:lnTo>
                <a:close/>
              </a:path>
            </a:pathLst>
          </a:custGeom>
          <a:blipFill>
            <a:blip r:embed="rId2"/>
            <a:stretch>
              <a:fillRect/>
            </a:stretch>
          </a:blipFill>
        </p:spPr>
      </p:sp>
      <p:sp>
        <p:nvSpPr>
          <p:cNvPr id="3" name="Freeform 3"/>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3"/>
            <a:stretch>
              <a:fillRect/>
            </a:stretch>
          </a:blipFill>
        </p:spPr>
      </p:sp>
      <p:sp>
        <p:nvSpPr>
          <p:cNvPr id="4" name="Freeform 4"/>
          <p:cNvSpPr/>
          <p:nvPr/>
        </p:nvSpPr>
        <p:spPr>
          <a:xfrm>
            <a:off x="3196392" y="7992880"/>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4"/>
            <a:stretch>
              <a:fillRect/>
            </a:stretch>
          </a:blipFill>
        </p:spPr>
      </p:sp>
      <p:sp>
        <p:nvSpPr>
          <p:cNvPr id="5" name="Freeform 5"/>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4"/>
            <a:stretch>
              <a:fillRect/>
            </a:stretch>
          </a:blipFill>
        </p:spPr>
      </p:sp>
      <p:sp>
        <p:nvSpPr>
          <p:cNvPr id="6" name="Freeform 6"/>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4"/>
            <a:stretch>
              <a:fillRect/>
            </a:stretch>
          </a:blipFill>
        </p:spPr>
      </p:sp>
      <p:sp>
        <p:nvSpPr>
          <p:cNvPr id="7" name="Freeform 7"/>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4"/>
            <a:stretch>
              <a:fillRect/>
            </a:stretch>
          </a:blipFill>
        </p:spPr>
      </p:sp>
      <p:sp>
        <p:nvSpPr>
          <p:cNvPr id="8" name="Freeform 8"/>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4"/>
            <a:stretch>
              <a:fillRect/>
            </a:stretch>
          </a:blipFill>
        </p:spPr>
      </p:sp>
      <p:sp>
        <p:nvSpPr>
          <p:cNvPr id="9" name="Freeform 9"/>
          <p:cNvSpPr/>
          <p:nvPr/>
        </p:nvSpPr>
        <p:spPr>
          <a:xfrm>
            <a:off x="-6052840" y="507604"/>
            <a:ext cx="15196840" cy="10061575"/>
          </a:xfrm>
          <a:custGeom>
            <a:avLst/>
            <a:gdLst/>
            <a:ahLst/>
            <a:cxnLst/>
            <a:rect l="l" t="t" r="r" b="b"/>
            <a:pathLst>
              <a:path w="15196840" h="10061575">
                <a:moveTo>
                  <a:pt x="0" y="0"/>
                </a:moveTo>
                <a:lnTo>
                  <a:pt x="15196840" y="0"/>
                </a:lnTo>
                <a:lnTo>
                  <a:pt x="15196840" y="10061575"/>
                </a:lnTo>
                <a:lnTo>
                  <a:pt x="0" y="10061575"/>
                </a:lnTo>
                <a:lnTo>
                  <a:pt x="0" y="0"/>
                </a:lnTo>
                <a:close/>
              </a:path>
            </a:pathLst>
          </a:custGeom>
          <a:blipFill>
            <a:blip r:embed="rId5"/>
            <a:stretch>
              <a:fillRect/>
            </a:stretch>
          </a:blipFill>
        </p:spPr>
      </p:sp>
      <p:sp>
        <p:nvSpPr>
          <p:cNvPr id="10" name="Freeform 10"/>
          <p:cNvSpPr/>
          <p:nvPr/>
        </p:nvSpPr>
        <p:spPr>
          <a:xfrm>
            <a:off x="9144000" y="-1907772"/>
            <a:ext cx="6522297" cy="3815544"/>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2"/>
            <a:stretch>
              <a:fillRect/>
            </a:stretch>
          </a:blipFill>
        </p:spPr>
      </p:sp>
      <p:sp>
        <p:nvSpPr>
          <p:cNvPr id="19" name="Freeform 19"/>
          <p:cNvSpPr/>
          <p:nvPr/>
        </p:nvSpPr>
        <p:spPr>
          <a:xfrm>
            <a:off x="6501148" y="991476"/>
            <a:ext cx="10864158" cy="8229600"/>
          </a:xfrm>
          <a:custGeom>
            <a:avLst/>
            <a:gdLst/>
            <a:ahLst/>
            <a:cxnLst/>
            <a:rect l="l" t="t" r="r" b="b"/>
            <a:pathLst>
              <a:path w="10864158" h="8229600">
                <a:moveTo>
                  <a:pt x="0" y="0"/>
                </a:moveTo>
                <a:lnTo>
                  <a:pt x="10864158" y="0"/>
                </a:lnTo>
                <a:lnTo>
                  <a:pt x="10864158" y="8229600"/>
                </a:lnTo>
                <a:lnTo>
                  <a:pt x="0" y="8229600"/>
                </a:lnTo>
                <a:lnTo>
                  <a:pt x="0" y="0"/>
                </a:lnTo>
                <a:close/>
              </a:path>
            </a:pathLst>
          </a:custGeom>
          <a:blipFill>
            <a:blip r:embed="rId6"/>
            <a:stretch>
              <a:fillRect/>
            </a:stretch>
          </a:blipFill>
        </p:spPr>
      </p:sp>
      <p:sp>
        <p:nvSpPr>
          <p:cNvPr id="21" name="Freeform 10"/>
          <p:cNvSpPr/>
          <p:nvPr/>
        </p:nvSpPr>
        <p:spPr>
          <a:xfrm>
            <a:off x="1156825" y="3544873"/>
            <a:ext cx="5669775" cy="6526359"/>
          </a:xfrm>
          <a:custGeom>
            <a:avLst/>
            <a:gdLst/>
            <a:ahLst/>
            <a:cxnLst/>
            <a:rect l="l" t="t" r="r" b="b"/>
            <a:pathLst>
              <a:path w="5669775" h="6526359">
                <a:moveTo>
                  <a:pt x="0" y="0"/>
                </a:moveTo>
                <a:lnTo>
                  <a:pt x="5669774" y="0"/>
                </a:lnTo>
                <a:lnTo>
                  <a:pt x="5669774" y="6526360"/>
                </a:lnTo>
                <a:lnTo>
                  <a:pt x="0" y="6526360"/>
                </a:lnTo>
                <a:lnTo>
                  <a:pt x="0" y="0"/>
                </a:lnTo>
                <a:close/>
              </a:path>
            </a:pathLst>
          </a:custGeom>
          <a:blipFill>
            <a:blip r:embed="rId7"/>
            <a:stretch>
              <a:fillRect/>
            </a:stretch>
          </a:blipFill>
        </p:spPr>
      </p:sp>
      <p:sp>
        <p:nvSpPr>
          <p:cNvPr id="22" name="TextBox 21"/>
          <p:cNvSpPr txBox="1"/>
          <p:nvPr/>
        </p:nvSpPr>
        <p:spPr>
          <a:xfrm>
            <a:off x="7384370" y="5672695"/>
            <a:ext cx="9225602" cy="2646878"/>
          </a:xfrm>
          <a:prstGeom prst="rect">
            <a:avLst/>
          </a:prstGeom>
          <a:noFill/>
        </p:spPr>
        <p:txBody>
          <a:bodyPr wrap="none" rtlCol="0">
            <a:spAutoFit/>
          </a:bodyPr>
          <a:lstStyle/>
          <a:p>
            <a:r>
              <a:rPr lang="en-US" sz="16600" dirty="0" err="1">
                <a:latin typeface="#9Slide05 SVNLobster" panose="02040603050506020204" pitchFamily="18" charset="0"/>
              </a:rPr>
              <a:t>Tạm</a:t>
            </a:r>
            <a:r>
              <a:rPr lang="en-US" sz="16600" dirty="0">
                <a:latin typeface="#9Slide05 SVNLobster" panose="02040603050506020204" pitchFamily="18" charset="0"/>
              </a:rPr>
              <a:t> </a:t>
            </a:r>
            <a:r>
              <a:rPr lang="en-US" sz="16600" dirty="0" err="1">
                <a:latin typeface="#9Slide05 SVNLobster" panose="02040603050506020204" pitchFamily="18" charset="0"/>
              </a:rPr>
              <a:t>biệt</a:t>
            </a:r>
            <a:r>
              <a:rPr lang="en-US" sz="16600" dirty="0">
                <a:latin typeface="#9Slide05 SVNLobster" panose="02040603050506020204" pitchFamily="18" charset="0"/>
              </a:rPr>
              <a:t> </a:t>
            </a:r>
            <a:r>
              <a:rPr lang="en-US" sz="16600" dirty="0" err="1">
                <a:latin typeface="#9Slide05 SVNLobster" panose="02040603050506020204" pitchFamily="18" charset="0"/>
              </a:rPr>
              <a:t>nhé</a:t>
            </a:r>
            <a:r>
              <a:rPr lang="en-US" sz="16600" dirty="0">
                <a:latin typeface="#9Slide05 SVNLobster" panose="02040603050506020204" pitchFamily="18" charset="0"/>
              </a:rPr>
              <a:t>!</a:t>
            </a:r>
          </a:p>
        </p:txBody>
      </p:sp>
    </p:spTree>
    <p:extLst>
      <p:ext uri="{BB962C8B-B14F-4D97-AF65-F5344CB8AC3E}">
        <p14:creationId xmlns:p14="http://schemas.microsoft.com/office/powerpoint/2010/main" val="157362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4" name="Freeform 2"/>
          <p:cNvSpPr/>
          <p:nvPr/>
        </p:nvSpPr>
        <p:spPr>
          <a:xfrm>
            <a:off x="14520043" y="3316796"/>
            <a:ext cx="4980709" cy="2604914"/>
          </a:xfrm>
          <a:custGeom>
            <a:avLst/>
            <a:gdLst/>
            <a:ahLst/>
            <a:cxnLst/>
            <a:rect l="l" t="t" r="r" b="b"/>
            <a:pathLst>
              <a:path w="6522297" h="3815544">
                <a:moveTo>
                  <a:pt x="0" y="0"/>
                </a:moveTo>
                <a:lnTo>
                  <a:pt x="6522296" y="0"/>
                </a:lnTo>
                <a:lnTo>
                  <a:pt x="6522296" y="3815543"/>
                </a:lnTo>
                <a:lnTo>
                  <a:pt x="0" y="3815543"/>
                </a:lnTo>
                <a:lnTo>
                  <a:pt x="0" y="0"/>
                </a:lnTo>
                <a:close/>
              </a:path>
            </a:pathLst>
          </a:custGeom>
          <a:blipFill>
            <a:blip r:embed="rId3"/>
            <a:stretch>
              <a:fillRect/>
            </a:stretch>
          </a:blipFill>
        </p:spPr>
      </p:sp>
      <p:sp>
        <p:nvSpPr>
          <p:cNvPr id="25" name="Freeform 10"/>
          <p:cNvSpPr/>
          <p:nvPr/>
        </p:nvSpPr>
        <p:spPr>
          <a:xfrm>
            <a:off x="9519939" y="-1482874"/>
            <a:ext cx="6522297" cy="3815544"/>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3"/>
            <a:stretch>
              <a:fillRect/>
            </a:stretch>
          </a:blipFill>
        </p:spPr>
      </p:sp>
      <p:sp>
        <p:nvSpPr>
          <p:cNvPr id="23" name="Freeform 9"/>
          <p:cNvSpPr/>
          <p:nvPr/>
        </p:nvSpPr>
        <p:spPr>
          <a:xfrm>
            <a:off x="-5448740" y="728193"/>
            <a:ext cx="15196840" cy="10061575"/>
          </a:xfrm>
          <a:custGeom>
            <a:avLst/>
            <a:gdLst/>
            <a:ahLst/>
            <a:cxnLst/>
            <a:rect l="l" t="t" r="r" b="b"/>
            <a:pathLst>
              <a:path w="15196840" h="10061575">
                <a:moveTo>
                  <a:pt x="0" y="0"/>
                </a:moveTo>
                <a:lnTo>
                  <a:pt x="15196840" y="0"/>
                </a:lnTo>
                <a:lnTo>
                  <a:pt x="15196840" y="10061575"/>
                </a:lnTo>
                <a:lnTo>
                  <a:pt x="0" y="10061575"/>
                </a:lnTo>
                <a:lnTo>
                  <a:pt x="0" y="0"/>
                </a:lnTo>
                <a:close/>
              </a:path>
            </a:pathLst>
          </a:custGeom>
          <a:blipFill>
            <a:blip r:embed="rId4"/>
            <a:stretch>
              <a:fillRect/>
            </a:stretch>
          </a:blipFill>
        </p:spPr>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947192" y="356830"/>
            <a:ext cx="9967732" cy="6842523"/>
          </a:xfrm>
          <a:prstGeom prst="rect">
            <a:avLst/>
          </a:prstGeom>
        </p:spPr>
      </p:pic>
      <p:sp>
        <p:nvSpPr>
          <p:cNvPr id="13" name="Rounded Rectangle 12"/>
          <p:cNvSpPr/>
          <p:nvPr/>
        </p:nvSpPr>
        <p:spPr>
          <a:xfrm>
            <a:off x="5668532" y="1540379"/>
            <a:ext cx="8397225" cy="3657849"/>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accent2">
                    <a:lumMod val="75000"/>
                  </a:schemeClr>
                </a:solidFill>
                <a:latin typeface="#9Slide07 SVNDessert Menu Scrip" panose="00000500000000000000" pitchFamily="2" charset="0"/>
              </a:rPr>
              <a:t>Cùng</a:t>
            </a:r>
            <a:r>
              <a:rPr lang="en-US" sz="4800" dirty="0">
                <a:solidFill>
                  <a:schemeClr val="accent2">
                    <a:lumMod val="75000"/>
                  </a:schemeClr>
                </a:solidFill>
                <a:latin typeface="#9Slide07 SVNDessert Menu Scrip" panose="00000500000000000000" pitchFamily="2" charset="0"/>
              </a:rPr>
              <a:t> </a:t>
            </a:r>
            <a:r>
              <a:rPr lang="en-US" sz="4800" dirty="0" err="1">
                <a:solidFill>
                  <a:schemeClr val="accent2">
                    <a:lumMod val="75000"/>
                  </a:schemeClr>
                </a:solidFill>
                <a:latin typeface="#9Slide07 SVNDessert Menu Scrip" panose="00000500000000000000" pitchFamily="2" charset="0"/>
              </a:rPr>
              <a:t>nhau</a:t>
            </a:r>
            <a:r>
              <a:rPr lang="en-US" sz="4800" dirty="0">
                <a:solidFill>
                  <a:schemeClr val="accent2">
                    <a:lumMod val="75000"/>
                  </a:schemeClr>
                </a:solidFill>
                <a:latin typeface="#9Slide07 SVNDessert Menu Scrip" panose="00000500000000000000" pitchFamily="2" charset="0"/>
              </a:rPr>
              <a:t> </a:t>
            </a:r>
            <a:r>
              <a:rPr lang="en-US" sz="4800" dirty="0" err="1">
                <a:solidFill>
                  <a:schemeClr val="accent2">
                    <a:lumMod val="75000"/>
                  </a:schemeClr>
                </a:solidFill>
                <a:latin typeface="#9Slide07 SVNDessert Menu Scrip" panose="00000500000000000000" pitchFamily="2" charset="0"/>
              </a:rPr>
              <a:t>đóng</a:t>
            </a:r>
            <a:r>
              <a:rPr lang="en-US" sz="4800" dirty="0">
                <a:solidFill>
                  <a:schemeClr val="accent2">
                    <a:lumMod val="75000"/>
                  </a:schemeClr>
                </a:solidFill>
                <a:latin typeface="#9Slide07 SVNDessert Menu Scrip" panose="00000500000000000000" pitchFamily="2" charset="0"/>
              </a:rPr>
              <a:t> </a:t>
            </a:r>
            <a:r>
              <a:rPr lang="en-US" sz="4800" dirty="0" err="1">
                <a:solidFill>
                  <a:schemeClr val="accent2">
                    <a:lumMod val="75000"/>
                  </a:schemeClr>
                </a:solidFill>
                <a:latin typeface="#9Slide07 SVNDessert Menu Scrip" panose="00000500000000000000" pitchFamily="2" charset="0"/>
              </a:rPr>
              <a:t>vai</a:t>
            </a:r>
            <a:r>
              <a:rPr lang="en-US" sz="4800" dirty="0">
                <a:solidFill>
                  <a:schemeClr val="accent2">
                    <a:lumMod val="75000"/>
                  </a:schemeClr>
                </a:solidFill>
                <a:latin typeface="#9Slide07 SVNDessert Menu Scrip" panose="00000500000000000000" pitchFamily="2" charset="0"/>
              </a:rPr>
              <a:t> </a:t>
            </a:r>
            <a:r>
              <a:rPr lang="en-US" sz="4800" dirty="0" err="1">
                <a:solidFill>
                  <a:schemeClr val="accent2">
                    <a:lumMod val="75000"/>
                  </a:schemeClr>
                </a:solidFill>
                <a:latin typeface="#9Slide07 SVNDessert Menu Scrip" panose="00000500000000000000" pitchFamily="2" charset="0"/>
              </a:rPr>
              <a:t>nói</a:t>
            </a:r>
            <a:r>
              <a:rPr lang="en-US" sz="4800" dirty="0">
                <a:solidFill>
                  <a:schemeClr val="accent2">
                    <a:lumMod val="75000"/>
                  </a:schemeClr>
                </a:solidFill>
                <a:latin typeface="#9Slide07 SVNDessert Menu Scrip" panose="00000500000000000000" pitchFamily="2" charset="0"/>
              </a:rPr>
              <a:t> </a:t>
            </a:r>
            <a:r>
              <a:rPr lang="en-US" sz="4800" dirty="0" err="1">
                <a:solidFill>
                  <a:schemeClr val="accent2">
                    <a:lumMod val="75000"/>
                  </a:schemeClr>
                </a:solidFill>
                <a:latin typeface="#9Slide07 SVNDessert Menu Scrip" panose="00000500000000000000" pitchFamily="2" charset="0"/>
              </a:rPr>
              <a:t>lời</a:t>
            </a:r>
            <a:r>
              <a:rPr lang="en-US" sz="4800" dirty="0">
                <a:solidFill>
                  <a:schemeClr val="accent2">
                    <a:lumMod val="75000"/>
                  </a:schemeClr>
                </a:solidFill>
                <a:latin typeface="#9Slide07 SVNDessert Menu Scrip" panose="00000500000000000000" pitchFamily="2" charset="0"/>
              </a:rPr>
              <a:t> </a:t>
            </a:r>
            <a:r>
              <a:rPr lang="en-US" sz="4800" dirty="0" err="1">
                <a:solidFill>
                  <a:schemeClr val="accent2">
                    <a:lumMod val="75000"/>
                  </a:schemeClr>
                </a:solidFill>
                <a:latin typeface="#9Slide07 SVNDessert Menu Scrip" panose="00000500000000000000" pitchFamily="2" charset="0"/>
              </a:rPr>
              <a:t>trò</a:t>
            </a:r>
            <a:r>
              <a:rPr lang="en-US" sz="4800" dirty="0">
                <a:solidFill>
                  <a:schemeClr val="accent2">
                    <a:lumMod val="75000"/>
                  </a:schemeClr>
                </a:solidFill>
                <a:latin typeface="#9Slide07 SVNDessert Menu Scrip" panose="00000500000000000000" pitchFamily="2" charset="0"/>
              </a:rPr>
              <a:t> </a:t>
            </a:r>
            <a:r>
              <a:rPr lang="en-US" sz="4800" dirty="0" err="1">
                <a:solidFill>
                  <a:schemeClr val="accent2">
                    <a:lumMod val="75000"/>
                  </a:schemeClr>
                </a:solidFill>
                <a:latin typeface="#9Slide07 SVNDessert Menu Scrip" panose="00000500000000000000" pitchFamily="2" charset="0"/>
              </a:rPr>
              <a:t>chuyện</a:t>
            </a:r>
            <a:r>
              <a:rPr lang="en-US" sz="4800" dirty="0">
                <a:solidFill>
                  <a:schemeClr val="accent2">
                    <a:lumMod val="75000"/>
                  </a:schemeClr>
                </a:solidFill>
                <a:latin typeface="#9Slide07 SVNDessert Menu Scrip" panose="00000500000000000000" pitchFamily="2" charset="0"/>
              </a:rPr>
              <a:t> </a:t>
            </a:r>
            <a:r>
              <a:rPr lang="en-US" sz="4800" dirty="0" err="1">
                <a:solidFill>
                  <a:schemeClr val="accent2">
                    <a:lumMod val="75000"/>
                  </a:schemeClr>
                </a:solidFill>
                <a:latin typeface="#9Slide07 SVNDessert Menu Scrip" panose="00000500000000000000" pitchFamily="2" charset="0"/>
              </a:rPr>
              <a:t>của</a:t>
            </a:r>
            <a:r>
              <a:rPr lang="en-US" sz="4800" dirty="0">
                <a:solidFill>
                  <a:schemeClr val="accent2">
                    <a:lumMod val="75000"/>
                  </a:schemeClr>
                </a:solidFill>
                <a:latin typeface="#9Slide07 SVNDessert Menu Scrip" panose="00000500000000000000" pitchFamily="2" charset="0"/>
              </a:rPr>
              <a:t> </a:t>
            </a:r>
            <a:r>
              <a:rPr lang="en-US" sz="4800" dirty="0" err="1">
                <a:solidFill>
                  <a:schemeClr val="accent2">
                    <a:lumMod val="75000"/>
                  </a:schemeClr>
                </a:solidFill>
                <a:latin typeface="#9Slide07 SVNDessert Menu Scrip" panose="00000500000000000000" pitchFamily="2" charset="0"/>
              </a:rPr>
              <a:t>chú</a:t>
            </a:r>
            <a:r>
              <a:rPr lang="en-US" sz="4800" dirty="0">
                <a:solidFill>
                  <a:schemeClr val="accent2">
                    <a:lumMod val="75000"/>
                  </a:schemeClr>
                </a:solidFill>
                <a:latin typeface="#9Slide07 SVNDessert Menu Scrip" panose="00000500000000000000" pitchFamily="2" charset="0"/>
              </a:rPr>
              <a:t> </a:t>
            </a:r>
            <a:r>
              <a:rPr lang="en-US" sz="4800" dirty="0" err="1">
                <a:solidFill>
                  <a:schemeClr val="accent2">
                    <a:lumMod val="75000"/>
                  </a:schemeClr>
                </a:solidFill>
                <a:latin typeface="#9Slide07 SVNDessert Menu Scrip" panose="00000500000000000000" pitchFamily="2" charset="0"/>
              </a:rPr>
              <a:t>gà</a:t>
            </a:r>
            <a:r>
              <a:rPr lang="en-US" sz="4800" dirty="0">
                <a:solidFill>
                  <a:schemeClr val="accent2">
                    <a:lumMod val="75000"/>
                  </a:schemeClr>
                </a:solidFill>
                <a:latin typeface="#9Slide07 SVNDessert Menu Scrip" panose="00000500000000000000" pitchFamily="2" charset="0"/>
              </a:rPr>
              <a:t> con </a:t>
            </a:r>
            <a:r>
              <a:rPr lang="en-US" sz="4800" dirty="0" err="1">
                <a:solidFill>
                  <a:schemeClr val="accent2">
                    <a:lumMod val="75000"/>
                  </a:schemeClr>
                </a:solidFill>
                <a:latin typeface="#9Slide07 SVNDessert Menu Scrip" panose="00000500000000000000" pitchFamily="2" charset="0"/>
              </a:rPr>
              <a:t>mới</a:t>
            </a:r>
            <a:r>
              <a:rPr lang="en-US" sz="4800" dirty="0">
                <a:solidFill>
                  <a:schemeClr val="accent2">
                    <a:lumMod val="75000"/>
                  </a:schemeClr>
                </a:solidFill>
                <a:latin typeface="#9Slide07 SVNDessert Menu Scrip" panose="00000500000000000000" pitchFamily="2" charset="0"/>
              </a:rPr>
              <a:t> </a:t>
            </a:r>
            <a:r>
              <a:rPr lang="en-US" sz="4800" dirty="0" err="1">
                <a:solidFill>
                  <a:schemeClr val="accent2">
                    <a:lumMod val="75000"/>
                  </a:schemeClr>
                </a:solidFill>
                <a:latin typeface="#9Slide07 SVNDessert Menu Scrip" panose="00000500000000000000" pitchFamily="2" charset="0"/>
              </a:rPr>
              <a:t>nở</a:t>
            </a:r>
            <a:r>
              <a:rPr lang="en-US" sz="4800" dirty="0">
                <a:solidFill>
                  <a:schemeClr val="accent2">
                    <a:lumMod val="75000"/>
                  </a:schemeClr>
                </a:solidFill>
                <a:latin typeface="#9Slide07 SVNDessert Menu Scrip" panose="00000500000000000000" pitchFamily="2" charset="0"/>
              </a:rPr>
              <a:t> </a:t>
            </a:r>
            <a:r>
              <a:rPr lang="en-US" sz="4800" dirty="0" err="1">
                <a:solidFill>
                  <a:schemeClr val="accent2">
                    <a:lumMod val="75000"/>
                  </a:schemeClr>
                </a:solidFill>
                <a:latin typeface="#9Slide07 SVNDessert Menu Scrip" panose="00000500000000000000" pitchFamily="2" charset="0"/>
              </a:rPr>
              <a:t>với</a:t>
            </a:r>
            <a:r>
              <a:rPr lang="en-US" sz="4800" dirty="0">
                <a:solidFill>
                  <a:schemeClr val="accent2">
                    <a:lumMod val="75000"/>
                  </a:schemeClr>
                </a:solidFill>
                <a:latin typeface="#9Slide07 SVNDessert Menu Scrip" panose="00000500000000000000" pitchFamily="2" charset="0"/>
              </a:rPr>
              <a:t> </a:t>
            </a:r>
            <a:r>
              <a:rPr lang="en-US" sz="4800" dirty="0" err="1">
                <a:solidFill>
                  <a:schemeClr val="accent2">
                    <a:lumMod val="75000"/>
                  </a:schemeClr>
                </a:solidFill>
                <a:latin typeface="#9Slide07 SVNDessert Menu Scrip" panose="00000500000000000000" pitchFamily="2" charset="0"/>
              </a:rPr>
              <a:t>chú</a:t>
            </a:r>
            <a:r>
              <a:rPr lang="en-US" sz="4800" dirty="0">
                <a:solidFill>
                  <a:schemeClr val="accent2">
                    <a:lumMod val="75000"/>
                  </a:schemeClr>
                </a:solidFill>
                <a:latin typeface="#9Slide07 SVNDessert Menu Scrip" panose="00000500000000000000" pitchFamily="2" charset="0"/>
              </a:rPr>
              <a:t> </a:t>
            </a:r>
            <a:r>
              <a:rPr lang="en-US" sz="4800" dirty="0" err="1">
                <a:solidFill>
                  <a:schemeClr val="accent2">
                    <a:lumMod val="75000"/>
                  </a:schemeClr>
                </a:solidFill>
                <a:latin typeface="#9Slide07 SVNDessert Menu Scrip" panose="00000500000000000000" pitchFamily="2" charset="0"/>
              </a:rPr>
              <a:t>gà</a:t>
            </a:r>
            <a:r>
              <a:rPr lang="en-US" sz="4800" dirty="0">
                <a:solidFill>
                  <a:schemeClr val="accent2">
                    <a:lumMod val="75000"/>
                  </a:schemeClr>
                </a:solidFill>
                <a:latin typeface="#9Slide07 SVNDessert Menu Scrip" panose="00000500000000000000" pitchFamily="2" charset="0"/>
              </a:rPr>
              <a:t> </a:t>
            </a:r>
            <a:r>
              <a:rPr lang="en-US" sz="4800" dirty="0" err="1">
                <a:solidFill>
                  <a:schemeClr val="accent2">
                    <a:lumMod val="75000"/>
                  </a:schemeClr>
                </a:solidFill>
                <a:latin typeface="#9Slide07 SVNDessert Menu Scrip" panose="00000500000000000000" pitchFamily="2" charset="0"/>
              </a:rPr>
              <a:t>còn</a:t>
            </a:r>
            <a:r>
              <a:rPr lang="en-US" sz="4800" dirty="0">
                <a:solidFill>
                  <a:schemeClr val="accent2">
                    <a:lumMod val="75000"/>
                  </a:schemeClr>
                </a:solidFill>
                <a:latin typeface="#9Slide07 SVNDessert Menu Scrip" panose="00000500000000000000" pitchFamily="2" charset="0"/>
              </a:rPr>
              <a:t> ở </a:t>
            </a:r>
            <a:r>
              <a:rPr lang="en-US" sz="4800" dirty="0" err="1">
                <a:solidFill>
                  <a:schemeClr val="accent2">
                    <a:lumMod val="75000"/>
                  </a:schemeClr>
                </a:solidFill>
                <a:latin typeface="#9Slide07 SVNDessert Menu Scrip" panose="00000500000000000000" pitchFamily="2" charset="0"/>
              </a:rPr>
              <a:t>trong</a:t>
            </a:r>
            <a:r>
              <a:rPr lang="en-US" sz="4800" dirty="0">
                <a:solidFill>
                  <a:schemeClr val="accent2">
                    <a:lumMod val="75000"/>
                  </a:schemeClr>
                </a:solidFill>
                <a:latin typeface="#9Slide07 SVNDessert Menu Scrip" panose="00000500000000000000" pitchFamily="2" charset="0"/>
              </a:rPr>
              <a:t> </a:t>
            </a:r>
            <a:r>
              <a:rPr lang="en-US" sz="4800" dirty="0" err="1">
                <a:solidFill>
                  <a:schemeClr val="accent2">
                    <a:lumMod val="75000"/>
                  </a:schemeClr>
                </a:solidFill>
                <a:latin typeface="#9Slide07 SVNDessert Menu Scrip" panose="00000500000000000000" pitchFamily="2" charset="0"/>
              </a:rPr>
              <a:t>quả</a:t>
            </a:r>
            <a:r>
              <a:rPr lang="en-US" sz="4800" dirty="0">
                <a:solidFill>
                  <a:schemeClr val="accent2">
                    <a:lumMod val="75000"/>
                  </a:schemeClr>
                </a:solidFill>
                <a:latin typeface="#9Slide07 SVNDessert Menu Scrip" panose="00000500000000000000" pitchFamily="2" charset="0"/>
              </a:rPr>
              <a:t> </a:t>
            </a:r>
            <a:r>
              <a:rPr lang="en-US" sz="4800" dirty="0" err="1">
                <a:solidFill>
                  <a:schemeClr val="accent2">
                    <a:lumMod val="75000"/>
                  </a:schemeClr>
                </a:solidFill>
                <a:latin typeface="#9Slide07 SVNDessert Menu Scrip" panose="00000500000000000000" pitchFamily="2" charset="0"/>
              </a:rPr>
              <a:t>trứng</a:t>
            </a:r>
            <a:endParaRPr lang="en-US" sz="4800" dirty="0">
              <a:solidFill>
                <a:schemeClr val="accent2">
                  <a:lumMod val="75000"/>
                </a:schemeClr>
              </a:solidFill>
              <a:latin typeface="#9Slide07 SVNDessert Menu Scrip" panose="00000500000000000000" pitchFamily="2" charset="0"/>
            </a:endParaRPr>
          </a:p>
        </p:txBody>
      </p:sp>
      <p:sp>
        <p:nvSpPr>
          <p:cNvPr id="15" name="Freeform 3"/>
          <p:cNvSpPr/>
          <p:nvPr/>
        </p:nvSpPr>
        <p:spPr>
          <a:xfrm>
            <a:off x="1804222" y="7796258"/>
            <a:ext cx="3196316" cy="2530840"/>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6"/>
            <a:stretch>
              <a:fillRect/>
            </a:stretch>
          </a:blipFill>
        </p:spPr>
      </p:sp>
      <p:sp>
        <p:nvSpPr>
          <p:cNvPr id="16" name="Freeform 4"/>
          <p:cNvSpPr/>
          <p:nvPr/>
        </p:nvSpPr>
        <p:spPr>
          <a:xfrm>
            <a:off x="4089016" y="8569939"/>
            <a:ext cx="3256295" cy="1953782"/>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7"/>
            <a:stretch>
              <a:fillRect/>
            </a:stretch>
          </a:blipFill>
        </p:spPr>
      </p:sp>
      <p:sp>
        <p:nvSpPr>
          <p:cNvPr id="17" name="Freeform 6"/>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7"/>
            <a:stretch>
              <a:fillRect/>
            </a:stretch>
          </a:blipFill>
        </p:spPr>
      </p:sp>
      <p:sp>
        <p:nvSpPr>
          <p:cNvPr id="18" name="Freeform 7"/>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7"/>
            <a:stretch>
              <a:fillRect/>
            </a:stretch>
          </a:blipFill>
        </p:spPr>
      </p:sp>
      <p:sp>
        <p:nvSpPr>
          <p:cNvPr id="19" name="Freeform 8"/>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7"/>
            <a:stretch>
              <a:fillRect/>
            </a:stretch>
          </a:blipFill>
        </p:spPr>
      </p:sp>
      <p:sp>
        <p:nvSpPr>
          <p:cNvPr id="20" name="Freeform 9"/>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7"/>
            <a:stretch>
              <a:fillRect/>
            </a:stretch>
          </a:blipFill>
        </p:spPr>
      </p:sp>
      <p:pic>
        <p:nvPicPr>
          <p:cNvPr id="3" name="Picture 2"/>
          <p:cNvPicPr>
            <a:picLocks noChangeAspect="1"/>
          </p:cNvPicPr>
          <p:nvPr/>
        </p:nvPicPr>
        <p:blipFill>
          <a:blip r:embed="rId8">
            <a:extLst>
              <a:ext uri="{BEBA8EAE-BF5A-486C-A8C5-ECC9F3942E4B}">
                <a14:imgProps xmlns:a14="http://schemas.microsoft.com/office/drawing/2010/main">
                  <a14:imgLayer r:embed="rId9">
                    <a14:imgEffect>
                      <a14:backgroundRemoval t="9362" b="96170" l="0" r="100000"/>
                    </a14:imgEffect>
                  </a14:imgLayer>
                </a14:imgProps>
              </a:ext>
            </a:extLst>
          </a:blip>
          <a:stretch>
            <a:fillRect/>
          </a:stretch>
        </p:blipFill>
        <p:spPr>
          <a:xfrm>
            <a:off x="9556466" y="5867214"/>
            <a:ext cx="8529840" cy="4705428"/>
          </a:xfrm>
          <a:prstGeom prst="rect">
            <a:avLst/>
          </a:prstGeom>
        </p:spPr>
      </p:pic>
      <p:sp>
        <p:nvSpPr>
          <p:cNvPr id="21" name="Freeform 3"/>
          <p:cNvSpPr/>
          <p:nvPr/>
        </p:nvSpPr>
        <p:spPr>
          <a:xfrm>
            <a:off x="-355696" y="6220261"/>
            <a:ext cx="5776299" cy="4069852"/>
          </a:xfrm>
          <a:custGeom>
            <a:avLst/>
            <a:gdLst/>
            <a:ahLst/>
            <a:cxnLst/>
            <a:rect l="l" t="t" r="r" b="b"/>
            <a:pathLst>
              <a:path w="7800283" h="6233727">
                <a:moveTo>
                  <a:pt x="0" y="0"/>
                </a:moveTo>
                <a:lnTo>
                  <a:pt x="7800284" y="0"/>
                </a:lnTo>
                <a:lnTo>
                  <a:pt x="7800284" y="6233727"/>
                </a:lnTo>
                <a:lnTo>
                  <a:pt x="0" y="6233727"/>
                </a:lnTo>
                <a:lnTo>
                  <a:pt x="0" y="0"/>
                </a:lnTo>
                <a:close/>
              </a:path>
            </a:pathLst>
          </a:custGeom>
          <a:blipFill>
            <a:blip r:embed="rId10"/>
            <a:stretch>
              <a:fillRect/>
            </a:stretch>
          </a:blipFill>
        </p:spPr>
      </p:sp>
      <p:sp>
        <p:nvSpPr>
          <p:cNvPr id="22" name="Freeform 11"/>
          <p:cNvSpPr/>
          <p:nvPr/>
        </p:nvSpPr>
        <p:spPr>
          <a:xfrm>
            <a:off x="4187465" y="6967957"/>
            <a:ext cx="2900911" cy="3455180"/>
          </a:xfrm>
          <a:custGeom>
            <a:avLst/>
            <a:gdLst/>
            <a:ahLst/>
            <a:cxnLst/>
            <a:rect l="l" t="t" r="r" b="b"/>
            <a:pathLst>
              <a:path w="2900911" h="3455180">
                <a:moveTo>
                  <a:pt x="0" y="0"/>
                </a:moveTo>
                <a:lnTo>
                  <a:pt x="2900911" y="0"/>
                </a:lnTo>
                <a:lnTo>
                  <a:pt x="2900911" y="3455180"/>
                </a:lnTo>
                <a:lnTo>
                  <a:pt x="0" y="3455180"/>
                </a:lnTo>
                <a:lnTo>
                  <a:pt x="0" y="0"/>
                </a:lnTo>
                <a:close/>
              </a:path>
            </a:pathLst>
          </a:custGeom>
          <a:blipFill>
            <a:blip r:embed="rId11"/>
            <a:stretch>
              <a:fillRect/>
            </a:stretch>
          </a:blipFill>
        </p:spPr>
      </p:sp>
    </p:spTree>
    <p:extLst>
      <p:ext uri="{BB962C8B-B14F-4D97-AF65-F5344CB8AC3E}">
        <p14:creationId xmlns:p14="http://schemas.microsoft.com/office/powerpoint/2010/main" val="281876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15" name="Freeform 9"/>
          <p:cNvSpPr/>
          <p:nvPr/>
        </p:nvSpPr>
        <p:spPr>
          <a:xfrm>
            <a:off x="-6052840" y="507604"/>
            <a:ext cx="15196840" cy="10061575"/>
          </a:xfrm>
          <a:custGeom>
            <a:avLst/>
            <a:gdLst/>
            <a:ahLst/>
            <a:cxnLst/>
            <a:rect l="l" t="t" r="r" b="b"/>
            <a:pathLst>
              <a:path w="15196840" h="10061575">
                <a:moveTo>
                  <a:pt x="0" y="0"/>
                </a:moveTo>
                <a:lnTo>
                  <a:pt x="15196840" y="0"/>
                </a:lnTo>
                <a:lnTo>
                  <a:pt x="15196840" y="10061575"/>
                </a:lnTo>
                <a:lnTo>
                  <a:pt x="0" y="10061575"/>
                </a:lnTo>
                <a:lnTo>
                  <a:pt x="0" y="0"/>
                </a:lnTo>
                <a:close/>
              </a:path>
            </a:pathLst>
          </a:custGeom>
          <a:blipFill>
            <a:blip r:embed="rId3"/>
            <a:stretch>
              <a:fillRect/>
            </a:stretch>
          </a:blipFill>
        </p:spPr>
      </p:sp>
      <p:sp>
        <p:nvSpPr>
          <p:cNvPr id="16" name="Freeform 10"/>
          <p:cNvSpPr/>
          <p:nvPr/>
        </p:nvSpPr>
        <p:spPr>
          <a:xfrm>
            <a:off x="4200417" y="3139100"/>
            <a:ext cx="12492813" cy="9458100"/>
          </a:xfrm>
          <a:custGeom>
            <a:avLst/>
            <a:gdLst/>
            <a:ahLst/>
            <a:cxnLst/>
            <a:rect l="l" t="t" r="r" b="b"/>
            <a:pathLst>
              <a:path w="12492813" h="9458100">
                <a:moveTo>
                  <a:pt x="0" y="0"/>
                </a:moveTo>
                <a:lnTo>
                  <a:pt x="12492813" y="0"/>
                </a:lnTo>
                <a:lnTo>
                  <a:pt x="12492813" y="9458100"/>
                </a:lnTo>
                <a:lnTo>
                  <a:pt x="0" y="9458100"/>
                </a:lnTo>
                <a:lnTo>
                  <a:pt x="0" y="0"/>
                </a:lnTo>
                <a:close/>
              </a:path>
            </a:pathLst>
          </a:custGeom>
          <a:blipFill>
            <a:blip r:embed="rId4"/>
            <a:stretch>
              <a:fillRect/>
            </a:stretch>
          </a:blipFill>
        </p:spPr>
      </p:sp>
      <p:sp>
        <p:nvSpPr>
          <p:cNvPr id="17" name="Freeform 8"/>
          <p:cNvSpPr/>
          <p:nvPr/>
        </p:nvSpPr>
        <p:spPr>
          <a:xfrm>
            <a:off x="9056151" y="7929726"/>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5"/>
            <a:stretch>
              <a:fillRect/>
            </a:stretch>
          </a:blipFill>
        </p:spPr>
      </p:sp>
      <p:sp>
        <p:nvSpPr>
          <p:cNvPr id="2" name="Freeform 2"/>
          <p:cNvSpPr/>
          <p:nvPr/>
        </p:nvSpPr>
        <p:spPr>
          <a:xfrm>
            <a:off x="8933460" y="679938"/>
            <a:ext cx="5170780" cy="2552700"/>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6"/>
            <a:stretch>
              <a:fillRect/>
            </a:stretch>
          </a:blipFill>
        </p:spPr>
      </p:sp>
      <p:sp>
        <p:nvSpPr>
          <p:cNvPr id="4" name="Freeform 4"/>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7"/>
            <a:stretch>
              <a:fillRect/>
            </a:stretch>
          </a:blipFill>
        </p:spPr>
      </p:sp>
      <p:sp>
        <p:nvSpPr>
          <p:cNvPr id="5" name="Freeform 5"/>
          <p:cNvSpPr/>
          <p:nvPr/>
        </p:nvSpPr>
        <p:spPr>
          <a:xfrm>
            <a:off x="3196392" y="7992880"/>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5"/>
            <a:stretch>
              <a:fillRect/>
            </a:stretch>
          </a:blipFill>
        </p:spPr>
      </p:sp>
      <p:sp>
        <p:nvSpPr>
          <p:cNvPr id="6" name="Freeform 6"/>
          <p:cNvSpPr/>
          <p:nvPr/>
        </p:nvSpPr>
        <p:spPr>
          <a:xfrm flipH="1">
            <a:off x="3633263" y="786815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5"/>
            <a:stretch>
              <a:fillRect/>
            </a:stretch>
          </a:blipFill>
        </p:spPr>
      </p:sp>
      <p:sp>
        <p:nvSpPr>
          <p:cNvPr id="7" name="Freeform 7"/>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5"/>
            <a:stretch>
              <a:fillRect/>
            </a:stretch>
          </a:blipFill>
        </p:spPr>
      </p:sp>
      <p:sp>
        <p:nvSpPr>
          <p:cNvPr id="8" name="Freeform 8"/>
          <p:cNvSpPr/>
          <p:nvPr/>
        </p:nvSpPr>
        <p:spPr>
          <a:xfrm>
            <a:off x="6175064" y="791360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5"/>
            <a:stretch>
              <a:fillRect/>
            </a:stretch>
          </a:blipFill>
        </p:spPr>
      </p:sp>
      <p:sp>
        <p:nvSpPr>
          <p:cNvPr id="9" name="Freeform 9"/>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5"/>
            <a:stretch>
              <a:fillRect/>
            </a:stretch>
          </a:blipFill>
        </p:spPr>
      </p:sp>
      <p:sp>
        <p:nvSpPr>
          <p:cNvPr id="11" name="Freeform 11"/>
          <p:cNvSpPr/>
          <p:nvPr/>
        </p:nvSpPr>
        <p:spPr>
          <a:xfrm>
            <a:off x="8561523" y="679938"/>
            <a:ext cx="10193894" cy="9921478"/>
          </a:xfrm>
          <a:custGeom>
            <a:avLst/>
            <a:gdLst/>
            <a:ahLst/>
            <a:cxnLst/>
            <a:rect l="l" t="t" r="r" b="b"/>
            <a:pathLst>
              <a:path w="5004034" h="5732469">
                <a:moveTo>
                  <a:pt x="0" y="0"/>
                </a:moveTo>
                <a:lnTo>
                  <a:pt x="5004034" y="0"/>
                </a:lnTo>
                <a:lnTo>
                  <a:pt x="5004034" y="5732470"/>
                </a:lnTo>
                <a:lnTo>
                  <a:pt x="0" y="5732470"/>
                </a:lnTo>
                <a:lnTo>
                  <a:pt x="0" y="0"/>
                </a:lnTo>
                <a:close/>
              </a:path>
            </a:pathLst>
          </a:custGeom>
          <a:blipFill>
            <a:blip r:embed="rId8">
              <a:extLst>
                <a:ext uri="{BEBA8EAE-BF5A-486C-A8C5-ECC9F3942E4B}">
                  <a14:imgProps xmlns:a14="http://schemas.microsoft.com/office/drawing/2010/main">
                    <a14:imgLayer r:embed="rId9">
                      <a14:imgEffect>
                        <a14:backgroundRemoval t="9945" b="100000" l="0" r="100000">
                          <a14:foregroundMark x1="59283" y1="24862" x2="64979" y2="52670"/>
                          <a14:backgroundMark x1="38608" y1="25414" x2="34177" y2="35912"/>
                          <a14:backgroundMark x1="82700" y1="30939" x2="95148" y2="62063"/>
                          <a14:backgroundMark x1="75316" y1="19521" x2="68987" y2="13444"/>
                          <a14:backgroundMark x1="53165" y1="15654" x2="53165" y2="15654"/>
                          <a14:backgroundMark x1="66245" y1="13812" x2="53586" y2="14917"/>
                          <a14:backgroundMark x1="35232" y1="33517" x2="29747" y2="54880"/>
                          <a14:backgroundMark x1="40506" y1="60221" x2="55485" y2="66667"/>
                          <a14:backgroundMark x1="20253" y1="65378" x2="16456" y2="68877"/>
                          <a14:backgroundMark x1="9705" y1="76611" x2="7384" y2="83978"/>
                          <a14:backgroundMark x1="40295" y1="75322" x2="34810" y2="79926"/>
                          <a14:backgroundMark x1="49156" y1="77532" x2="49578" y2="79926"/>
                          <a14:backgroundMark x1="70886" y1="76059" x2="70886" y2="76059"/>
                          <a14:backgroundMark x1="67932" y1="88398" x2="67722" y2="91160"/>
                          <a14:backgroundMark x1="68987" y1="73849" x2="69831" y2="76059"/>
                          <a14:backgroundMark x1="98101" y1="93554" x2="98734" y2="97422"/>
                        </a14:backgroundRemoval>
                      </a14:imgEffect>
                    </a14:imgLayer>
                  </a14:imgProps>
                </a:ext>
              </a:extLst>
            </a:blip>
            <a:stretch>
              <a:fillRect/>
            </a:stretch>
          </a:blipFill>
        </p:spPr>
      </p:sp>
      <p:pic>
        <p:nvPicPr>
          <p:cNvPr id="3" name="Picture 2"/>
          <p:cNvPicPr>
            <a:picLocks noChangeAspect="1"/>
          </p:cNvPicPr>
          <p:nvPr/>
        </p:nvPicPr>
        <p:blipFill>
          <a:blip r:embed="rId10"/>
          <a:stretch>
            <a:fillRect/>
          </a:stretch>
        </p:blipFill>
        <p:spPr>
          <a:xfrm>
            <a:off x="1326267" y="0"/>
            <a:ext cx="17308044" cy="11376122"/>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6456" y="-72774"/>
            <a:ext cx="2698247" cy="2698247"/>
          </a:xfrm>
          <a:prstGeom prst="rect">
            <a:avLst/>
          </a:prstGeom>
        </p:spPr>
      </p:pic>
      <p:sp>
        <p:nvSpPr>
          <p:cNvPr id="14" name="Freeform 7"/>
          <p:cNvSpPr/>
          <p:nvPr/>
        </p:nvSpPr>
        <p:spPr>
          <a:xfrm>
            <a:off x="-111151" y="4991100"/>
            <a:ext cx="4149751" cy="5532621"/>
          </a:xfrm>
          <a:custGeom>
            <a:avLst/>
            <a:gdLst/>
            <a:ahLst/>
            <a:cxnLst/>
            <a:rect l="l" t="t" r="r" b="b"/>
            <a:pathLst>
              <a:path w="6067621" h="7514081">
                <a:moveTo>
                  <a:pt x="0" y="0"/>
                </a:moveTo>
                <a:lnTo>
                  <a:pt x="6067620" y="0"/>
                </a:lnTo>
                <a:lnTo>
                  <a:pt x="6067620" y="7514081"/>
                </a:lnTo>
                <a:lnTo>
                  <a:pt x="0" y="7514081"/>
                </a:lnTo>
                <a:lnTo>
                  <a:pt x="0" y="0"/>
                </a:lnTo>
                <a:close/>
              </a:path>
            </a:pathLst>
          </a:custGeom>
          <a:blipFill>
            <a:blip r:embed="rId12"/>
            <a:stretch>
              <a:fillRect/>
            </a:stretch>
          </a:blipFill>
        </p:spPr>
      </p:sp>
    </p:spTree>
    <p:extLst>
      <p:ext uri="{BB962C8B-B14F-4D97-AF65-F5344CB8AC3E}">
        <p14:creationId xmlns:p14="http://schemas.microsoft.com/office/powerpoint/2010/main" val="249145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985261"/>
            <a:ext cx="14970822" cy="8839200"/>
          </a:xfrm>
          <a:prstGeom prst="rect">
            <a:avLst/>
          </a:prstGeom>
        </p:spPr>
      </p:pic>
      <p:sp>
        <p:nvSpPr>
          <p:cNvPr id="3" name="Freeform 3"/>
          <p:cNvSpPr/>
          <p:nvPr/>
        </p:nvSpPr>
        <p:spPr>
          <a:xfrm>
            <a:off x="12877800" y="-644486"/>
            <a:ext cx="5971121" cy="3687083"/>
          </a:xfrm>
          <a:custGeom>
            <a:avLst/>
            <a:gdLst/>
            <a:ahLst/>
            <a:cxnLst/>
            <a:rect l="l" t="t" r="r" b="b"/>
            <a:pathLst>
              <a:path w="8180997" h="4826788">
                <a:moveTo>
                  <a:pt x="0" y="0"/>
                </a:moveTo>
                <a:lnTo>
                  <a:pt x="8180997" y="0"/>
                </a:lnTo>
                <a:lnTo>
                  <a:pt x="8180997" y="4826788"/>
                </a:lnTo>
                <a:lnTo>
                  <a:pt x="0" y="4826788"/>
                </a:lnTo>
                <a:lnTo>
                  <a:pt x="0" y="0"/>
                </a:lnTo>
                <a:close/>
              </a:path>
            </a:pathLst>
          </a:custGeom>
          <a:blipFill>
            <a:blip r:embed="rId3"/>
            <a:stretch>
              <a:fillRect/>
            </a:stretch>
          </a:blipFill>
        </p:spPr>
      </p:sp>
      <p:sp>
        <p:nvSpPr>
          <p:cNvPr id="13" name="Rounded Rectangle 12"/>
          <p:cNvSpPr/>
          <p:nvPr/>
        </p:nvSpPr>
        <p:spPr>
          <a:xfrm>
            <a:off x="1976416" y="262471"/>
            <a:ext cx="11887199" cy="182880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accent3">
                    <a:lumMod val="50000"/>
                  </a:schemeClr>
                </a:solidFill>
                <a:latin typeface="#9Slide07 SVNDessert Menu Scrip" panose="00000500000000000000" pitchFamily="2" charset="0"/>
              </a:rPr>
              <a:t>YÊU CẦU CẦN ĐẠT</a:t>
            </a:r>
          </a:p>
        </p:txBody>
      </p:sp>
      <p:sp>
        <p:nvSpPr>
          <p:cNvPr id="21" name="Freeform 2"/>
          <p:cNvSpPr/>
          <p:nvPr/>
        </p:nvSpPr>
        <p:spPr>
          <a:xfrm>
            <a:off x="14770590" y="2357448"/>
            <a:ext cx="4118196" cy="9863942"/>
          </a:xfrm>
          <a:custGeom>
            <a:avLst/>
            <a:gdLst/>
            <a:ahLst/>
            <a:cxnLst/>
            <a:rect l="l" t="t" r="r" b="b"/>
            <a:pathLst>
              <a:path w="4118196" h="9863942">
                <a:moveTo>
                  <a:pt x="0" y="0"/>
                </a:moveTo>
                <a:lnTo>
                  <a:pt x="4118196" y="0"/>
                </a:lnTo>
                <a:lnTo>
                  <a:pt x="4118196" y="9863942"/>
                </a:lnTo>
                <a:lnTo>
                  <a:pt x="0" y="9863942"/>
                </a:lnTo>
                <a:lnTo>
                  <a:pt x="0" y="0"/>
                </a:lnTo>
                <a:close/>
              </a:path>
            </a:pathLst>
          </a:custGeom>
          <a:blipFill>
            <a:blip r:embed="rId4"/>
            <a:stretch>
              <a:fillRect/>
            </a:stretch>
          </a:blipFill>
        </p:spPr>
      </p:sp>
      <p:sp>
        <p:nvSpPr>
          <p:cNvPr id="22" name="Freeform 3"/>
          <p:cNvSpPr/>
          <p:nvPr/>
        </p:nvSpPr>
        <p:spPr>
          <a:xfrm>
            <a:off x="11745768" y="7080429"/>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5"/>
            <a:stretch>
              <a:fillRect/>
            </a:stretch>
          </a:blipFill>
        </p:spPr>
      </p:sp>
      <p:sp>
        <p:nvSpPr>
          <p:cNvPr id="23" name="Freeform 5"/>
          <p:cNvSpPr/>
          <p:nvPr/>
        </p:nvSpPr>
        <p:spPr>
          <a:xfrm>
            <a:off x="13792200" y="7756159"/>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6"/>
            <a:stretch>
              <a:fillRect/>
            </a:stretch>
          </a:blipFill>
        </p:spPr>
      </p:sp>
      <p:sp>
        <p:nvSpPr>
          <p:cNvPr id="24" name="Freeform 7"/>
          <p:cNvSpPr/>
          <p:nvPr/>
        </p:nvSpPr>
        <p:spPr>
          <a:xfrm flipH="1">
            <a:off x="16366743" y="849029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6"/>
            <a:stretch>
              <a:fillRect/>
            </a:stretch>
          </a:blipFill>
        </p:spPr>
      </p:sp>
      <p:sp>
        <p:nvSpPr>
          <p:cNvPr id="2" name="TextBox 1"/>
          <p:cNvSpPr txBox="1"/>
          <p:nvPr/>
        </p:nvSpPr>
        <p:spPr>
          <a:xfrm>
            <a:off x="1497416" y="2948607"/>
            <a:ext cx="12325507" cy="5509200"/>
          </a:xfrm>
          <a:prstGeom prst="rect">
            <a:avLst/>
          </a:prstGeom>
          <a:noFill/>
        </p:spPr>
        <p:txBody>
          <a:bodyPr wrap="square" rtlCol="0">
            <a:spAutoFit/>
          </a:bodyPr>
          <a:lstStyle/>
          <a:p>
            <a:pPr marL="514350" indent="-514350" algn="just">
              <a:buFont typeface="+mj-lt"/>
              <a:buAutoNum type="arabicPeriod"/>
            </a:pP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Đọc</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đúng</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diễn</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cảm</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bài</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thơ</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Bầu</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trời</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trong</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quả</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trứng</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biết</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nhấn</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giọng</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vào</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từ</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ngữ</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cần</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thiết</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để</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thể</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hiện</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cảm</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xúc</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suy</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nghĩ</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nhân</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vật</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chú</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gà</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con.</a:t>
            </a:r>
          </a:p>
          <a:p>
            <a:pPr marL="514350" indent="-514350" algn="just">
              <a:buFont typeface="+mj-lt"/>
              <a:buAutoNum type="arabicPeriod"/>
            </a:pP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Nhận</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biết</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trình</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tự</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các</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sự</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việc</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qua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lời</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kể</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chuyện</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của</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chú</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gà</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con,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gắn</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với</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thời</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gian</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không</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gian</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địa</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điểm</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cụ</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thể</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nhận</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xét</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đặc</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điểm</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sự</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thay</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đổi</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của</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cuộc</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sống</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cùng</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cảm</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xúc</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nghĩ</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suy</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của</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nhân</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vật</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ứng</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với</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sự</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thay</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đổi</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của</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không</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gian</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và</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thời</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gian</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Hiểu</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điều</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tác</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giả</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muốn</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nói</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qua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bài</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thơ</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theo</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cảm</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nhận</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riêng</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của</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Cambria" panose="02040503050406030204" pitchFamily="18" charset="0"/>
                <a:cs typeface="Times New Roman" panose="02020603050405020304" pitchFamily="18" charset="0"/>
              </a:rPr>
              <a:t>mình</a:t>
            </a:r>
            <a:endParaRPr lang="vi-VN"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endParaRPr>
          </a:p>
          <a:p>
            <a:pPr marL="514350" lvl="0" indent="-514350" algn="just">
              <a:buFont typeface="+mj-lt"/>
              <a:buAutoNum type="arabicPeriod"/>
            </a:pPr>
            <a:r>
              <a:rPr lang="en-US" sz="3200" b="1" kern="0" dirty="0" err="1">
                <a:solidFill>
                  <a:srgbClr val="FF0066"/>
                </a:solidFill>
                <a:latin typeface="Times New Roman" panose="02020603050405020304" pitchFamily="18" charset="0"/>
                <a:cs typeface="Times New Roman" panose="02020603050405020304" pitchFamily="18" charset="0"/>
              </a:rPr>
              <a:t>Biết</a:t>
            </a:r>
            <a:r>
              <a:rPr lang="en-US" sz="3200" b="1" kern="0" dirty="0">
                <a:solidFill>
                  <a:srgbClr val="FF0066"/>
                </a:solidFill>
                <a:latin typeface="Times New Roman" panose="02020603050405020304" pitchFamily="18" charset="0"/>
                <a:cs typeface="Times New Roman" panose="02020603050405020304" pitchFamily="18" charset="0"/>
              </a:rPr>
              <a:t> </a:t>
            </a:r>
            <a:r>
              <a:rPr lang="vi-VN" sz="3200" b="1" kern="0" dirty="0">
                <a:solidFill>
                  <a:srgbClr val="FF0066"/>
                </a:solidFill>
                <a:latin typeface="Times New Roman" panose="02020603050405020304" pitchFamily="18" charset="0"/>
                <a:cs typeface="Times New Roman" panose="02020603050405020304" pitchFamily="18" charset="0"/>
              </a:rPr>
              <a:t>thể hiện sự đồng cảm với niềm vui của người xung quanh, thân thiện với mọi người.</a:t>
            </a:r>
            <a:endParaRPr lang="en-US" sz="3200" b="1" kern="0" dirty="0">
              <a:solidFill>
                <a:srgbClr val="FF0066"/>
              </a:solidFill>
              <a:latin typeface="Times New Roman" panose="02020603050405020304" pitchFamily="18" charset="0"/>
              <a:cs typeface="Times New Roman" panose="02020603050405020304" pitchFamily="18" charset="0"/>
            </a:endParaRPr>
          </a:p>
          <a:p>
            <a:pPr marL="514350" indent="-514350" algn="just">
              <a:buFont typeface="+mj-lt"/>
              <a:buAutoNum type="arabicPeriod"/>
            </a:pPr>
            <a:endParaRPr lang="en-US" sz="3200" dirty="0">
              <a:latin typeface="Cambria" panose="02040503050406030204" pitchFamily="18" charset="0"/>
              <a:ea typeface="Cambria" panose="02040503050406030204" pitchFamily="18" charset="0"/>
            </a:endParaRPr>
          </a:p>
        </p:txBody>
      </p:sp>
      <p:sp>
        <p:nvSpPr>
          <p:cNvPr id="15" name="Freeform 6"/>
          <p:cNvSpPr/>
          <p:nvPr/>
        </p:nvSpPr>
        <p:spPr>
          <a:xfrm flipH="1">
            <a:off x="6575703" y="8490299"/>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6"/>
            <a:stretch>
              <a:fillRect/>
            </a:stretch>
          </a:blipFill>
        </p:spPr>
      </p:sp>
      <p:sp>
        <p:nvSpPr>
          <p:cNvPr id="16" name="Freeform 8"/>
          <p:cNvSpPr/>
          <p:nvPr/>
        </p:nvSpPr>
        <p:spPr>
          <a:xfrm>
            <a:off x="8890392" y="8138630"/>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6"/>
            <a:stretch>
              <a:fillRect/>
            </a:stretch>
          </a:blipFill>
        </p:spPr>
      </p:sp>
      <p:sp>
        <p:nvSpPr>
          <p:cNvPr id="17" name="Freeform 7"/>
          <p:cNvSpPr/>
          <p:nvPr/>
        </p:nvSpPr>
        <p:spPr>
          <a:xfrm>
            <a:off x="13743390" y="4231191"/>
            <a:ext cx="4149751" cy="5532621"/>
          </a:xfrm>
          <a:custGeom>
            <a:avLst/>
            <a:gdLst/>
            <a:ahLst/>
            <a:cxnLst/>
            <a:rect l="l" t="t" r="r" b="b"/>
            <a:pathLst>
              <a:path w="6067621" h="7514081">
                <a:moveTo>
                  <a:pt x="0" y="0"/>
                </a:moveTo>
                <a:lnTo>
                  <a:pt x="6067620" y="0"/>
                </a:lnTo>
                <a:lnTo>
                  <a:pt x="6067620" y="7514081"/>
                </a:lnTo>
                <a:lnTo>
                  <a:pt x="0" y="7514081"/>
                </a:lnTo>
                <a:lnTo>
                  <a:pt x="0" y="0"/>
                </a:lnTo>
                <a:close/>
              </a:path>
            </a:pathLst>
          </a:custGeom>
          <a:blipFill>
            <a:blip r:embed="rId7"/>
            <a:stretch>
              <a:fillRect/>
            </a:stretch>
          </a:blipFill>
        </p:spPr>
      </p:sp>
      <p:sp>
        <p:nvSpPr>
          <p:cNvPr id="18" name="Freeform 3"/>
          <p:cNvSpPr/>
          <p:nvPr/>
        </p:nvSpPr>
        <p:spPr>
          <a:xfrm>
            <a:off x="-631308" y="7656785"/>
            <a:ext cx="3699491" cy="2729587"/>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5"/>
            <a:stretch>
              <a:fillRect/>
            </a:stretch>
          </a:blipFill>
        </p:spPr>
      </p:sp>
      <p:sp>
        <p:nvSpPr>
          <p:cNvPr id="19" name="Freeform 5"/>
          <p:cNvSpPr/>
          <p:nvPr/>
        </p:nvSpPr>
        <p:spPr>
          <a:xfrm>
            <a:off x="1921328" y="7963629"/>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6"/>
            <a:stretch>
              <a:fillRect/>
            </a:stretch>
          </a:blipFill>
        </p:spPr>
      </p:sp>
      <p:sp>
        <p:nvSpPr>
          <p:cNvPr id="20" name="Freeform 7"/>
          <p:cNvSpPr/>
          <p:nvPr/>
        </p:nvSpPr>
        <p:spPr>
          <a:xfrm flipH="1">
            <a:off x="4495871" y="869776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6"/>
            <a:stretch>
              <a:fillRect/>
            </a:stretch>
          </a:blipFill>
        </p:spPr>
      </p:sp>
    </p:spTree>
    <p:extLst>
      <p:ext uri="{BB962C8B-B14F-4D97-AF65-F5344CB8AC3E}">
        <p14:creationId xmlns:p14="http://schemas.microsoft.com/office/powerpoint/2010/main" val="378117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2" name="Freeform 2"/>
          <p:cNvSpPr/>
          <p:nvPr/>
        </p:nvSpPr>
        <p:spPr>
          <a:xfrm>
            <a:off x="13792200" y="728019"/>
            <a:ext cx="6522297" cy="3815544"/>
          </a:xfrm>
          <a:custGeom>
            <a:avLst/>
            <a:gdLst/>
            <a:ahLst/>
            <a:cxnLst/>
            <a:rect l="l" t="t" r="r" b="b"/>
            <a:pathLst>
              <a:path w="6522297" h="3815544">
                <a:moveTo>
                  <a:pt x="0" y="0"/>
                </a:moveTo>
                <a:lnTo>
                  <a:pt x="6522296" y="0"/>
                </a:lnTo>
                <a:lnTo>
                  <a:pt x="6522296" y="3815543"/>
                </a:lnTo>
                <a:lnTo>
                  <a:pt x="0" y="3815543"/>
                </a:lnTo>
                <a:lnTo>
                  <a:pt x="0" y="0"/>
                </a:lnTo>
                <a:close/>
              </a:path>
            </a:pathLst>
          </a:custGeom>
          <a:blipFill>
            <a:blip r:embed="rId2"/>
            <a:stretch>
              <a:fillRect/>
            </a:stretch>
          </a:blipFill>
        </p:spPr>
      </p:sp>
      <p:sp>
        <p:nvSpPr>
          <p:cNvPr id="3" name="Freeform 3"/>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3"/>
            <a:stretch>
              <a:fillRect/>
            </a:stretch>
          </a:blipFill>
        </p:spPr>
      </p:sp>
      <p:sp>
        <p:nvSpPr>
          <p:cNvPr id="4" name="Freeform 4"/>
          <p:cNvSpPr/>
          <p:nvPr/>
        </p:nvSpPr>
        <p:spPr>
          <a:xfrm>
            <a:off x="3196392" y="7992880"/>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4"/>
            <a:stretch>
              <a:fillRect/>
            </a:stretch>
          </a:blipFill>
        </p:spPr>
      </p:sp>
      <p:sp>
        <p:nvSpPr>
          <p:cNvPr id="5" name="Freeform 5"/>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4"/>
            <a:stretch>
              <a:fillRect/>
            </a:stretch>
          </a:blipFill>
        </p:spPr>
      </p:sp>
      <p:sp>
        <p:nvSpPr>
          <p:cNvPr id="6" name="Freeform 6"/>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4"/>
            <a:stretch>
              <a:fillRect/>
            </a:stretch>
          </a:blipFill>
        </p:spPr>
      </p:sp>
      <p:sp>
        <p:nvSpPr>
          <p:cNvPr id="7" name="Freeform 7"/>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4"/>
            <a:stretch>
              <a:fillRect/>
            </a:stretch>
          </a:blipFill>
        </p:spPr>
      </p:sp>
      <p:sp>
        <p:nvSpPr>
          <p:cNvPr id="8" name="Freeform 8"/>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4"/>
            <a:stretch>
              <a:fillRect/>
            </a:stretch>
          </a:blipFill>
        </p:spPr>
      </p:sp>
      <p:sp>
        <p:nvSpPr>
          <p:cNvPr id="9" name="Freeform 9"/>
          <p:cNvSpPr/>
          <p:nvPr/>
        </p:nvSpPr>
        <p:spPr>
          <a:xfrm>
            <a:off x="-6052840" y="507604"/>
            <a:ext cx="15196840" cy="10061575"/>
          </a:xfrm>
          <a:custGeom>
            <a:avLst/>
            <a:gdLst/>
            <a:ahLst/>
            <a:cxnLst/>
            <a:rect l="l" t="t" r="r" b="b"/>
            <a:pathLst>
              <a:path w="15196840" h="10061575">
                <a:moveTo>
                  <a:pt x="0" y="0"/>
                </a:moveTo>
                <a:lnTo>
                  <a:pt x="15196840" y="0"/>
                </a:lnTo>
                <a:lnTo>
                  <a:pt x="15196840" y="10061575"/>
                </a:lnTo>
                <a:lnTo>
                  <a:pt x="0" y="10061575"/>
                </a:lnTo>
                <a:lnTo>
                  <a:pt x="0" y="0"/>
                </a:lnTo>
                <a:close/>
              </a:path>
            </a:pathLst>
          </a:custGeom>
          <a:blipFill>
            <a:blip r:embed="rId5"/>
            <a:stretch>
              <a:fillRect/>
            </a:stretch>
          </a:blipFill>
        </p:spPr>
      </p:sp>
      <p:sp>
        <p:nvSpPr>
          <p:cNvPr id="10" name="Freeform 10"/>
          <p:cNvSpPr/>
          <p:nvPr/>
        </p:nvSpPr>
        <p:spPr>
          <a:xfrm>
            <a:off x="7424605" y="-1464067"/>
            <a:ext cx="6522297" cy="3815544"/>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2"/>
            <a:stretch>
              <a:fillRect/>
            </a:stretch>
          </a:blipFill>
        </p:spPr>
      </p:sp>
      <p:sp>
        <p:nvSpPr>
          <p:cNvPr id="14" name="Freeform 16"/>
          <p:cNvSpPr/>
          <p:nvPr/>
        </p:nvSpPr>
        <p:spPr>
          <a:xfrm>
            <a:off x="3990881" y="2781871"/>
            <a:ext cx="10306237" cy="3340420"/>
          </a:xfrm>
          <a:custGeom>
            <a:avLst/>
            <a:gdLst/>
            <a:ahLst/>
            <a:cxnLst/>
            <a:rect l="l" t="t" r="r" b="b"/>
            <a:pathLst>
              <a:path w="7315200" h="2340864">
                <a:moveTo>
                  <a:pt x="0" y="0"/>
                </a:moveTo>
                <a:lnTo>
                  <a:pt x="7315200" y="0"/>
                </a:lnTo>
                <a:lnTo>
                  <a:pt x="7315200" y="2340864"/>
                </a:lnTo>
                <a:lnTo>
                  <a:pt x="0" y="23408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TextBox 20"/>
          <p:cNvSpPr txBox="1"/>
          <p:nvPr/>
        </p:nvSpPr>
        <p:spPr>
          <a:xfrm>
            <a:off x="4110701" y="3947278"/>
            <a:ext cx="10066596" cy="1662443"/>
          </a:xfrm>
          <a:prstGeom prst="rect">
            <a:avLst/>
          </a:prstGeom>
        </p:spPr>
        <p:txBody>
          <a:bodyPr lIns="0" tIns="0" rIns="0" bIns="0" rtlCol="0" anchor="t">
            <a:spAutoFit/>
          </a:bodyPr>
          <a:lstStyle/>
          <a:p>
            <a:pPr algn="ctr">
              <a:lnSpc>
                <a:spcPts val="13819"/>
              </a:lnSpc>
            </a:pPr>
            <a:r>
              <a:rPr lang="en-US" sz="9600">
                <a:solidFill>
                  <a:srgbClr val="000000"/>
                </a:solidFill>
                <a:latin typeface="Stencil" panose="040409050D0802020404" pitchFamily="82" charset="0"/>
              </a:rPr>
              <a:t>LUYỆN </a:t>
            </a:r>
            <a:r>
              <a:rPr lang="en-US" sz="10000">
                <a:solidFill>
                  <a:srgbClr val="000000"/>
                </a:solidFill>
                <a:latin typeface="Sitka Banner" panose="02000805020000020004" pitchFamily="2" charset="0"/>
              </a:rPr>
              <a:t>Đ</a:t>
            </a:r>
            <a:r>
              <a:rPr lang="en-US" sz="10000">
                <a:solidFill>
                  <a:srgbClr val="000000"/>
                </a:solidFill>
                <a:latin typeface="Sitka Banner" panose="02000805020000020004" pitchFamily="2" charset="0"/>
                <a:ea typeface="Tahoma" panose="020B0604030504040204" pitchFamily="34" charset="0"/>
                <a:cs typeface="Tahoma" panose="020B0604030504040204" pitchFamily="34" charset="0"/>
              </a:rPr>
              <a:t>ỌC</a:t>
            </a:r>
            <a:endParaRPr lang="en-US" sz="10000" dirty="0">
              <a:solidFill>
                <a:srgbClr val="000000"/>
              </a:solidFill>
              <a:latin typeface="Sitka Banner" panose="02000805020000020004" pitchFamily="2" charset="0"/>
              <a:ea typeface="Tahoma" panose="020B0604030504040204" pitchFamily="34" charset="0"/>
              <a:cs typeface="Tahoma" panose="020B0604030504040204" pitchFamily="34" charset="0"/>
            </a:endParaRPr>
          </a:p>
        </p:txBody>
      </p:sp>
      <p:sp>
        <p:nvSpPr>
          <p:cNvPr id="15" name="Freeform 10"/>
          <p:cNvSpPr/>
          <p:nvPr/>
        </p:nvSpPr>
        <p:spPr>
          <a:xfrm>
            <a:off x="12304012" y="242525"/>
            <a:ext cx="3986212" cy="3934083"/>
          </a:xfrm>
          <a:custGeom>
            <a:avLst/>
            <a:gdLst/>
            <a:ahLst/>
            <a:cxnLst/>
            <a:rect l="l" t="t" r="r" b="b"/>
            <a:pathLst>
              <a:path w="7972425" h="8229600">
                <a:moveTo>
                  <a:pt x="0" y="0"/>
                </a:moveTo>
                <a:lnTo>
                  <a:pt x="7972424" y="0"/>
                </a:lnTo>
                <a:lnTo>
                  <a:pt x="7972424" y="8229600"/>
                </a:lnTo>
                <a:lnTo>
                  <a:pt x="0" y="8229600"/>
                </a:lnTo>
                <a:lnTo>
                  <a:pt x="0" y="0"/>
                </a:lnTo>
                <a:close/>
              </a:path>
            </a:pathLst>
          </a:custGeom>
          <a:blipFill>
            <a:blip r:embed="rId8"/>
            <a:stretch>
              <a:fillRect/>
            </a:stretch>
          </a:blipFill>
        </p:spPr>
      </p:sp>
      <p:sp>
        <p:nvSpPr>
          <p:cNvPr id="16" name="Freeform 4"/>
          <p:cNvSpPr/>
          <p:nvPr/>
        </p:nvSpPr>
        <p:spPr>
          <a:xfrm>
            <a:off x="7192704" y="6442537"/>
            <a:ext cx="3990941" cy="4277634"/>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9"/>
            <a:stretch>
              <a:fillRect/>
            </a:stretch>
          </a:blipFill>
        </p:spPr>
      </p:sp>
      <p:sp>
        <p:nvSpPr>
          <p:cNvPr id="17" name="Freeform 5"/>
          <p:cNvSpPr/>
          <p:nvPr/>
        </p:nvSpPr>
        <p:spPr>
          <a:xfrm>
            <a:off x="10908674" y="6442537"/>
            <a:ext cx="3990941" cy="4277634"/>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9"/>
            <a:stretch>
              <a:fillRect/>
            </a:stretch>
          </a:blipFill>
        </p:spPr>
      </p:sp>
      <p:sp>
        <p:nvSpPr>
          <p:cNvPr id="18" name="Freeform 6"/>
          <p:cNvSpPr/>
          <p:nvPr/>
        </p:nvSpPr>
        <p:spPr>
          <a:xfrm>
            <a:off x="14668086" y="6442537"/>
            <a:ext cx="3990941" cy="4277634"/>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9"/>
            <a:stretch>
              <a:fillRect/>
            </a:stretch>
          </a:blipFill>
        </p:spPr>
      </p:sp>
    </p:spTree>
    <p:extLst>
      <p:ext uri="{BB962C8B-B14F-4D97-AF65-F5344CB8AC3E}">
        <p14:creationId xmlns:p14="http://schemas.microsoft.com/office/powerpoint/2010/main" val="31968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3" name="Freeform 3"/>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2"/>
            <a:stretch>
              <a:fillRect/>
            </a:stretch>
          </a:blipFill>
        </p:spPr>
      </p:sp>
      <p:sp>
        <p:nvSpPr>
          <p:cNvPr id="4" name="Freeform 4"/>
          <p:cNvSpPr/>
          <p:nvPr/>
        </p:nvSpPr>
        <p:spPr>
          <a:xfrm>
            <a:off x="3196392" y="7992880"/>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3"/>
            <a:stretch>
              <a:fillRect/>
            </a:stretch>
          </a:blipFill>
        </p:spPr>
      </p:sp>
      <p:sp>
        <p:nvSpPr>
          <p:cNvPr id="6" name="Freeform 6"/>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3"/>
            <a:stretch>
              <a:fillRect/>
            </a:stretch>
          </a:blipFill>
        </p:spPr>
      </p:sp>
      <p:sp>
        <p:nvSpPr>
          <p:cNvPr id="7" name="Freeform 7"/>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3"/>
            <a:stretch>
              <a:fillRect/>
            </a:stretch>
          </a:blipFill>
        </p:spPr>
      </p:sp>
      <p:sp>
        <p:nvSpPr>
          <p:cNvPr id="8" name="Freeform 8"/>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3"/>
            <a:stretch>
              <a:fillRect/>
            </a:stretch>
          </a:blipFill>
        </p:spPr>
      </p:sp>
      <p:sp>
        <p:nvSpPr>
          <p:cNvPr id="9" name="Freeform 9"/>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3"/>
            <a:stretch>
              <a:fillRect/>
            </a:stretch>
          </a:blipFill>
        </p:spPr>
      </p:sp>
      <p:sp>
        <p:nvSpPr>
          <p:cNvPr id="10" name="Freeform 10"/>
          <p:cNvSpPr/>
          <p:nvPr/>
        </p:nvSpPr>
        <p:spPr>
          <a:xfrm>
            <a:off x="14511067" y="1483970"/>
            <a:ext cx="6202594" cy="3659530"/>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sp>
      <p:sp>
        <p:nvSpPr>
          <p:cNvPr id="11" name="Freeform 11"/>
          <p:cNvSpPr/>
          <p:nvPr/>
        </p:nvSpPr>
        <p:spPr>
          <a:xfrm>
            <a:off x="7371619" y="-1224323"/>
            <a:ext cx="6202594" cy="3659530"/>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sp>
      <p:grpSp>
        <p:nvGrpSpPr>
          <p:cNvPr id="15" name="Group 14"/>
          <p:cNvGrpSpPr/>
          <p:nvPr/>
        </p:nvGrpSpPr>
        <p:grpSpPr>
          <a:xfrm>
            <a:off x="533400" y="495300"/>
            <a:ext cx="17449800" cy="9372600"/>
            <a:chOff x="533400" y="495300"/>
            <a:chExt cx="17449800" cy="9372600"/>
          </a:xfrm>
        </p:grpSpPr>
        <p:sp>
          <p:nvSpPr>
            <p:cNvPr id="13" name="Rectangle 12"/>
            <p:cNvSpPr/>
            <p:nvPr/>
          </p:nvSpPr>
          <p:spPr>
            <a:xfrm>
              <a:off x="533400" y="495300"/>
              <a:ext cx="17297400" cy="9220200"/>
            </a:xfrm>
            <a:prstGeom prst="rect">
              <a:avLst/>
            </a:prstGeom>
            <a:solidFill>
              <a:schemeClr val="accent2">
                <a:lumMod val="75000"/>
              </a:schemeClr>
            </a:solidFill>
            <a:ln w="2381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85800" y="647700"/>
              <a:ext cx="17297400" cy="9220200"/>
            </a:xfrm>
            <a:prstGeom prst="rect">
              <a:avLst/>
            </a:prstGeom>
            <a:solidFill>
              <a:schemeClr val="bg1"/>
            </a:solidFill>
            <a:ln w="114300" cap="rnd" cmpd="dbl">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p:cNvSpPr/>
          <p:nvPr/>
        </p:nvSpPr>
        <p:spPr>
          <a:xfrm>
            <a:off x="1447966" y="1831721"/>
            <a:ext cx="6739232" cy="7478970"/>
          </a:xfrm>
          <a:prstGeom prst="rect">
            <a:avLst/>
          </a:prstGeom>
        </p:spPr>
        <p:txBody>
          <a:bodyPr wrap="square">
            <a:spAutoFit/>
          </a:bodyPr>
          <a:lstStyle/>
          <a:p>
            <a:pPr algn="ctr"/>
            <a:endPar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kể với các bạn</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Một màu trời đã lâu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Đó là một màu nâu </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Không có gió có nắng</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Không có lắm sắc màu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Một vòm trời như nhau: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chưa kêu “chiếp chiếp"</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Chẳng biết tìm giun, sâu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Đói, no chẳng biết đâu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Cứ việc mà yên ngủ...</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cũng không hiểu rõ</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sinh ra vì sao</a:t>
            </a:r>
          </a:p>
        </p:txBody>
      </p:sp>
      <p:sp>
        <p:nvSpPr>
          <p:cNvPr id="19" name="Rectangle 18"/>
          <p:cNvSpPr/>
          <p:nvPr/>
        </p:nvSpPr>
        <p:spPr>
          <a:xfrm>
            <a:off x="6849908" y="3118226"/>
            <a:ext cx="9144000" cy="5509200"/>
          </a:xfrm>
          <a:prstGeom prst="rect">
            <a:avLst/>
          </a:prstGeom>
        </p:spPr>
        <p:txBody>
          <a:bodyPr>
            <a:spAutoFit/>
          </a:bodyPr>
          <a:lstStyle/>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a:t>
            </a:r>
            <a:r>
              <a:rPr lang="en-US" sz="32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đạp</a:t>
            </a:r>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 vỡ màu nâu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Bỗng thấy nhiều gió lộng</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Bỗng thấy nhiều nắng reo</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Bỗng tôi thấy thương yêu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biết là có mẹ</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Đói, tôi tìm giun dế</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Ăn no xoải cánh phơi...</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Bầu trời ở bên ngoài</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Sao mà xanh đến thế</a:t>
            </a:r>
            <a:r>
              <a:rPr lang="en-US"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sz="3200" b="1" i="1"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vi-VN" sz="3200" b="1" i="1" dirty="0">
                <a:solidFill>
                  <a:srgbClr val="000000"/>
                </a:solidFill>
                <a:latin typeface="Open Sans" panose="020B0606030504020204" pitchFamily="34" charset="0"/>
                <a:ea typeface="Open Sans" panose="020B0606030504020204" pitchFamily="34" charset="0"/>
                <a:cs typeface="Open Sans" panose="020B0606030504020204" pitchFamily="34" charset="0"/>
              </a:rPr>
              <a:t>(Xuân Quỳnh)</a:t>
            </a:r>
          </a:p>
        </p:txBody>
      </p:sp>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ackgroundRemoval t="0" b="100000" l="1389" r="95660"/>
                    </a14:imgEffect>
                  </a14:imgLayer>
                </a14:imgProps>
              </a:ext>
            </a:extLst>
          </a:blip>
          <a:stretch>
            <a:fillRect/>
          </a:stretch>
        </p:blipFill>
        <p:spPr>
          <a:xfrm>
            <a:off x="10883317" y="778366"/>
            <a:ext cx="7485260" cy="9220200"/>
          </a:xfrm>
          <a:prstGeom prst="rect">
            <a:avLst/>
          </a:prstGeom>
        </p:spPr>
      </p:pic>
      <p:sp>
        <p:nvSpPr>
          <p:cNvPr id="21" name="Rectangle 20"/>
          <p:cNvSpPr/>
          <p:nvPr/>
        </p:nvSpPr>
        <p:spPr>
          <a:xfrm>
            <a:off x="-535070" y="925331"/>
            <a:ext cx="9144000" cy="1446550"/>
          </a:xfrm>
          <a:prstGeom prst="rect">
            <a:avLst/>
          </a:prstGeom>
        </p:spPr>
        <p:txBody>
          <a:bodyPr>
            <a:spAutoFit/>
          </a:bodyPr>
          <a:lstStyle/>
          <a:p>
            <a:pPr algn="ctr"/>
            <a:r>
              <a:rPr lang="vi-VN"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Bầu trời trong quả trứng</a:t>
            </a:r>
            <a:endParaRPr lang="vi-VN" sz="4400"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endParaRPr>
          </a:p>
          <a:p>
            <a:pPr algn="ctr"/>
            <a:r>
              <a:rPr lang="vi-VN"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(Trích)</a:t>
            </a:r>
            <a:endParaRPr lang="en-US"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endParaRPr>
          </a:p>
        </p:txBody>
      </p:sp>
      <p:grpSp>
        <p:nvGrpSpPr>
          <p:cNvPr id="17" name="Group 16"/>
          <p:cNvGrpSpPr/>
          <p:nvPr/>
        </p:nvGrpSpPr>
        <p:grpSpPr>
          <a:xfrm>
            <a:off x="7073482" y="1119707"/>
            <a:ext cx="5047146" cy="1515880"/>
            <a:chOff x="7713052" y="952910"/>
            <a:chExt cx="5047146" cy="1515880"/>
          </a:xfrm>
        </p:grpSpPr>
        <p:sp>
          <p:nvSpPr>
            <p:cNvPr id="18" name="Freeform 15"/>
            <p:cNvSpPr/>
            <p:nvPr/>
          </p:nvSpPr>
          <p:spPr>
            <a:xfrm>
              <a:off x="7713052" y="952910"/>
              <a:ext cx="5047146" cy="1515880"/>
            </a:xfrm>
            <a:custGeom>
              <a:avLst/>
              <a:gdLst/>
              <a:ahLst/>
              <a:cxnLst/>
              <a:rect l="l" t="t" r="r" b="b"/>
              <a:pathLst>
                <a:path w="7315200" h="1442964">
                  <a:moveTo>
                    <a:pt x="0" y="0"/>
                  </a:moveTo>
                  <a:lnTo>
                    <a:pt x="7315200" y="0"/>
                  </a:lnTo>
                  <a:lnTo>
                    <a:pt x="7315200" y="1442964"/>
                  </a:lnTo>
                  <a:lnTo>
                    <a:pt x="0" y="1442964"/>
                  </a:lnTo>
                  <a:lnTo>
                    <a:pt x="0" y="0"/>
                  </a:lnTo>
                  <a:close/>
                </a:path>
              </a:pathLst>
            </a:custGeom>
            <a:blipFill>
              <a:blip r:embed="rId7">
                <a:duotone>
                  <a:schemeClr val="accent2">
                    <a:shade val="45000"/>
                    <a:satMod val="135000"/>
                  </a:schemeClr>
                  <a:prstClr val="white"/>
                </a:duotone>
                <a:extLst>
                  <a:ext uri="{96DAC541-7B7A-43D3-8B79-37D633B846F1}">
                    <asvg:svgBlip xmlns:asvg="http://schemas.microsoft.com/office/drawing/2016/SVG/main" r:embed="rId8"/>
                  </a:ext>
                </a:extLst>
              </a:blip>
              <a:stretch>
                <a:fillRect/>
              </a:stretch>
            </a:blipFill>
          </p:spPr>
        </p:sp>
        <p:sp>
          <p:nvSpPr>
            <p:cNvPr id="22" name="TextBox 21"/>
            <p:cNvSpPr txBox="1"/>
            <p:nvPr/>
          </p:nvSpPr>
          <p:spPr>
            <a:xfrm>
              <a:off x="8387575" y="1156852"/>
              <a:ext cx="3462807" cy="1107996"/>
            </a:xfrm>
            <a:prstGeom prst="rect">
              <a:avLst/>
            </a:prstGeom>
            <a:noFill/>
          </p:spPr>
          <p:txBody>
            <a:bodyPr wrap="none" rtlCol="0">
              <a:spAutoFit/>
            </a:bodyPr>
            <a:lstStyle/>
            <a:p>
              <a:r>
                <a:rPr lang="en-US" sz="6600" dirty="0">
                  <a:ln>
                    <a:solidFill>
                      <a:schemeClr val="tx1"/>
                    </a:solidFill>
                  </a:ln>
                  <a:solidFill>
                    <a:schemeClr val="bg1"/>
                  </a:solidFill>
                  <a:latin typeface="#9Slide07 Soup of Justice" pitchFamily="2" charset="0"/>
                </a:rPr>
                <a:t>ĐỌC MẪU</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3" name="Freeform 3"/>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2"/>
            <a:stretch>
              <a:fillRect/>
            </a:stretch>
          </a:blipFill>
        </p:spPr>
      </p:sp>
      <p:sp>
        <p:nvSpPr>
          <p:cNvPr id="4" name="Freeform 4"/>
          <p:cNvSpPr/>
          <p:nvPr/>
        </p:nvSpPr>
        <p:spPr>
          <a:xfrm>
            <a:off x="3196392" y="7992880"/>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3"/>
            <a:stretch>
              <a:fillRect/>
            </a:stretch>
          </a:blipFill>
        </p:spPr>
      </p:sp>
      <p:sp>
        <p:nvSpPr>
          <p:cNvPr id="6" name="Freeform 6"/>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3"/>
            <a:stretch>
              <a:fillRect/>
            </a:stretch>
          </a:blipFill>
        </p:spPr>
      </p:sp>
      <p:sp>
        <p:nvSpPr>
          <p:cNvPr id="7" name="Freeform 7"/>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3"/>
            <a:stretch>
              <a:fillRect/>
            </a:stretch>
          </a:blipFill>
        </p:spPr>
      </p:sp>
      <p:sp>
        <p:nvSpPr>
          <p:cNvPr id="8" name="Freeform 8"/>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3"/>
            <a:stretch>
              <a:fillRect/>
            </a:stretch>
          </a:blipFill>
        </p:spPr>
      </p:sp>
      <p:sp>
        <p:nvSpPr>
          <p:cNvPr id="9" name="Freeform 9"/>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3"/>
            <a:stretch>
              <a:fillRect/>
            </a:stretch>
          </a:blipFill>
        </p:spPr>
      </p:sp>
      <p:sp>
        <p:nvSpPr>
          <p:cNvPr id="10" name="Freeform 10"/>
          <p:cNvSpPr/>
          <p:nvPr/>
        </p:nvSpPr>
        <p:spPr>
          <a:xfrm>
            <a:off x="14511067" y="1483970"/>
            <a:ext cx="6202594" cy="3659530"/>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sp>
      <p:sp>
        <p:nvSpPr>
          <p:cNvPr id="11" name="Freeform 11"/>
          <p:cNvSpPr/>
          <p:nvPr/>
        </p:nvSpPr>
        <p:spPr>
          <a:xfrm>
            <a:off x="7371619" y="-1224323"/>
            <a:ext cx="6202594" cy="3659530"/>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sp>
      <p:grpSp>
        <p:nvGrpSpPr>
          <p:cNvPr id="15" name="Group 14"/>
          <p:cNvGrpSpPr/>
          <p:nvPr/>
        </p:nvGrpSpPr>
        <p:grpSpPr>
          <a:xfrm>
            <a:off x="533400" y="495300"/>
            <a:ext cx="17449800" cy="9372600"/>
            <a:chOff x="533400" y="495300"/>
            <a:chExt cx="17449800" cy="9372600"/>
          </a:xfrm>
        </p:grpSpPr>
        <p:sp>
          <p:nvSpPr>
            <p:cNvPr id="13" name="Rectangle 12"/>
            <p:cNvSpPr/>
            <p:nvPr/>
          </p:nvSpPr>
          <p:spPr>
            <a:xfrm>
              <a:off x="533400" y="495300"/>
              <a:ext cx="17297400" cy="9220200"/>
            </a:xfrm>
            <a:prstGeom prst="rect">
              <a:avLst/>
            </a:prstGeom>
            <a:solidFill>
              <a:schemeClr val="accent2">
                <a:lumMod val="75000"/>
              </a:schemeClr>
            </a:solidFill>
            <a:ln w="2381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85800" y="647700"/>
              <a:ext cx="17297400" cy="9220200"/>
            </a:xfrm>
            <a:prstGeom prst="rect">
              <a:avLst/>
            </a:prstGeom>
            <a:solidFill>
              <a:schemeClr val="bg1"/>
            </a:solidFill>
            <a:ln w="114300" cap="rnd" cmpd="dbl">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p:cNvSpPr/>
          <p:nvPr/>
        </p:nvSpPr>
        <p:spPr>
          <a:xfrm>
            <a:off x="1447966" y="1831721"/>
            <a:ext cx="6739232" cy="7478970"/>
          </a:xfrm>
          <a:prstGeom prst="rect">
            <a:avLst/>
          </a:prstGeom>
        </p:spPr>
        <p:txBody>
          <a:bodyPr wrap="square">
            <a:spAutoFit/>
          </a:bodyPr>
          <a:lstStyle/>
          <a:p>
            <a:pPr algn="ctr"/>
            <a:endPar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kể với các bạn</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Một màu trời đã lâu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Đó là một màu nâu </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Không có gió có nắng</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Không có lắm sắc màu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Một vòm trời như nhau: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chưa kêu “chiếp chiếp"</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Chẳng biết tìm giun, sâu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Đói, no chẳng biết đâu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Cứ việc mà yên ngủ...</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cũng không hiểu rõ</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sinh ra vì sao</a:t>
            </a:r>
          </a:p>
        </p:txBody>
      </p:sp>
      <p:sp>
        <p:nvSpPr>
          <p:cNvPr id="19" name="Rectangle 18"/>
          <p:cNvSpPr/>
          <p:nvPr/>
        </p:nvSpPr>
        <p:spPr>
          <a:xfrm>
            <a:off x="6849908" y="3118226"/>
            <a:ext cx="9144000" cy="5509200"/>
          </a:xfrm>
          <a:prstGeom prst="rect">
            <a:avLst/>
          </a:prstGeom>
        </p:spPr>
        <p:txBody>
          <a:bodyPr>
            <a:spAutoFit/>
          </a:bodyPr>
          <a:lstStyle/>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a:t>
            </a:r>
            <a:r>
              <a:rPr lang="en-US" sz="32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đạp</a:t>
            </a:r>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 vỡ màu nâu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Bỗng thấy nhiều gió lộng</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Bỗng thấy nhiều nắng reo</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Bỗng tôi thấy thương yêu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biết là có mẹ</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Đói, tôi tìm giun dế</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Ăn no xoải cánh phơi...</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Bầu trời ở bên ngoài</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Sao mà xanh đến thế</a:t>
            </a:r>
            <a:r>
              <a:rPr lang="en-US"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vi-VN" sz="3200" b="1" i="1" dirty="0">
                <a:solidFill>
                  <a:srgbClr val="000000"/>
                </a:solidFill>
                <a:latin typeface="Open Sans" panose="020B0606030504020204" pitchFamily="34" charset="0"/>
                <a:ea typeface="Open Sans" panose="020B0606030504020204" pitchFamily="34" charset="0"/>
                <a:cs typeface="Open Sans" panose="020B0606030504020204" pitchFamily="34" charset="0"/>
              </a:rPr>
              <a:t>(Xuân Quỳnh)</a:t>
            </a:r>
          </a:p>
        </p:txBody>
      </p:sp>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ackgroundRemoval t="0" b="100000" l="1389" r="95660"/>
                    </a14:imgEffect>
                  </a14:imgLayer>
                </a14:imgProps>
              </a:ext>
            </a:extLst>
          </a:blip>
          <a:stretch>
            <a:fillRect/>
          </a:stretch>
        </p:blipFill>
        <p:spPr>
          <a:xfrm>
            <a:off x="10916923" y="647700"/>
            <a:ext cx="7485260" cy="9220200"/>
          </a:xfrm>
          <a:prstGeom prst="rect">
            <a:avLst/>
          </a:prstGeom>
        </p:spPr>
      </p:pic>
      <p:sp>
        <p:nvSpPr>
          <p:cNvPr id="21" name="Rectangle 20"/>
          <p:cNvSpPr/>
          <p:nvPr/>
        </p:nvSpPr>
        <p:spPr>
          <a:xfrm>
            <a:off x="-535070" y="925331"/>
            <a:ext cx="9144000" cy="1446550"/>
          </a:xfrm>
          <a:prstGeom prst="rect">
            <a:avLst/>
          </a:prstGeom>
        </p:spPr>
        <p:txBody>
          <a:bodyPr>
            <a:spAutoFit/>
          </a:bodyPr>
          <a:lstStyle/>
          <a:p>
            <a:pPr algn="ctr"/>
            <a:r>
              <a:rPr lang="vi-VN"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Bầu trời trong quả trứng</a:t>
            </a:r>
            <a:endParaRPr lang="vi-VN" sz="4400"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endParaRPr>
          </a:p>
          <a:p>
            <a:pPr algn="ctr"/>
            <a:r>
              <a:rPr lang="vi-VN"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(Trích)</a:t>
            </a:r>
            <a:endParaRPr lang="en-US"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endParaRPr>
          </a:p>
        </p:txBody>
      </p:sp>
      <p:grpSp>
        <p:nvGrpSpPr>
          <p:cNvPr id="12" name="Group 11"/>
          <p:cNvGrpSpPr/>
          <p:nvPr/>
        </p:nvGrpSpPr>
        <p:grpSpPr>
          <a:xfrm>
            <a:off x="7622596" y="1071727"/>
            <a:ext cx="5047146" cy="1515880"/>
            <a:chOff x="7713052" y="952910"/>
            <a:chExt cx="5047146" cy="1515880"/>
          </a:xfrm>
        </p:grpSpPr>
        <p:sp>
          <p:nvSpPr>
            <p:cNvPr id="18" name="Freeform 15"/>
            <p:cNvSpPr/>
            <p:nvPr/>
          </p:nvSpPr>
          <p:spPr>
            <a:xfrm>
              <a:off x="7713052" y="952910"/>
              <a:ext cx="5047146" cy="1515880"/>
            </a:xfrm>
            <a:custGeom>
              <a:avLst/>
              <a:gdLst/>
              <a:ahLst/>
              <a:cxnLst/>
              <a:rect l="l" t="t" r="r" b="b"/>
              <a:pathLst>
                <a:path w="7315200" h="1442964">
                  <a:moveTo>
                    <a:pt x="0" y="0"/>
                  </a:moveTo>
                  <a:lnTo>
                    <a:pt x="7315200" y="0"/>
                  </a:lnTo>
                  <a:lnTo>
                    <a:pt x="7315200" y="1442964"/>
                  </a:lnTo>
                  <a:lnTo>
                    <a:pt x="0" y="1442964"/>
                  </a:lnTo>
                  <a:lnTo>
                    <a:pt x="0" y="0"/>
                  </a:lnTo>
                  <a:close/>
                </a:path>
              </a:pathLst>
            </a:custGeom>
            <a:blipFill>
              <a:blip r:embed="rId7">
                <a:duotone>
                  <a:schemeClr val="accent1">
                    <a:shade val="45000"/>
                    <a:satMod val="135000"/>
                  </a:schemeClr>
                  <a:prstClr val="white"/>
                </a:duotone>
                <a:extLst>
                  <a:ext uri="{96DAC541-7B7A-43D3-8B79-37D633B846F1}">
                    <asvg:svgBlip xmlns:asvg="http://schemas.microsoft.com/office/drawing/2016/SVG/main" r:embed="rId8"/>
                  </a:ext>
                </a:extLst>
              </a:blip>
              <a:stretch>
                <a:fillRect/>
              </a:stretch>
            </a:blipFill>
          </p:spPr>
        </p:sp>
        <p:sp>
          <p:nvSpPr>
            <p:cNvPr id="5" name="TextBox 4"/>
            <p:cNvSpPr txBox="1"/>
            <p:nvPr/>
          </p:nvSpPr>
          <p:spPr>
            <a:xfrm>
              <a:off x="8077200" y="1067353"/>
              <a:ext cx="4137671" cy="1107996"/>
            </a:xfrm>
            <a:prstGeom prst="rect">
              <a:avLst/>
            </a:prstGeom>
            <a:noFill/>
          </p:spPr>
          <p:txBody>
            <a:bodyPr wrap="none" rtlCol="0">
              <a:spAutoFit/>
            </a:bodyPr>
            <a:lstStyle/>
            <a:p>
              <a:r>
                <a:rPr lang="en-US" sz="6600" dirty="0">
                  <a:ln>
                    <a:solidFill>
                      <a:schemeClr val="tx1"/>
                    </a:solidFill>
                  </a:ln>
                  <a:solidFill>
                    <a:schemeClr val="bg1"/>
                  </a:solidFill>
                  <a:latin typeface="#9Slide07 Soup of Justice" pitchFamily="2" charset="0"/>
                </a:rPr>
                <a:t>Chia </a:t>
              </a:r>
              <a:r>
                <a:rPr lang="en-US" sz="6600" dirty="0" err="1">
                  <a:ln>
                    <a:solidFill>
                      <a:schemeClr val="tx1"/>
                    </a:solidFill>
                  </a:ln>
                  <a:solidFill>
                    <a:schemeClr val="bg1"/>
                  </a:solidFill>
                  <a:latin typeface="#9Slide07 Soup of Justice" pitchFamily="2" charset="0"/>
                </a:rPr>
                <a:t>đoạn</a:t>
              </a:r>
              <a:endParaRPr lang="en-US" sz="6600" dirty="0">
                <a:ln>
                  <a:solidFill>
                    <a:schemeClr val="tx1"/>
                  </a:solidFill>
                </a:ln>
                <a:solidFill>
                  <a:schemeClr val="bg1"/>
                </a:solidFill>
                <a:latin typeface="#9Slide07 Soup of Justice" pitchFamily="2" charset="0"/>
              </a:endParaRPr>
            </a:p>
          </p:txBody>
        </p:sp>
      </p:grpSp>
      <p:sp>
        <p:nvSpPr>
          <p:cNvPr id="2" name="TextBox 1">
            <a:extLst>
              <a:ext uri="{FF2B5EF4-FFF2-40B4-BE49-F238E27FC236}">
                <a16:creationId xmlns:a16="http://schemas.microsoft.com/office/drawing/2014/main" id="{7F6CE124-4CF5-4C78-9740-52CD9954B4FD}"/>
              </a:ext>
            </a:extLst>
          </p:cNvPr>
          <p:cNvSpPr txBox="1"/>
          <p:nvPr/>
        </p:nvSpPr>
        <p:spPr>
          <a:xfrm>
            <a:off x="1066966" y="2281554"/>
            <a:ext cx="762000" cy="646331"/>
          </a:xfrm>
          <a:prstGeom prst="rect">
            <a:avLst/>
          </a:prstGeom>
          <a:noFill/>
        </p:spPr>
        <p:txBody>
          <a:bodyPr wrap="square" rtlCol="0">
            <a:spAutoFit/>
          </a:bodyPr>
          <a:lstStyle/>
          <a:p>
            <a:r>
              <a:rPr lang="en-US" sz="3600">
                <a:solidFill>
                  <a:srgbClr val="FF0000"/>
                </a:solidFill>
                <a:latin typeface="Stencil" panose="040409050D0802020404" pitchFamily="82" charset="0"/>
              </a:rPr>
              <a:t>1</a:t>
            </a:r>
          </a:p>
        </p:txBody>
      </p:sp>
      <p:sp>
        <p:nvSpPr>
          <p:cNvPr id="17" name="Rectangle 16">
            <a:extLst>
              <a:ext uri="{FF2B5EF4-FFF2-40B4-BE49-F238E27FC236}">
                <a16:creationId xmlns:a16="http://schemas.microsoft.com/office/drawing/2014/main" id="{97A87DD6-0C6F-4768-B9D5-18891DF93772}"/>
              </a:ext>
            </a:extLst>
          </p:cNvPr>
          <p:cNvSpPr/>
          <p:nvPr/>
        </p:nvSpPr>
        <p:spPr>
          <a:xfrm>
            <a:off x="1105778" y="8162891"/>
            <a:ext cx="449108" cy="646331"/>
          </a:xfrm>
          <a:prstGeom prst="rect">
            <a:avLst/>
          </a:prstGeom>
        </p:spPr>
        <p:txBody>
          <a:bodyPr wrap="square">
            <a:spAutoFit/>
          </a:bodyPr>
          <a:lstStyle/>
          <a:p>
            <a:r>
              <a:rPr lang="en-US" sz="3600">
                <a:solidFill>
                  <a:srgbClr val="FF0000"/>
                </a:solidFill>
                <a:latin typeface="Stencil" panose="040409050D0802020404" pitchFamily="82" charset="0"/>
              </a:rPr>
              <a:t>2</a:t>
            </a:r>
            <a:endParaRPr lang="en-US" sz="2000">
              <a:solidFill>
                <a:srgbClr val="FF0000"/>
              </a:solidFill>
              <a:latin typeface="Stencil" panose="040409050D0802020404" pitchFamily="82" charset="0"/>
            </a:endParaRPr>
          </a:p>
        </p:txBody>
      </p:sp>
    </p:spTree>
    <p:extLst>
      <p:ext uri="{BB962C8B-B14F-4D97-AF65-F5344CB8AC3E}">
        <p14:creationId xmlns:p14="http://schemas.microsoft.com/office/powerpoint/2010/main" val="225136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mph" presetSubtype="0" fill="hold" nodeType="clickEffect">
                                  <p:stCondLst>
                                    <p:cond delay="0"/>
                                  </p:stCondLst>
                                  <p:childTnLst>
                                    <p:animClr clrSpc="hsl" dir="cw">
                                      <p:cBhvr override="childStyle">
                                        <p:cTn id="16" dur="500" fill="hold"/>
                                        <p:tgtEl>
                                          <p:spTgt spid="16">
                                            <p:txEl>
                                              <p:pRg st="1" end="1"/>
                                            </p:txEl>
                                          </p:spTgt>
                                        </p:tgtEl>
                                        <p:attrNameLst>
                                          <p:attrName>style.color</p:attrName>
                                        </p:attrNameLst>
                                      </p:cBhvr>
                                      <p:by>
                                        <p:hsl h="-7200000" s="0" l="0"/>
                                      </p:by>
                                    </p:animClr>
                                    <p:animClr clrSpc="hsl" dir="cw">
                                      <p:cBhvr>
                                        <p:cTn id="17" dur="500" fill="hold"/>
                                        <p:tgtEl>
                                          <p:spTgt spid="16">
                                            <p:txEl>
                                              <p:pRg st="1" end="1"/>
                                            </p:txEl>
                                          </p:spTgt>
                                        </p:tgtEl>
                                        <p:attrNameLst>
                                          <p:attrName>fillcolor</p:attrName>
                                        </p:attrNameLst>
                                      </p:cBhvr>
                                      <p:by>
                                        <p:hsl h="-7200000" s="0" l="0"/>
                                      </p:by>
                                    </p:animClr>
                                    <p:animClr clrSpc="hsl" dir="cw">
                                      <p:cBhvr>
                                        <p:cTn id="18" dur="500" fill="hold"/>
                                        <p:tgtEl>
                                          <p:spTgt spid="16">
                                            <p:txEl>
                                              <p:pRg st="1" end="1"/>
                                            </p:txEl>
                                          </p:spTgt>
                                        </p:tgtEl>
                                        <p:attrNameLst>
                                          <p:attrName>stroke.color</p:attrName>
                                        </p:attrNameLst>
                                      </p:cBhvr>
                                      <p:by>
                                        <p:hsl h="-7200000" s="0" l="0"/>
                                      </p:by>
                                    </p:animClr>
                                    <p:set>
                                      <p:cBhvr>
                                        <p:cTn id="19" dur="500" fill="hold"/>
                                        <p:tgtEl>
                                          <p:spTgt spid="16">
                                            <p:txEl>
                                              <p:pRg st="1" end="1"/>
                                            </p:txEl>
                                          </p:spTgt>
                                        </p:tgtEl>
                                        <p:attrNameLst>
                                          <p:attrName>fill.type</p:attrName>
                                        </p:attrNameLst>
                                      </p:cBhvr>
                                      <p:to>
                                        <p:strVal val="solid"/>
                                      </p:to>
                                    </p:set>
                                  </p:childTnLst>
                                  <p:subTnLst>
                                    <p:animClr clrSpc="rgb" dir="cw">
                                      <p:cBhvr override="childStyle">
                                        <p:cTn dur="1" fill="hold" display="0" masterRel="nextClick" afterEffect="1"/>
                                        <p:tgtEl>
                                          <p:spTgt spid="16">
                                            <p:txEl>
                                              <p:pRg st="1" end="1"/>
                                            </p:txEl>
                                          </p:spTgt>
                                        </p:tgtEl>
                                        <p:attrNameLst>
                                          <p:attrName>ppt_c</p:attrName>
                                        </p:attrNameLst>
                                      </p:cBhvr>
                                      <p:to>
                                        <a:schemeClr val="hlink"/>
                                      </p:to>
                                    </p:animClr>
                                  </p:subTnLst>
                                </p:cTn>
                              </p:par>
                              <p:par>
                                <p:cTn id="20" presetID="22" presetClass="emph" presetSubtype="0" fill="hold" nodeType="withEffect">
                                  <p:stCondLst>
                                    <p:cond delay="0"/>
                                  </p:stCondLst>
                                  <p:childTnLst>
                                    <p:animClr clrSpc="hsl" dir="cw">
                                      <p:cBhvr override="childStyle">
                                        <p:cTn id="21" dur="500" fill="hold"/>
                                        <p:tgtEl>
                                          <p:spTgt spid="16">
                                            <p:txEl>
                                              <p:pRg st="2" end="2"/>
                                            </p:txEl>
                                          </p:spTgt>
                                        </p:tgtEl>
                                        <p:attrNameLst>
                                          <p:attrName>style.color</p:attrName>
                                        </p:attrNameLst>
                                      </p:cBhvr>
                                      <p:by>
                                        <p:hsl h="-7200000" s="0" l="0"/>
                                      </p:by>
                                    </p:animClr>
                                    <p:animClr clrSpc="hsl" dir="cw">
                                      <p:cBhvr>
                                        <p:cTn id="22" dur="500" fill="hold"/>
                                        <p:tgtEl>
                                          <p:spTgt spid="16">
                                            <p:txEl>
                                              <p:pRg st="2" end="2"/>
                                            </p:txEl>
                                          </p:spTgt>
                                        </p:tgtEl>
                                        <p:attrNameLst>
                                          <p:attrName>fillcolor</p:attrName>
                                        </p:attrNameLst>
                                      </p:cBhvr>
                                      <p:by>
                                        <p:hsl h="-7200000" s="0" l="0"/>
                                      </p:by>
                                    </p:animClr>
                                    <p:animClr clrSpc="hsl" dir="cw">
                                      <p:cBhvr>
                                        <p:cTn id="23" dur="500" fill="hold"/>
                                        <p:tgtEl>
                                          <p:spTgt spid="16">
                                            <p:txEl>
                                              <p:pRg st="2" end="2"/>
                                            </p:txEl>
                                          </p:spTgt>
                                        </p:tgtEl>
                                        <p:attrNameLst>
                                          <p:attrName>stroke.color</p:attrName>
                                        </p:attrNameLst>
                                      </p:cBhvr>
                                      <p:by>
                                        <p:hsl h="-7200000" s="0" l="0"/>
                                      </p:by>
                                    </p:animClr>
                                    <p:set>
                                      <p:cBhvr>
                                        <p:cTn id="24" dur="500" fill="hold"/>
                                        <p:tgtEl>
                                          <p:spTgt spid="16">
                                            <p:txEl>
                                              <p:pRg st="2" end="2"/>
                                            </p:txEl>
                                          </p:spTgt>
                                        </p:tgtEl>
                                        <p:attrNameLst>
                                          <p:attrName>fill.type</p:attrName>
                                        </p:attrNameLst>
                                      </p:cBhvr>
                                      <p:to>
                                        <p:strVal val="solid"/>
                                      </p:to>
                                    </p:set>
                                  </p:childTnLst>
                                  <p:subTnLst>
                                    <p:animClr clrSpc="rgb" dir="cw">
                                      <p:cBhvr override="childStyle">
                                        <p:cTn dur="1" fill="hold" display="0" masterRel="nextClick" afterEffect="1"/>
                                        <p:tgtEl>
                                          <p:spTgt spid="16">
                                            <p:txEl>
                                              <p:pRg st="2" end="2"/>
                                            </p:txEl>
                                          </p:spTgt>
                                        </p:tgtEl>
                                        <p:attrNameLst>
                                          <p:attrName>ppt_c</p:attrName>
                                        </p:attrNameLst>
                                      </p:cBhvr>
                                      <p:to>
                                        <a:schemeClr val="hlink"/>
                                      </p:to>
                                    </p:animClr>
                                  </p:subTnLst>
                                </p:cTn>
                              </p:par>
                              <p:par>
                                <p:cTn id="25" presetID="22" presetClass="emph" presetSubtype="0" fill="hold" nodeType="withEffect">
                                  <p:stCondLst>
                                    <p:cond delay="0"/>
                                  </p:stCondLst>
                                  <p:childTnLst>
                                    <p:animClr clrSpc="hsl" dir="cw">
                                      <p:cBhvr override="childStyle">
                                        <p:cTn id="26" dur="500" fill="hold"/>
                                        <p:tgtEl>
                                          <p:spTgt spid="16">
                                            <p:txEl>
                                              <p:pRg st="3" end="3"/>
                                            </p:txEl>
                                          </p:spTgt>
                                        </p:tgtEl>
                                        <p:attrNameLst>
                                          <p:attrName>style.color</p:attrName>
                                        </p:attrNameLst>
                                      </p:cBhvr>
                                      <p:by>
                                        <p:hsl h="-7200000" s="0" l="0"/>
                                      </p:by>
                                    </p:animClr>
                                    <p:animClr clrSpc="hsl" dir="cw">
                                      <p:cBhvr>
                                        <p:cTn id="27" dur="500" fill="hold"/>
                                        <p:tgtEl>
                                          <p:spTgt spid="16">
                                            <p:txEl>
                                              <p:pRg st="3" end="3"/>
                                            </p:txEl>
                                          </p:spTgt>
                                        </p:tgtEl>
                                        <p:attrNameLst>
                                          <p:attrName>fillcolor</p:attrName>
                                        </p:attrNameLst>
                                      </p:cBhvr>
                                      <p:by>
                                        <p:hsl h="-7200000" s="0" l="0"/>
                                      </p:by>
                                    </p:animClr>
                                    <p:animClr clrSpc="hsl" dir="cw">
                                      <p:cBhvr>
                                        <p:cTn id="28" dur="500" fill="hold"/>
                                        <p:tgtEl>
                                          <p:spTgt spid="16">
                                            <p:txEl>
                                              <p:pRg st="3" end="3"/>
                                            </p:txEl>
                                          </p:spTgt>
                                        </p:tgtEl>
                                        <p:attrNameLst>
                                          <p:attrName>stroke.color</p:attrName>
                                        </p:attrNameLst>
                                      </p:cBhvr>
                                      <p:by>
                                        <p:hsl h="-7200000" s="0" l="0"/>
                                      </p:by>
                                    </p:animClr>
                                    <p:set>
                                      <p:cBhvr>
                                        <p:cTn id="29" dur="500" fill="hold"/>
                                        <p:tgtEl>
                                          <p:spTgt spid="16">
                                            <p:txEl>
                                              <p:pRg st="3" end="3"/>
                                            </p:txEl>
                                          </p:spTgt>
                                        </p:tgtEl>
                                        <p:attrNameLst>
                                          <p:attrName>fill.type</p:attrName>
                                        </p:attrNameLst>
                                      </p:cBhvr>
                                      <p:to>
                                        <p:strVal val="solid"/>
                                      </p:to>
                                    </p:set>
                                  </p:childTnLst>
                                  <p:subTnLst>
                                    <p:animClr clrSpc="rgb" dir="cw">
                                      <p:cBhvr override="childStyle">
                                        <p:cTn dur="1" fill="hold" display="0" masterRel="nextClick" afterEffect="1"/>
                                        <p:tgtEl>
                                          <p:spTgt spid="16">
                                            <p:txEl>
                                              <p:pRg st="3" end="3"/>
                                            </p:txEl>
                                          </p:spTgt>
                                        </p:tgtEl>
                                        <p:attrNameLst>
                                          <p:attrName>ppt_c</p:attrName>
                                        </p:attrNameLst>
                                      </p:cBhvr>
                                      <p:to>
                                        <a:schemeClr val="hlink"/>
                                      </p:to>
                                    </p:animClr>
                                  </p:subTnLst>
                                </p:cTn>
                              </p:par>
                              <p:par>
                                <p:cTn id="30" presetID="22" presetClass="emph" presetSubtype="0" fill="hold" nodeType="withEffect">
                                  <p:stCondLst>
                                    <p:cond delay="0"/>
                                  </p:stCondLst>
                                  <p:childTnLst>
                                    <p:animClr clrSpc="hsl" dir="cw">
                                      <p:cBhvr override="childStyle">
                                        <p:cTn id="31" dur="500" fill="hold"/>
                                        <p:tgtEl>
                                          <p:spTgt spid="16">
                                            <p:txEl>
                                              <p:pRg st="4" end="4"/>
                                            </p:txEl>
                                          </p:spTgt>
                                        </p:tgtEl>
                                        <p:attrNameLst>
                                          <p:attrName>style.color</p:attrName>
                                        </p:attrNameLst>
                                      </p:cBhvr>
                                      <p:by>
                                        <p:hsl h="-7200000" s="0" l="0"/>
                                      </p:by>
                                    </p:animClr>
                                    <p:animClr clrSpc="hsl" dir="cw">
                                      <p:cBhvr>
                                        <p:cTn id="32" dur="500" fill="hold"/>
                                        <p:tgtEl>
                                          <p:spTgt spid="16">
                                            <p:txEl>
                                              <p:pRg st="4" end="4"/>
                                            </p:txEl>
                                          </p:spTgt>
                                        </p:tgtEl>
                                        <p:attrNameLst>
                                          <p:attrName>fillcolor</p:attrName>
                                        </p:attrNameLst>
                                      </p:cBhvr>
                                      <p:by>
                                        <p:hsl h="-7200000" s="0" l="0"/>
                                      </p:by>
                                    </p:animClr>
                                    <p:animClr clrSpc="hsl" dir="cw">
                                      <p:cBhvr>
                                        <p:cTn id="33" dur="500" fill="hold"/>
                                        <p:tgtEl>
                                          <p:spTgt spid="16">
                                            <p:txEl>
                                              <p:pRg st="4" end="4"/>
                                            </p:txEl>
                                          </p:spTgt>
                                        </p:tgtEl>
                                        <p:attrNameLst>
                                          <p:attrName>stroke.color</p:attrName>
                                        </p:attrNameLst>
                                      </p:cBhvr>
                                      <p:by>
                                        <p:hsl h="-7200000" s="0" l="0"/>
                                      </p:by>
                                    </p:animClr>
                                    <p:set>
                                      <p:cBhvr>
                                        <p:cTn id="34" dur="500" fill="hold"/>
                                        <p:tgtEl>
                                          <p:spTgt spid="16">
                                            <p:txEl>
                                              <p:pRg st="4" end="4"/>
                                            </p:txEl>
                                          </p:spTgt>
                                        </p:tgtEl>
                                        <p:attrNameLst>
                                          <p:attrName>fill.type</p:attrName>
                                        </p:attrNameLst>
                                      </p:cBhvr>
                                      <p:to>
                                        <p:strVal val="solid"/>
                                      </p:to>
                                    </p:set>
                                  </p:childTnLst>
                                  <p:subTnLst>
                                    <p:animClr clrSpc="rgb" dir="cw">
                                      <p:cBhvr override="childStyle">
                                        <p:cTn dur="1" fill="hold" display="0" masterRel="nextClick" afterEffect="1"/>
                                        <p:tgtEl>
                                          <p:spTgt spid="16">
                                            <p:txEl>
                                              <p:pRg st="4" end="4"/>
                                            </p:txEl>
                                          </p:spTgt>
                                        </p:tgtEl>
                                        <p:attrNameLst>
                                          <p:attrName>ppt_c</p:attrName>
                                        </p:attrNameLst>
                                      </p:cBhvr>
                                      <p:to>
                                        <a:schemeClr val="hlink"/>
                                      </p:to>
                                    </p:animClr>
                                  </p:subTnLst>
                                </p:cTn>
                              </p:par>
                              <p:par>
                                <p:cTn id="35" presetID="22" presetClass="emph" presetSubtype="0" fill="hold" nodeType="withEffect">
                                  <p:stCondLst>
                                    <p:cond delay="0"/>
                                  </p:stCondLst>
                                  <p:childTnLst>
                                    <p:animClr clrSpc="hsl" dir="cw">
                                      <p:cBhvr override="childStyle">
                                        <p:cTn id="36" dur="500" fill="hold"/>
                                        <p:tgtEl>
                                          <p:spTgt spid="16">
                                            <p:txEl>
                                              <p:pRg st="5" end="5"/>
                                            </p:txEl>
                                          </p:spTgt>
                                        </p:tgtEl>
                                        <p:attrNameLst>
                                          <p:attrName>style.color</p:attrName>
                                        </p:attrNameLst>
                                      </p:cBhvr>
                                      <p:by>
                                        <p:hsl h="-7200000" s="0" l="0"/>
                                      </p:by>
                                    </p:animClr>
                                    <p:animClr clrSpc="hsl" dir="cw">
                                      <p:cBhvr>
                                        <p:cTn id="37" dur="500" fill="hold"/>
                                        <p:tgtEl>
                                          <p:spTgt spid="16">
                                            <p:txEl>
                                              <p:pRg st="5" end="5"/>
                                            </p:txEl>
                                          </p:spTgt>
                                        </p:tgtEl>
                                        <p:attrNameLst>
                                          <p:attrName>fillcolor</p:attrName>
                                        </p:attrNameLst>
                                      </p:cBhvr>
                                      <p:by>
                                        <p:hsl h="-7200000" s="0" l="0"/>
                                      </p:by>
                                    </p:animClr>
                                    <p:animClr clrSpc="hsl" dir="cw">
                                      <p:cBhvr>
                                        <p:cTn id="38" dur="500" fill="hold"/>
                                        <p:tgtEl>
                                          <p:spTgt spid="16">
                                            <p:txEl>
                                              <p:pRg st="5" end="5"/>
                                            </p:txEl>
                                          </p:spTgt>
                                        </p:tgtEl>
                                        <p:attrNameLst>
                                          <p:attrName>stroke.color</p:attrName>
                                        </p:attrNameLst>
                                      </p:cBhvr>
                                      <p:by>
                                        <p:hsl h="-7200000" s="0" l="0"/>
                                      </p:by>
                                    </p:animClr>
                                    <p:set>
                                      <p:cBhvr>
                                        <p:cTn id="39" dur="500" fill="hold"/>
                                        <p:tgtEl>
                                          <p:spTgt spid="16">
                                            <p:txEl>
                                              <p:pRg st="5" end="5"/>
                                            </p:txEl>
                                          </p:spTgt>
                                        </p:tgtEl>
                                        <p:attrNameLst>
                                          <p:attrName>fill.type</p:attrName>
                                        </p:attrNameLst>
                                      </p:cBhvr>
                                      <p:to>
                                        <p:strVal val="solid"/>
                                      </p:to>
                                    </p:set>
                                  </p:childTnLst>
                                  <p:subTnLst>
                                    <p:animClr clrSpc="rgb" dir="cw">
                                      <p:cBhvr override="childStyle">
                                        <p:cTn dur="1" fill="hold" display="0" masterRel="nextClick" afterEffect="1"/>
                                        <p:tgtEl>
                                          <p:spTgt spid="16">
                                            <p:txEl>
                                              <p:pRg st="5" end="5"/>
                                            </p:txEl>
                                          </p:spTgt>
                                        </p:tgtEl>
                                        <p:attrNameLst>
                                          <p:attrName>ppt_c</p:attrName>
                                        </p:attrNameLst>
                                      </p:cBhvr>
                                      <p:to>
                                        <a:schemeClr val="hlink"/>
                                      </p:to>
                                    </p:animClr>
                                  </p:subTnLst>
                                </p:cTn>
                              </p:par>
                              <p:par>
                                <p:cTn id="40" presetID="22" presetClass="emph" presetSubtype="0" fill="hold" nodeType="withEffect">
                                  <p:stCondLst>
                                    <p:cond delay="0"/>
                                  </p:stCondLst>
                                  <p:childTnLst>
                                    <p:animClr clrSpc="hsl" dir="cw">
                                      <p:cBhvr override="childStyle">
                                        <p:cTn id="41" dur="500" fill="hold"/>
                                        <p:tgtEl>
                                          <p:spTgt spid="16">
                                            <p:txEl>
                                              <p:pRg st="6" end="6"/>
                                            </p:txEl>
                                          </p:spTgt>
                                        </p:tgtEl>
                                        <p:attrNameLst>
                                          <p:attrName>style.color</p:attrName>
                                        </p:attrNameLst>
                                      </p:cBhvr>
                                      <p:by>
                                        <p:hsl h="-7200000" s="0" l="0"/>
                                      </p:by>
                                    </p:animClr>
                                    <p:animClr clrSpc="hsl" dir="cw">
                                      <p:cBhvr>
                                        <p:cTn id="42" dur="500" fill="hold"/>
                                        <p:tgtEl>
                                          <p:spTgt spid="16">
                                            <p:txEl>
                                              <p:pRg st="6" end="6"/>
                                            </p:txEl>
                                          </p:spTgt>
                                        </p:tgtEl>
                                        <p:attrNameLst>
                                          <p:attrName>fillcolor</p:attrName>
                                        </p:attrNameLst>
                                      </p:cBhvr>
                                      <p:by>
                                        <p:hsl h="-7200000" s="0" l="0"/>
                                      </p:by>
                                    </p:animClr>
                                    <p:animClr clrSpc="hsl" dir="cw">
                                      <p:cBhvr>
                                        <p:cTn id="43" dur="500" fill="hold"/>
                                        <p:tgtEl>
                                          <p:spTgt spid="16">
                                            <p:txEl>
                                              <p:pRg st="6" end="6"/>
                                            </p:txEl>
                                          </p:spTgt>
                                        </p:tgtEl>
                                        <p:attrNameLst>
                                          <p:attrName>stroke.color</p:attrName>
                                        </p:attrNameLst>
                                      </p:cBhvr>
                                      <p:by>
                                        <p:hsl h="-7200000" s="0" l="0"/>
                                      </p:by>
                                    </p:animClr>
                                    <p:set>
                                      <p:cBhvr>
                                        <p:cTn id="44" dur="500" fill="hold"/>
                                        <p:tgtEl>
                                          <p:spTgt spid="16">
                                            <p:txEl>
                                              <p:pRg st="6" end="6"/>
                                            </p:txEl>
                                          </p:spTgt>
                                        </p:tgtEl>
                                        <p:attrNameLst>
                                          <p:attrName>fill.type</p:attrName>
                                        </p:attrNameLst>
                                      </p:cBhvr>
                                      <p:to>
                                        <p:strVal val="solid"/>
                                      </p:to>
                                    </p:set>
                                  </p:childTnLst>
                                  <p:subTnLst>
                                    <p:animClr clrSpc="rgb" dir="cw">
                                      <p:cBhvr override="childStyle">
                                        <p:cTn dur="1" fill="hold" display="0" masterRel="nextClick" afterEffect="1"/>
                                        <p:tgtEl>
                                          <p:spTgt spid="16">
                                            <p:txEl>
                                              <p:pRg st="6" end="6"/>
                                            </p:txEl>
                                          </p:spTgt>
                                        </p:tgtEl>
                                        <p:attrNameLst>
                                          <p:attrName>ppt_c</p:attrName>
                                        </p:attrNameLst>
                                      </p:cBhvr>
                                      <p:to>
                                        <a:schemeClr val="hlink"/>
                                      </p:to>
                                    </p:animClr>
                                  </p:subTnLst>
                                </p:cTn>
                              </p:par>
                              <p:par>
                                <p:cTn id="45" presetID="22" presetClass="emph" presetSubtype="0" fill="hold" nodeType="withEffect">
                                  <p:stCondLst>
                                    <p:cond delay="0"/>
                                  </p:stCondLst>
                                  <p:childTnLst>
                                    <p:animClr clrSpc="hsl" dir="cw">
                                      <p:cBhvr override="childStyle">
                                        <p:cTn id="46" dur="500" fill="hold"/>
                                        <p:tgtEl>
                                          <p:spTgt spid="16">
                                            <p:txEl>
                                              <p:pRg st="7" end="7"/>
                                            </p:txEl>
                                          </p:spTgt>
                                        </p:tgtEl>
                                        <p:attrNameLst>
                                          <p:attrName>style.color</p:attrName>
                                        </p:attrNameLst>
                                      </p:cBhvr>
                                      <p:by>
                                        <p:hsl h="-7200000" s="0" l="0"/>
                                      </p:by>
                                    </p:animClr>
                                    <p:animClr clrSpc="hsl" dir="cw">
                                      <p:cBhvr>
                                        <p:cTn id="47" dur="500" fill="hold"/>
                                        <p:tgtEl>
                                          <p:spTgt spid="16">
                                            <p:txEl>
                                              <p:pRg st="7" end="7"/>
                                            </p:txEl>
                                          </p:spTgt>
                                        </p:tgtEl>
                                        <p:attrNameLst>
                                          <p:attrName>fillcolor</p:attrName>
                                        </p:attrNameLst>
                                      </p:cBhvr>
                                      <p:by>
                                        <p:hsl h="-7200000" s="0" l="0"/>
                                      </p:by>
                                    </p:animClr>
                                    <p:animClr clrSpc="hsl" dir="cw">
                                      <p:cBhvr>
                                        <p:cTn id="48" dur="500" fill="hold"/>
                                        <p:tgtEl>
                                          <p:spTgt spid="16">
                                            <p:txEl>
                                              <p:pRg st="7" end="7"/>
                                            </p:txEl>
                                          </p:spTgt>
                                        </p:tgtEl>
                                        <p:attrNameLst>
                                          <p:attrName>stroke.color</p:attrName>
                                        </p:attrNameLst>
                                      </p:cBhvr>
                                      <p:by>
                                        <p:hsl h="-7200000" s="0" l="0"/>
                                      </p:by>
                                    </p:animClr>
                                    <p:set>
                                      <p:cBhvr>
                                        <p:cTn id="49" dur="500" fill="hold"/>
                                        <p:tgtEl>
                                          <p:spTgt spid="16">
                                            <p:txEl>
                                              <p:pRg st="7" end="7"/>
                                            </p:txEl>
                                          </p:spTgt>
                                        </p:tgtEl>
                                        <p:attrNameLst>
                                          <p:attrName>fill.type</p:attrName>
                                        </p:attrNameLst>
                                      </p:cBhvr>
                                      <p:to>
                                        <p:strVal val="solid"/>
                                      </p:to>
                                    </p:set>
                                  </p:childTnLst>
                                  <p:subTnLst>
                                    <p:animClr clrSpc="rgb" dir="cw">
                                      <p:cBhvr override="childStyle">
                                        <p:cTn dur="1" fill="hold" display="0" masterRel="nextClick" afterEffect="1"/>
                                        <p:tgtEl>
                                          <p:spTgt spid="16">
                                            <p:txEl>
                                              <p:pRg st="7" end="7"/>
                                            </p:txEl>
                                          </p:spTgt>
                                        </p:tgtEl>
                                        <p:attrNameLst>
                                          <p:attrName>ppt_c</p:attrName>
                                        </p:attrNameLst>
                                      </p:cBhvr>
                                      <p:to>
                                        <a:schemeClr val="hlink"/>
                                      </p:to>
                                    </p:animClr>
                                  </p:subTnLst>
                                </p:cTn>
                              </p:par>
                              <p:par>
                                <p:cTn id="50" presetID="22" presetClass="emph" presetSubtype="0" fill="hold" nodeType="withEffect">
                                  <p:stCondLst>
                                    <p:cond delay="0"/>
                                  </p:stCondLst>
                                  <p:childTnLst>
                                    <p:animClr clrSpc="hsl" dir="cw">
                                      <p:cBhvr override="childStyle">
                                        <p:cTn id="51" dur="500" fill="hold"/>
                                        <p:tgtEl>
                                          <p:spTgt spid="16">
                                            <p:txEl>
                                              <p:pRg st="8" end="8"/>
                                            </p:txEl>
                                          </p:spTgt>
                                        </p:tgtEl>
                                        <p:attrNameLst>
                                          <p:attrName>style.color</p:attrName>
                                        </p:attrNameLst>
                                      </p:cBhvr>
                                      <p:by>
                                        <p:hsl h="-7200000" s="0" l="0"/>
                                      </p:by>
                                    </p:animClr>
                                    <p:animClr clrSpc="hsl" dir="cw">
                                      <p:cBhvr>
                                        <p:cTn id="52" dur="500" fill="hold"/>
                                        <p:tgtEl>
                                          <p:spTgt spid="16">
                                            <p:txEl>
                                              <p:pRg st="8" end="8"/>
                                            </p:txEl>
                                          </p:spTgt>
                                        </p:tgtEl>
                                        <p:attrNameLst>
                                          <p:attrName>fillcolor</p:attrName>
                                        </p:attrNameLst>
                                      </p:cBhvr>
                                      <p:by>
                                        <p:hsl h="-7200000" s="0" l="0"/>
                                      </p:by>
                                    </p:animClr>
                                    <p:animClr clrSpc="hsl" dir="cw">
                                      <p:cBhvr>
                                        <p:cTn id="53" dur="500" fill="hold"/>
                                        <p:tgtEl>
                                          <p:spTgt spid="16">
                                            <p:txEl>
                                              <p:pRg st="8" end="8"/>
                                            </p:txEl>
                                          </p:spTgt>
                                        </p:tgtEl>
                                        <p:attrNameLst>
                                          <p:attrName>stroke.color</p:attrName>
                                        </p:attrNameLst>
                                      </p:cBhvr>
                                      <p:by>
                                        <p:hsl h="-7200000" s="0" l="0"/>
                                      </p:by>
                                    </p:animClr>
                                    <p:set>
                                      <p:cBhvr>
                                        <p:cTn id="54" dur="500" fill="hold"/>
                                        <p:tgtEl>
                                          <p:spTgt spid="16">
                                            <p:txEl>
                                              <p:pRg st="8" end="8"/>
                                            </p:txEl>
                                          </p:spTgt>
                                        </p:tgtEl>
                                        <p:attrNameLst>
                                          <p:attrName>fill.type</p:attrName>
                                        </p:attrNameLst>
                                      </p:cBhvr>
                                      <p:to>
                                        <p:strVal val="solid"/>
                                      </p:to>
                                    </p:set>
                                  </p:childTnLst>
                                  <p:subTnLst>
                                    <p:animClr clrSpc="rgb" dir="cw">
                                      <p:cBhvr override="childStyle">
                                        <p:cTn dur="1" fill="hold" display="0" masterRel="nextClick" afterEffect="1"/>
                                        <p:tgtEl>
                                          <p:spTgt spid="16">
                                            <p:txEl>
                                              <p:pRg st="8" end="8"/>
                                            </p:txEl>
                                          </p:spTgt>
                                        </p:tgtEl>
                                        <p:attrNameLst>
                                          <p:attrName>ppt_c</p:attrName>
                                        </p:attrNameLst>
                                      </p:cBhvr>
                                      <p:to>
                                        <a:schemeClr val="hlink"/>
                                      </p:to>
                                    </p:animClr>
                                  </p:subTnLst>
                                </p:cTn>
                              </p:par>
                              <p:par>
                                <p:cTn id="55" presetID="22" presetClass="emph" presetSubtype="0" fill="hold" nodeType="withEffect">
                                  <p:stCondLst>
                                    <p:cond delay="0"/>
                                  </p:stCondLst>
                                  <p:childTnLst>
                                    <p:animClr clrSpc="hsl" dir="cw">
                                      <p:cBhvr override="childStyle">
                                        <p:cTn id="56" dur="500" fill="hold"/>
                                        <p:tgtEl>
                                          <p:spTgt spid="16">
                                            <p:txEl>
                                              <p:pRg st="9" end="9"/>
                                            </p:txEl>
                                          </p:spTgt>
                                        </p:tgtEl>
                                        <p:attrNameLst>
                                          <p:attrName>style.color</p:attrName>
                                        </p:attrNameLst>
                                      </p:cBhvr>
                                      <p:by>
                                        <p:hsl h="-7200000" s="0" l="0"/>
                                      </p:by>
                                    </p:animClr>
                                    <p:animClr clrSpc="hsl" dir="cw">
                                      <p:cBhvr>
                                        <p:cTn id="57" dur="500" fill="hold"/>
                                        <p:tgtEl>
                                          <p:spTgt spid="16">
                                            <p:txEl>
                                              <p:pRg st="9" end="9"/>
                                            </p:txEl>
                                          </p:spTgt>
                                        </p:tgtEl>
                                        <p:attrNameLst>
                                          <p:attrName>fillcolor</p:attrName>
                                        </p:attrNameLst>
                                      </p:cBhvr>
                                      <p:by>
                                        <p:hsl h="-7200000" s="0" l="0"/>
                                      </p:by>
                                    </p:animClr>
                                    <p:animClr clrSpc="hsl" dir="cw">
                                      <p:cBhvr>
                                        <p:cTn id="58" dur="500" fill="hold"/>
                                        <p:tgtEl>
                                          <p:spTgt spid="16">
                                            <p:txEl>
                                              <p:pRg st="9" end="9"/>
                                            </p:txEl>
                                          </p:spTgt>
                                        </p:tgtEl>
                                        <p:attrNameLst>
                                          <p:attrName>stroke.color</p:attrName>
                                        </p:attrNameLst>
                                      </p:cBhvr>
                                      <p:by>
                                        <p:hsl h="-7200000" s="0" l="0"/>
                                      </p:by>
                                    </p:animClr>
                                    <p:set>
                                      <p:cBhvr>
                                        <p:cTn id="59" dur="500" fill="hold"/>
                                        <p:tgtEl>
                                          <p:spTgt spid="16">
                                            <p:txEl>
                                              <p:pRg st="9" end="9"/>
                                            </p:txEl>
                                          </p:spTgt>
                                        </p:tgtEl>
                                        <p:attrNameLst>
                                          <p:attrName>fill.type</p:attrName>
                                        </p:attrNameLst>
                                      </p:cBhvr>
                                      <p:to>
                                        <p:strVal val="solid"/>
                                      </p:to>
                                    </p:set>
                                  </p:childTnLst>
                                  <p:subTnLst>
                                    <p:animClr clrSpc="rgb" dir="cw">
                                      <p:cBhvr override="childStyle">
                                        <p:cTn dur="1" fill="hold" display="0" masterRel="nextClick" afterEffect="1"/>
                                        <p:tgtEl>
                                          <p:spTgt spid="16">
                                            <p:txEl>
                                              <p:pRg st="9" end="9"/>
                                            </p:txEl>
                                          </p:spTgt>
                                        </p:tgtEl>
                                        <p:attrNameLst>
                                          <p:attrName>ppt_c</p:attrName>
                                        </p:attrNameLst>
                                      </p:cBhvr>
                                      <p:to>
                                        <a:schemeClr val="hlink"/>
                                      </p:to>
                                    </p:animClr>
                                  </p:subTnLst>
                                </p:cTn>
                              </p:par>
                              <p:par>
                                <p:cTn id="60" presetID="22" presetClass="emph" presetSubtype="0" fill="hold" nodeType="withEffect">
                                  <p:stCondLst>
                                    <p:cond delay="0"/>
                                  </p:stCondLst>
                                  <p:childTnLst>
                                    <p:animClr clrSpc="hsl" dir="cw">
                                      <p:cBhvr override="childStyle">
                                        <p:cTn id="61" dur="500" fill="hold"/>
                                        <p:tgtEl>
                                          <p:spTgt spid="16">
                                            <p:txEl>
                                              <p:pRg st="10" end="10"/>
                                            </p:txEl>
                                          </p:spTgt>
                                        </p:tgtEl>
                                        <p:attrNameLst>
                                          <p:attrName>style.color</p:attrName>
                                        </p:attrNameLst>
                                      </p:cBhvr>
                                      <p:by>
                                        <p:hsl h="-7200000" s="0" l="0"/>
                                      </p:by>
                                    </p:animClr>
                                    <p:animClr clrSpc="hsl" dir="cw">
                                      <p:cBhvr>
                                        <p:cTn id="62" dur="500" fill="hold"/>
                                        <p:tgtEl>
                                          <p:spTgt spid="16">
                                            <p:txEl>
                                              <p:pRg st="10" end="10"/>
                                            </p:txEl>
                                          </p:spTgt>
                                        </p:tgtEl>
                                        <p:attrNameLst>
                                          <p:attrName>fillcolor</p:attrName>
                                        </p:attrNameLst>
                                      </p:cBhvr>
                                      <p:by>
                                        <p:hsl h="-7200000" s="0" l="0"/>
                                      </p:by>
                                    </p:animClr>
                                    <p:animClr clrSpc="hsl" dir="cw">
                                      <p:cBhvr>
                                        <p:cTn id="63" dur="500" fill="hold"/>
                                        <p:tgtEl>
                                          <p:spTgt spid="16">
                                            <p:txEl>
                                              <p:pRg st="10" end="10"/>
                                            </p:txEl>
                                          </p:spTgt>
                                        </p:tgtEl>
                                        <p:attrNameLst>
                                          <p:attrName>stroke.color</p:attrName>
                                        </p:attrNameLst>
                                      </p:cBhvr>
                                      <p:by>
                                        <p:hsl h="-7200000" s="0" l="0"/>
                                      </p:by>
                                    </p:animClr>
                                    <p:set>
                                      <p:cBhvr>
                                        <p:cTn id="64" dur="500" fill="hold"/>
                                        <p:tgtEl>
                                          <p:spTgt spid="16">
                                            <p:txEl>
                                              <p:pRg st="10" end="10"/>
                                            </p:txEl>
                                          </p:spTgt>
                                        </p:tgtEl>
                                        <p:attrNameLst>
                                          <p:attrName>fill.type</p:attrName>
                                        </p:attrNameLst>
                                      </p:cBhvr>
                                      <p:to>
                                        <p:strVal val="solid"/>
                                      </p:to>
                                    </p:set>
                                  </p:childTnLst>
                                  <p:subTnLst>
                                    <p:animClr clrSpc="rgb" dir="cw">
                                      <p:cBhvr override="childStyle">
                                        <p:cTn dur="1" fill="hold" display="0" masterRel="nextClick" afterEffect="1"/>
                                        <p:tgtEl>
                                          <p:spTgt spid="16">
                                            <p:txEl>
                                              <p:pRg st="10" end="10"/>
                                            </p:txEl>
                                          </p:spTgt>
                                        </p:tgtEl>
                                        <p:attrNameLst>
                                          <p:attrName>ppt_c</p:attrName>
                                        </p:attrNameLst>
                                      </p:cBhvr>
                                      <p:to>
                                        <a:schemeClr val="hlink"/>
                                      </p:to>
                                    </p:animClr>
                                  </p:subTnLst>
                                </p:cTn>
                              </p:par>
                              <p:par>
                                <p:cTn id="65" presetID="22" presetClass="emph" presetSubtype="0" fill="hold" nodeType="withEffect">
                                  <p:stCondLst>
                                    <p:cond delay="0"/>
                                  </p:stCondLst>
                                  <p:childTnLst>
                                    <p:animClr clrSpc="hsl" dir="cw">
                                      <p:cBhvr override="childStyle">
                                        <p:cTn id="66" dur="500" fill="hold"/>
                                        <p:tgtEl>
                                          <p:spTgt spid="16">
                                            <p:txEl>
                                              <p:pRg st="11" end="11"/>
                                            </p:txEl>
                                          </p:spTgt>
                                        </p:tgtEl>
                                        <p:attrNameLst>
                                          <p:attrName>style.color</p:attrName>
                                        </p:attrNameLst>
                                      </p:cBhvr>
                                      <p:by>
                                        <p:hsl h="-7200000" s="0" l="0"/>
                                      </p:by>
                                    </p:animClr>
                                    <p:animClr clrSpc="hsl" dir="cw">
                                      <p:cBhvr>
                                        <p:cTn id="67" dur="500" fill="hold"/>
                                        <p:tgtEl>
                                          <p:spTgt spid="16">
                                            <p:txEl>
                                              <p:pRg st="11" end="11"/>
                                            </p:txEl>
                                          </p:spTgt>
                                        </p:tgtEl>
                                        <p:attrNameLst>
                                          <p:attrName>fillcolor</p:attrName>
                                        </p:attrNameLst>
                                      </p:cBhvr>
                                      <p:by>
                                        <p:hsl h="-7200000" s="0" l="0"/>
                                      </p:by>
                                    </p:animClr>
                                    <p:animClr clrSpc="hsl" dir="cw">
                                      <p:cBhvr>
                                        <p:cTn id="68" dur="500" fill="hold"/>
                                        <p:tgtEl>
                                          <p:spTgt spid="16">
                                            <p:txEl>
                                              <p:pRg st="11" end="11"/>
                                            </p:txEl>
                                          </p:spTgt>
                                        </p:tgtEl>
                                        <p:attrNameLst>
                                          <p:attrName>stroke.color</p:attrName>
                                        </p:attrNameLst>
                                      </p:cBhvr>
                                      <p:by>
                                        <p:hsl h="-7200000" s="0" l="0"/>
                                      </p:by>
                                    </p:animClr>
                                    <p:set>
                                      <p:cBhvr>
                                        <p:cTn id="69" dur="500" fill="hold"/>
                                        <p:tgtEl>
                                          <p:spTgt spid="16">
                                            <p:txEl>
                                              <p:pRg st="11" end="11"/>
                                            </p:txEl>
                                          </p:spTgt>
                                        </p:tgtEl>
                                        <p:attrNameLst>
                                          <p:attrName>fill.type</p:attrName>
                                        </p:attrNameLst>
                                      </p:cBhvr>
                                      <p:to>
                                        <p:strVal val="solid"/>
                                      </p:to>
                                    </p:set>
                                  </p:childTnLst>
                                  <p:subTnLst>
                                    <p:animClr clrSpc="rgb" dir="cw">
                                      <p:cBhvr override="childStyle">
                                        <p:cTn dur="1" fill="hold" display="0" masterRel="nextClick" afterEffect="1"/>
                                        <p:tgtEl>
                                          <p:spTgt spid="16">
                                            <p:txEl>
                                              <p:pRg st="11" end="11"/>
                                            </p:txEl>
                                          </p:spTgt>
                                        </p:tgtEl>
                                        <p:attrNameLst>
                                          <p:attrName>ppt_c</p:attrName>
                                        </p:attrNameLst>
                                      </p:cBhvr>
                                      <p:to>
                                        <a:schemeClr val="hlink"/>
                                      </p:to>
                                    </p:animClr>
                                  </p:subTnLst>
                                </p:cTn>
                              </p:par>
                              <p:par>
                                <p:cTn id="70" presetID="22" presetClass="emph" presetSubtype="0" fill="hold" nodeType="withEffect">
                                  <p:stCondLst>
                                    <p:cond delay="0"/>
                                  </p:stCondLst>
                                  <p:childTnLst>
                                    <p:animClr clrSpc="hsl" dir="cw">
                                      <p:cBhvr override="childStyle">
                                        <p:cTn id="71" dur="500" fill="hold"/>
                                        <p:tgtEl>
                                          <p:spTgt spid="16">
                                            <p:txEl>
                                              <p:pRg st="12" end="12"/>
                                            </p:txEl>
                                          </p:spTgt>
                                        </p:tgtEl>
                                        <p:attrNameLst>
                                          <p:attrName>style.color</p:attrName>
                                        </p:attrNameLst>
                                      </p:cBhvr>
                                      <p:by>
                                        <p:hsl h="-7200000" s="0" l="0"/>
                                      </p:by>
                                    </p:animClr>
                                    <p:animClr clrSpc="hsl" dir="cw">
                                      <p:cBhvr>
                                        <p:cTn id="72" dur="500" fill="hold"/>
                                        <p:tgtEl>
                                          <p:spTgt spid="16">
                                            <p:txEl>
                                              <p:pRg st="12" end="12"/>
                                            </p:txEl>
                                          </p:spTgt>
                                        </p:tgtEl>
                                        <p:attrNameLst>
                                          <p:attrName>fillcolor</p:attrName>
                                        </p:attrNameLst>
                                      </p:cBhvr>
                                      <p:by>
                                        <p:hsl h="-7200000" s="0" l="0"/>
                                      </p:by>
                                    </p:animClr>
                                    <p:animClr clrSpc="hsl" dir="cw">
                                      <p:cBhvr>
                                        <p:cTn id="73" dur="500" fill="hold"/>
                                        <p:tgtEl>
                                          <p:spTgt spid="16">
                                            <p:txEl>
                                              <p:pRg st="12" end="12"/>
                                            </p:txEl>
                                          </p:spTgt>
                                        </p:tgtEl>
                                        <p:attrNameLst>
                                          <p:attrName>stroke.color</p:attrName>
                                        </p:attrNameLst>
                                      </p:cBhvr>
                                      <p:by>
                                        <p:hsl h="-7200000" s="0" l="0"/>
                                      </p:by>
                                    </p:animClr>
                                    <p:set>
                                      <p:cBhvr>
                                        <p:cTn id="74" dur="500" fill="hold"/>
                                        <p:tgtEl>
                                          <p:spTgt spid="16">
                                            <p:txEl>
                                              <p:pRg st="12" end="12"/>
                                            </p:txEl>
                                          </p:spTgt>
                                        </p:tgtEl>
                                        <p:attrNameLst>
                                          <p:attrName>fill.type</p:attrName>
                                        </p:attrNameLst>
                                      </p:cBhvr>
                                      <p:to>
                                        <p:strVal val="solid"/>
                                      </p:to>
                                    </p:set>
                                  </p:childTnLst>
                                  <p:subTnLst>
                                    <p:animClr clrSpc="rgb" dir="cw">
                                      <p:cBhvr override="childStyle">
                                        <p:cTn dur="1" fill="hold" display="0" masterRel="nextClick" afterEffect="1"/>
                                        <p:tgtEl>
                                          <p:spTgt spid="16">
                                            <p:txEl>
                                              <p:pRg st="12" end="12"/>
                                            </p:txEl>
                                          </p:spTgt>
                                        </p:tgtEl>
                                        <p:attrNameLst>
                                          <p:attrName>ppt_c</p:attrName>
                                        </p:attrNameLst>
                                      </p:cBhvr>
                                      <p:to>
                                        <a:schemeClr val="hlink"/>
                                      </p:to>
                                    </p:animClr>
                                  </p:sub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wipe(down)">
                                      <p:cBhvr>
                                        <p:cTn id="79" dur="500"/>
                                        <p:tgtEl>
                                          <p:spTgt spid="17"/>
                                        </p:tgtEl>
                                      </p:cBhvr>
                                    </p:animEffect>
                                  </p:childTnLst>
                                </p:cTn>
                              </p:par>
                            </p:childTnLst>
                          </p:cTn>
                        </p:par>
                      </p:childTnLst>
                    </p:cTn>
                  </p:par>
                  <p:par>
                    <p:cTn id="80" fill="hold">
                      <p:stCondLst>
                        <p:cond delay="indefinite"/>
                      </p:stCondLst>
                      <p:childTnLst>
                        <p:par>
                          <p:cTn id="81" fill="hold">
                            <p:stCondLst>
                              <p:cond delay="0"/>
                            </p:stCondLst>
                            <p:childTnLst>
                              <p:par>
                                <p:cTn id="82" presetID="25" presetClass="emph" presetSubtype="0" fill="hold" nodeType="clickEffect">
                                  <p:stCondLst>
                                    <p:cond delay="0"/>
                                  </p:stCondLst>
                                  <p:childTnLst>
                                    <p:animClr clrSpc="hsl" dir="cw">
                                      <p:cBhvr override="childStyle">
                                        <p:cTn id="83" dur="500" fill="hold"/>
                                        <p:tgtEl>
                                          <p:spTgt spid="16">
                                            <p:txEl>
                                              <p:pRg st="13" end="13"/>
                                            </p:txEl>
                                          </p:spTgt>
                                        </p:tgtEl>
                                        <p:attrNameLst>
                                          <p:attrName>style.color</p:attrName>
                                        </p:attrNameLst>
                                      </p:cBhvr>
                                      <p:by>
                                        <p:hsl h="0" s="-70588" l="0"/>
                                      </p:by>
                                    </p:animClr>
                                    <p:animClr clrSpc="hsl" dir="cw">
                                      <p:cBhvr>
                                        <p:cTn id="84" dur="500" fill="hold"/>
                                        <p:tgtEl>
                                          <p:spTgt spid="16">
                                            <p:txEl>
                                              <p:pRg st="13" end="13"/>
                                            </p:txEl>
                                          </p:spTgt>
                                        </p:tgtEl>
                                        <p:attrNameLst>
                                          <p:attrName>fillcolor</p:attrName>
                                        </p:attrNameLst>
                                      </p:cBhvr>
                                      <p:by>
                                        <p:hsl h="0" s="-70588" l="0"/>
                                      </p:by>
                                    </p:animClr>
                                    <p:animClr clrSpc="hsl" dir="cw">
                                      <p:cBhvr>
                                        <p:cTn id="85" dur="500" fill="hold"/>
                                        <p:tgtEl>
                                          <p:spTgt spid="16">
                                            <p:txEl>
                                              <p:pRg st="13" end="13"/>
                                            </p:txEl>
                                          </p:spTgt>
                                        </p:tgtEl>
                                        <p:attrNameLst>
                                          <p:attrName>stroke.color</p:attrName>
                                        </p:attrNameLst>
                                      </p:cBhvr>
                                      <p:by>
                                        <p:hsl h="0" s="-70588" l="0"/>
                                      </p:by>
                                    </p:animClr>
                                    <p:set>
                                      <p:cBhvr>
                                        <p:cTn id="86" dur="500" fill="hold"/>
                                        <p:tgtEl>
                                          <p:spTgt spid="16">
                                            <p:txEl>
                                              <p:pRg st="13" end="13"/>
                                            </p:txEl>
                                          </p:spTgt>
                                        </p:tgtEl>
                                        <p:attrNameLst>
                                          <p:attrName>fill.type</p:attrName>
                                        </p:attrNameLst>
                                      </p:cBhvr>
                                      <p:to>
                                        <p:strVal val="solid"/>
                                      </p:to>
                                    </p:set>
                                  </p:childTnLst>
                                  <p:subTnLst>
                                    <p:animClr clrSpc="rgb" dir="cw">
                                      <p:cBhvr override="childStyle">
                                        <p:cTn dur="1" fill="hold" display="0" masterRel="nextClick" afterEffect="1"/>
                                        <p:tgtEl>
                                          <p:spTgt spid="16">
                                            <p:txEl>
                                              <p:pRg st="13" end="13"/>
                                            </p:txEl>
                                          </p:spTgt>
                                        </p:tgtEl>
                                        <p:attrNameLst>
                                          <p:attrName>ppt_c</p:attrName>
                                        </p:attrNameLst>
                                      </p:cBhvr>
                                      <p:to>
                                        <a:schemeClr val="accent2"/>
                                      </p:to>
                                    </p:animClr>
                                  </p:subTnLst>
                                </p:cTn>
                              </p:par>
                              <p:par>
                                <p:cTn id="87" presetID="25" presetClass="emph" presetSubtype="0" fill="hold" nodeType="withEffect">
                                  <p:stCondLst>
                                    <p:cond delay="0"/>
                                  </p:stCondLst>
                                  <p:childTnLst>
                                    <p:animClr clrSpc="hsl" dir="cw">
                                      <p:cBhvr override="childStyle">
                                        <p:cTn id="88" dur="500" fill="hold"/>
                                        <p:tgtEl>
                                          <p:spTgt spid="16">
                                            <p:txEl>
                                              <p:pRg st="14" end="14"/>
                                            </p:txEl>
                                          </p:spTgt>
                                        </p:tgtEl>
                                        <p:attrNameLst>
                                          <p:attrName>style.color</p:attrName>
                                        </p:attrNameLst>
                                      </p:cBhvr>
                                      <p:by>
                                        <p:hsl h="0" s="-70588" l="0"/>
                                      </p:by>
                                    </p:animClr>
                                    <p:animClr clrSpc="hsl" dir="cw">
                                      <p:cBhvr>
                                        <p:cTn id="89" dur="500" fill="hold"/>
                                        <p:tgtEl>
                                          <p:spTgt spid="16">
                                            <p:txEl>
                                              <p:pRg st="14" end="14"/>
                                            </p:txEl>
                                          </p:spTgt>
                                        </p:tgtEl>
                                        <p:attrNameLst>
                                          <p:attrName>fillcolor</p:attrName>
                                        </p:attrNameLst>
                                      </p:cBhvr>
                                      <p:by>
                                        <p:hsl h="0" s="-70588" l="0"/>
                                      </p:by>
                                    </p:animClr>
                                    <p:animClr clrSpc="hsl" dir="cw">
                                      <p:cBhvr>
                                        <p:cTn id="90" dur="500" fill="hold"/>
                                        <p:tgtEl>
                                          <p:spTgt spid="16">
                                            <p:txEl>
                                              <p:pRg st="14" end="14"/>
                                            </p:txEl>
                                          </p:spTgt>
                                        </p:tgtEl>
                                        <p:attrNameLst>
                                          <p:attrName>stroke.color</p:attrName>
                                        </p:attrNameLst>
                                      </p:cBhvr>
                                      <p:by>
                                        <p:hsl h="0" s="-70588" l="0"/>
                                      </p:by>
                                    </p:animClr>
                                    <p:set>
                                      <p:cBhvr>
                                        <p:cTn id="91" dur="500" fill="hold"/>
                                        <p:tgtEl>
                                          <p:spTgt spid="16">
                                            <p:txEl>
                                              <p:pRg st="14" end="14"/>
                                            </p:txEl>
                                          </p:spTgt>
                                        </p:tgtEl>
                                        <p:attrNameLst>
                                          <p:attrName>fill.type</p:attrName>
                                        </p:attrNameLst>
                                      </p:cBhvr>
                                      <p:to>
                                        <p:strVal val="solid"/>
                                      </p:to>
                                    </p:set>
                                  </p:childTnLst>
                                  <p:subTnLst>
                                    <p:animClr clrSpc="rgb" dir="cw">
                                      <p:cBhvr override="childStyle">
                                        <p:cTn dur="1" fill="hold" display="0" masterRel="nextClick" afterEffect="1"/>
                                        <p:tgtEl>
                                          <p:spTgt spid="16">
                                            <p:txEl>
                                              <p:pRg st="14" end="14"/>
                                            </p:txEl>
                                          </p:spTgt>
                                        </p:tgtEl>
                                        <p:attrNameLst>
                                          <p:attrName>ppt_c</p:attrName>
                                        </p:attrNameLst>
                                      </p:cBhvr>
                                      <p:to>
                                        <a:schemeClr val="accent2"/>
                                      </p:to>
                                    </p:animClr>
                                  </p:subTnLst>
                                </p:cTn>
                              </p:par>
                              <p:par>
                                <p:cTn id="92" presetID="25" presetClass="emph" presetSubtype="0" fill="hold" nodeType="withEffect">
                                  <p:stCondLst>
                                    <p:cond delay="0"/>
                                  </p:stCondLst>
                                  <p:childTnLst>
                                    <p:animClr clrSpc="hsl" dir="cw">
                                      <p:cBhvr override="childStyle">
                                        <p:cTn id="93" dur="500" fill="hold"/>
                                        <p:tgtEl>
                                          <p:spTgt spid="19">
                                            <p:txEl>
                                              <p:pRg st="0" end="0"/>
                                            </p:txEl>
                                          </p:spTgt>
                                        </p:tgtEl>
                                        <p:attrNameLst>
                                          <p:attrName>style.color</p:attrName>
                                        </p:attrNameLst>
                                      </p:cBhvr>
                                      <p:by>
                                        <p:hsl h="0" s="-70588" l="0"/>
                                      </p:by>
                                    </p:animClr>
                                    <p:animClr clrSpc="hsl" dir="cw">
                                      <p:cBhvr>
                                        <p:cTn id="94" dur="500" fill="hold"/>
                                        <p:tgtEl>
                                          <p:spTgt spid="19">
                                            <p:txEl>
                                              <p:pRg st="0" end="0"/>
                                            </p:txEl>
                                          </p:spTgt>
                                        </p:tgtEl>
                                        <p:attrNameLst>
                                          <p:attrName>fillcolor</p:attrName>
                                        </p:attrNameLst>
                                      </p:cBhvr>
                                      <p:by>
                                        <p:hsl h="0" s="-70588" l="0"/>
                                      </p:by>
                                    </p:animClr>
                                    <p:animClr clrSpc="hsl" dir="cw">
                                      <p:cBhvr>
                                        <p:cTn id="95" dur="500" fill="hold"/>
                                        <p:tgtEl>
                                          <p:spTgt spid="19">
                                            <p:txEl>
                                              <p:pRg st="0" end="0"/>
                                            </p:txEl>
                                          </p:spTgt>
                                        </p:tgtEl>
                                        <p:attrNameLst>
                                          <p:attrName>stroke.color</p:attrName>
                                        </p:attrNameLst>
                                      </p:cBhvr>
                                      <p:by>
                                        <p:hsl h="0" s="-70588" l="0"/>
                                      </p:by>
                                    </p:animClr>
                                    <p:set>
                                      <p:cBhvr>
                                        <p:cTn id="96" dur="500" fill="hold"/>
                                        <p:tgtEl>
                                          <p:spTgt spid="19">
                                            <p:txEl>
                                              <p:pRg st="0" end="0"/>
                                            </p:txEl>
                                          </p:spTgt>
                                        </p:tgtEl>
                                        <p:attrNameLst>
                                          <p:attrName>fill.type</p:attrName>
                                        </p:attrNameLst>
                                      </p:cBhvr>
                                      <p:to>
                                        <p:strVal val="solid"/>
                                      </p:to>
                                    </p:set>
                                  </p:childTnLst>
                                  <p:subTnLst>
                                    <p:animClr clrSpc="rgb" dir="cw">
                                      <p:cBhvr override="childStyle">
                                        <p:cTn dur="1" fill="hold" display="0" masterRel="nextClick" afterEffect="1"/>
                                        <p:tgtEl>
                                          <p:spTgt spid="19">
                                            <p:txEl>
                                              <p:pRg st="0" end="0"/>
                                            </p:txEl>
                                          </p:spTgt>
                                        </p:tgtEl>
                                        <p:attrNameLst>
                                          <p:attrName>ppt_c</p:attrName>
                                        </p:attrNameLst>
                                      </p:cBhvr>
                                      <p:to>
                                        <a:schemeClr val="accent2"/>
                                      </p:to>
                                    </p:animClr>
                                  </p:subTnLst>
                                </p:cTn>
                              </p:par>
                              <p:par>
                                <p:cTn id="97" presetID="25" presetClass="emph" presetSubtype="0" fill="hold" nodeType="withEffect">
                                  <p:stCondLst>
                                    <p:cond delay="0"/>
                                  </p:stCondLst>
                                  <p:childTnLst>
                                    <p:animClr clrSpc="hsl" dir="cw">
                                      <p:cBhvr override="childStyle">
                                        <p:cTn id="98" dur="500" fill="hold"/>
                                        <p:tgtEl>
                                          <p:spTgt spid="19">
                                            <p:txEl>
                                              <p:pRg st="1" end="1"/>
                                            </p:txEl>
                                          </p:spTgt>
                                        </p:tgtEl>
                                        <p:attrNameLst>
                                          <p:attrName>style.color</p:attrName>
                                        </p:attrNameLst>
                                      </p:cBhvr>
                                      <p:by>
                                        <p:hsl h="0" s="-70588" l="0"/>
                                      </p:by>
                                    </p:animClr>
                                    <p:animClr clrSpc="hsl" dir="cw">
                                      <p:cBhvr>
                                        <p:cTn id="99" dur="500" fill="hold"/>
                                        <p:tgtEl>
                                          <p:spTgt spid="19">
                                            <p:txEl>
                                              <p:pRg st="1" end="1"/>
                                            </p:txEl>
                                          </p:spTgt>
                                        </p:tgtEl>
                                        <p:attrNameLst>
                                          <p:attrName>fillcolor</p:attrName>
                                        </p:attrNameLst>
                                      </p:cBhvr>
                                      <p:by>
                                        <p:hsl h="0" s="-70588" l="0"/>
                                      </p:by>
                                    </p:animClr>
                                    <p:animClr clrSpc="hsl" dir="cw">
                                      <p:cBhvr>
                                        <p:cTn id="100" dur="500" fill="hold"/>
                                        <p:tgtEl>
                                          <p:spTgt spid="19">
                                            <p:txEl>
                                              <p:pRg st="1" end="1"/>
                                            </p:txEl>
                                          </p:spTgt>
                                        </p:tgtEl>
                                        <p:attrNameLst>
                                          <p:attrName>stroke.color</p:attrName>
                                        </p:attrNameLst>
                                      </p:cBhvr>
                                      <p:by>
                                        <p:hsl h="0" s="-70588" l="0"/>
                                      </p:by>
                                    </p:animClr>
                                    <p:set>
                                      <p:cBhvr>
                                        <p:cTn id="101" dur="500" fill="hold"/>
                                        <p:tgtEl>
                                          <p:spTgt spid="19">
                                            <p:txEl>
                                              <p:pRg st="1" end="1"/>
                                            </p:txEl>
                                          </p:spTgt>
                                        </p:tgtEl>
                                        <p:attrNameLst>
                                          <p:attrName>fill.type</p:attrName>
                                        </p:attrNameLst>
                                      </p:cBhvr>
                                      <p:to>
                                        <p:strVal val="solid"/>
                                      </p:to>
                                    </p:set>
                                  </p:childTnLst>
                                  <p:subTnLst>
                                    <p:animClr clrSpc="rgb" dir="cw">
                                      <p:cBhvr override="childStyle">
                                        <p:cTn dur="1" fill="hold" display="0" masterRel="nextClick" afterEffect="1"/>
                                        <p:tgtEl>
                                          <p:spTgt spid="19">
                                            <p:txEl>
                                              <p:pRg st="1" end="1"/>
                                            </p:txEl>
                                          </p:spTgt>
                                        </p:tgtEl>
                                        <p:attrNameLst>
                                          <p:attrName>ppt_c</p:attrName>
                                        </p:attrNameLst>
                                      </p:cBhvr>
                                      <p:to>
                                        <a:schemeClr val="accent2"/>
                                      </p:to>
                                    </p:animClr>
                                  </p:subTnLst>
                                </p:cTn>
                              </p:par>
                              <p:par>
                                <p:cTn id="102" presetID="25" presetClass="emph" presetSubtype="0" fill="hold" nodeType="withEffect">
                                  <p:stCondLst>
                                    <p:cond delay="0"/>
                                  </p:stCondLst>
                                  <p:childTnLst>
                                    <p:animClr clrSpc="hsl" dir="cw">
                                      <p:cBhvr override="childStyle">
                                        <p:cTn id="103" dur="500" fill="hold"/>
                                        <p:tgtEl>
                                          <p:spTgt spid="19">
                                            <p:txEl>
                                              <p:pRg st="2" end="2"/>
                                            </p:txEl>
                                          </p:spTgt>
                                        </p:tgtEl>
                                        <p:attrNameLst>
                                          <p:attrName>style.color</p:attrName>
                                        </p:attrNameLst>
                                      </p:cBhvr>
                                      <p:by>
                                        <p:hsl h="0" s="-70588" l="0"/>
                                      </p:by>
                                    </p:animClr>
                                    <p:animClr clrSpc="hsl" dir="cw">
                                      <p:cBhvr>
                                        <p:cTn id="104" dur="500" fill="hold"/>
                                        <p:tgtEl>
                                          <p:spTgt spid="19">
                                            <p:txEl>
                                              <p:pRg st="2" end="2"/>
                                            </p:txEl>
                                          </p:spTgt>
                                        </p:tgtEl>
                                        <p:attrNameLst>
                                          <p:attrName>fillcolor</p:attrName>
                                        </p:attrNameLst>
                                      </p:cBhvr>
                                      <p:by>
                                        <p:hsl h="0" s="-70588" l="0"/>
                                      </p:by>
                                    </p:animClr>
                                    <p:animClr clrSpc="hsl" dir="cw">
                                      <p:cBhvr>
                                        <p:cTn id="105" dur="500" fill="hold"/>
                                        <p:tgtEl>
                                          <p:spTgt spid="19">
                                            <p:txEl>
                                              <p:pRg st="2" end="2"/>
                                            </p:txEl>
                                          </p:spTgt>
                                        </p:tgtEl>
                                        <p:attrNameLst>
                                          <p:attrName>stroke.color</p:attrName>
                                        </p:attrNameLst>
                                      </p:cBhvr>
                                      <p:by>
                                        <p:hsl h="0" s="-70588" l="0"/>
                                      </p:by>
                                    </p:animClr>
                                    <p:set>
                                      <p:cBhvr>
                                        <p:cTn id="106" dur="500" fill="hold"/>
                                        <p:tgtEl>
                                          <p:spTgt spid="19">
                                            <p:txEl>
                                              <p:pRg st="2" end="2"/>
                                            </p:txEl>
                                          </p:spTgt>
                                        </p:tgtEl>
                                        <p:attrNameLst>
                                          <p:attrName>fill.type</p:attrName>
                                        </p:attrNameLst>
                                      </p:cBhvr>
                                      <p:to>
                                        <p:strVal val="solid"/>
                                      </p:to>
                                    </p:set>
                                  </p:childTnLst>
                                  <p:subTnLst>
                                    <p:animClr clrSpc="rgb" dir="cw">
                                      <p:cBhvr override="childStyle">
                                        <p:cTn dur="1" fill="hold" display="0" masterRel="nextClick" afterEffect="1"/>
                                        <p:tgtEl>
                                          <p:spTgt spid="19">
                                            <p:txEl>
                                              <p:pRg st="2" end="2"/>
                                            </p:txEl>
                                          </p:spTgt>
                                        </p:tgtEl>
                                        <p:attrNameLst>
                                          <p:attrName>ppt_c</p:attrName>
                                        </p:attrNameLst>
                                      </p:cBhvr>
                                      <p:to>
                                        <a:schemeClr val="accent2"/>
                                      </p:to>
                                    </p:animClr>
                                  </p:subTnLst>
                                </p:cTn>
                              </p:par>
                              <p:par>
                                <p:cTn id="107" presetID="25" presetClass="emph" presetSubtype="0" fill="hold" nodeType="withEffect">
                                  <p:stCondLst>
                                    <p:cond delay="0"/>
                                  </p:stCondLst>
                                  <p:childTnLst>
                                    <p:animClr clrSpc="hsl" dir="cw">
                                      <p:cBhvr override="childStyle">
                                        <p:cTn id="108" dur="500" fill="hold"/>
                                        <p:tgtEl>
                                          <p:spTgt spid="19">
                                            <p:txEl>
                                              <p:pRg st="3" end="3"/>
                                            </p:txEl>
                                          </p:spTgt>
                                        </p:tgtEl>
                                        <p:attrNameLst>
                                          <p:attrName>style.color</p:attrName>
                                        </p:attrNameLst>
                                      </p:cBhvr>
                                      <p:by>
                                        <p:hsl h="0" s="-70588" l="0"/>
                                      </p:by>
                                    </p:animClr>
                                    <p:animClr clrSpc="hsl" dir="cw">
                                      <p:cBhvr>
                                        <p:cTn id="109" dur="500" fill="hold"/>
                                        <p:tgtEl>
                                          <p:spTgt spid="19">
                                            <p:txEl>
                                              <p:pRg st="3" end="3"/>
                                            </p:txEl>
                                          </p:spTgt>
                                        </p:tgtEl>
                                        <p:attrNameLst>
                                          <p:attrName>fillcolor</p:attrName>
                                        </p:attrNameLst>
                                      </p:cBhvr>
                                      <p:by>
                                        <p:hsl h="0" s="-70588" l="0"/>
                                      </p:by>
                                    </p:animClr>
                                    <p:animClr clrSpc="hsl" dir="cw">
                                      <p:cBhvr>
                                        <p:cTn id="110" dur="500" fill="hold"/>
                                        <p:tgtEl>
                                          <p:spTgt spid="19">
                                            <p:txEl>
                                              <p:pRg st="3" end="3"/>
                                            </p:txEl>
                                          </p:spTgt>
                                        </p:tgtEl>
                                        <p:attrNameLst>
                                          <p:attrName>stroke.color</p:attrName>
                                        </p:attrNameLst>
                                      </p:cBhvr>
                                      <p:by>
                                        <p:hsl h="0" s="-70588" l="0"/>
                                      </p:by>
                                    </p:animClr>
                                    <p:set>
                                      <p:cBhvr>
                                        <p:cTn id="111" dur="500" fill="hold"/>
                                        <p:tgtEl>
                                          <p:spTgt spid="19">
                                            <p:txEl>
                                              <p:pRg st="3" end="3"/>
                                            </p:txEl>
                                          </p:spTgt>
                                        </p:tgtEl>
                                        <p:attrNameLst>
                                          <p:attrName>fill.type</p:attrName>
                                        </p:attrNameLst>
                                      </p:cBhvr>
                                      <p:to>
                                        <p:strVal val="solid"/>
                                      </p:to>
                                    </p:set>
                                  </p:childTnLst>
                                  <p:subTnLst>
                                    <p:animClr clrSpc="rgb" dir="cw">
                                      <p:cBhvr override="childStyle">
                                        <p:cTn dur="1" fill="hold" display="0" masterRel="nextClick" afterEffect="1"/>
                                        <p:tgtEl>
                                          <p:spTgt spid="19">
                                            <p:txEl>
                                              <p:pRg st="3" end="3"/>
                                            </p:txEl>
                                          </p:spTgt>
                                        </p:tgtEl>
                                        <p:attrNameLst>
                                          <p:attrName>ppt_c</p:attrName>
                                        </p:attrNameLst>
                                      </p:cBhvr>
                                      <p:to>
                                        <a:schemeClr val="accent2"/>
                                      </p:to>
                                    </p:animClr>
                                  </p:subTnLst>
                                </p:cTn>
                              </p:par>
                              <p:par>
                                <p:cTn id="112" presetID="25" presetClass="emph" presetSubtype="0" fill="hold" nodeType="withEffect">
                                  <p:stCondLst>
                                    <p:cond delay="0"/>
                                  </p:stCondLst>
                                  <p:childTnLst>
                                    <p:animClr clrSpc="hsl" dir="cw">
                                      <p:cBhvr override="childStyle">
                                        <p:cTn id="113" dur="500" fill="hold"/>
                                        <p:tgtEl>
                                          <p:spTgt spid="19">
                                            <p:txEl>
                                              <p:pRg st="4" end="4"/>
                                            </p:txEl>
                                          </p:spTgt>
                                        </p:tgtEl>
                                        <p:attrNameLst>
                                          <p:attrName>style.color</p:attrName>
                                        </p:attrNameLst>
                                      </p:cBhvr>
                                      <p:by>
                                        <p:hsl h="0" s="-70588" l="0"/>
                                      </p:by>
                                    </p:animClr>
                                    <p:animClr clrSpc="hsl" dir="cw">
                                      <p:cBhvr>
                                        <p:cTn id="114" dur="500" fill="hold"/>
                                        <p:tgtEl>
                                          <p:spTgt spid="19">
                                            <p:txEl>
                                              <p:pRg st="4" end="4"/>
                                            </p:txEl>
                                          </p:spTgt>
                                        </p:tgtEl>
                                        <p:attrNameLst>
                                          <p:attrName>fillcolor</p:attrName>
                                        </p:attrNameLst>
                                      </p:cBhvr>
                                      <p:by>
                                        <p:hsl h="0" s="-70588" l="0"/>
                                      </p:by>
                                    </p:animClr>
                                    <p:animClr clrSpc="hsl" dir="cw">
                                      <p:cBhvr>
                                        <p:cTn id="115" dur="500" fill="hold"/>
                                        <p:tgtEl>
                                          <p:spTgt spid="19">
                                            <p:txEl>
                                              <p:pRg st="4" end="4"/>
                                            </p:txEl>
                                          </p:spTgt>
                                        </p:tgtEl>
                                        <p:attrNameLst>
                                          <p:attrName>stroke.color</p:attrName>
                                        </p:attrNameLst>
                                      </p:cBhvr>
                                      <p:by>
                                        <p:hsl h="0" s="-70588" l="0"/>
                                      </p:by>
                                    </p:animClr>
                                    <p:set>
                                      <p:cBhvr>
                                        <p:cTn id="116" dur="500" fill="hold"/>
                                        <p:tgtEl>
                                          <p:spTgt spid="19">
                                            <p:txEl>
                                              <p:pRg st="4" end="4"/>
                                            </p:txEl>
                                          </p:spTgt>
                                        </p:tgtEl>
                                        <p:attrNameLst>
                                          <p:attrName>fill.type</p:attrName>
                                        </p:attrNameLst>
                                      </p:cBhvr>
                                      <p:to>
                                        <p:strVal val="solid"/>
                                      </p:to>
                                    </p:set>
                                  </p:childTnLst>
                                  <p:subTnLst>
                                    <p:animClr clrSpc="rgb" dir="cw">
                                      <p:cBhvr override="childStyle">
                                        <p:cTn dur="1" fill="hold" display="0" masterRel="nextClick" afterEffect="1"/>
                                        <p:tgtEl>
                                          <p:spTgt spid="19">
                                            <p:txEl>
                                              <p:pRg st="4" end="4"/>
                                            </p:txEl>
                                          </p:spTgt>
                                        </p:tgtEl>
                                        <p:attrNameLst>
                                          <p:attrName>ppt_c</p:attrName>
                                        </p:attrNameLst>
                                      </p:cBhvr>
                                      <p:to>
                                        <a:schemeClr val="accent2"/>
                                      </p:to>
                                    </p:animClr>
                                  </p:subTnLst>
                                </p:cTn>
                              </p:par>
                              <p:par>
                                <p:cTn id="117" presetID="25" presetClass="emph" presetSubtype="0" fill="hold" nodeType="withEffect">
                                  <p:stCondLst>
                                    <p:cond delay="0"/>
                                  </p:stCondLst>
                                  <p:childTnLst>
                                    <p:animClr clrSpc="hsl" dir="cw">
                                      <p:cBhvr override="childStyle">
                                        <p:cTn id="118" dur="500" fill="hold"/>
                                        <p:tgtEl>
                                          <p:spTgt spid="19">
                                            <p:txEl>
                                              <p:pRg st="5" end="5"/>
                                            </p:txEl>
                                          </p:spTgt>
                                        </p:tgtEl>
                                        <p:attrNameLst>
                                          <p:attrName>style.color</p:attrName>
                                        </p:attrNameLst>
                                      </p:cBhvr>
                                      <p:by>
                                        <p:hsl h="0" s="-70588" l="0"/>
                                      </p:by>
                                    </p:animClr>
                                    <p:animClr clrSpc="hsl" dir="cw">
                                      <p:cBhvr>
                                        <p:cTn id="119" dur="500" fill="hold"/>
                                        <p:tgtEl>
                                          <p:spTgt spid="19">
                                            <p:txEl>
                                              <p:pRg st="5" end="5"/>
                                            </p:txEl>
                                          </p:spTgt>
                                        </p:tgtEl>
                                        <p:attrNameLst>
                                          <p:attrName>fillcolor</p:attrName>
                                        </p:attrNameLst>
                                      </p:cBhvr>
                                      <p:by>
                                        <p:hsl h="0" s="-70588" l="0"/>
                                      </p:by>
                                    </p:animClr>
                                    <p:animClr clrSpc="hsl" dir="cw">
                                      <p:cBhvr>
                                        <p:cTn id="120" dur="500" fill="hold"/>
                                        <p:tgtEl>
                                          <p:spTgt spid="19">
                                            <p:txEl>
                                              <p:pRg st="5" end="5"/>
                                            </p:txEl>
                                          </p:spTgt>
                                        </p:tgtEl>
                                        <p:attrNameLst>
                                          <p:attrName>stroke.color</p:attrName>
                                        </p:attrNameLst>
                                      </p:cBhvr>
                                      <p:by>
                                        <p:hsl h="0" s="-70588" l="0"/>
                                      </p:by>
                                    </p:animClr>
                                    <p:set>
                                      <p:cBhvr>
                                        <p:cTn id="121" dur="500" fill="hold"/>
                                        <p:tgtEl>
                                          <p:spTgt spid="19">
                                            <p:txEl>
                                              <p:pRg st="5" end="5"/>
                                            </p:txEl>
                                          </p:spTgt>
                                        </p:tgtEl>
                                        <p:attrNameLst>
                                          <p:attrName>fill.type</p:attrName>
                                        </p:attrNameLst>
                                      </p:cBhvr>
                                      <p:to>
                                        <p:strVal val="solid"/>
                                      </p:to>
                                    </p:set>
                                  </p:childTnLst>
                                  <p:subTnLst>
                                    <p:animClr clrSpc="rgb" dir="cw">
                                      <p:cBhvr override="childStyle">
                                        <p:cTn dur="1" fill="hold" display="0" masterRel="nextClick" afterEffect="1"/>
                                        <p:tgtEl>
                                          <p:spTgt spid="19">
                                            <p:txEl>
                                              <p:pRg st="5" end="5"/>
                                            </p:txEl>
                                          </p:spTgt>
                                        </p:tgtEl>
                                        <p:attrNameLst>
                                          <p:attrName>ppt_c</p:attrName>
                                        </p:attrNameLst>
                                      </p:cBhvr>
                                      <p:to>
                                        <a:schemeClr val="accent2"/>
                                      </p:to>
                                    </p:animClr>
                                  </p:subTnLst>
                                </p:cTn>
                              </p:par>
                              <p:par>
                                <p:cTn id="122" presetID="25" presetClass="emph" presetSubtype="0" fill="hold" nodeType="withEffect">
                                  <p:stCondLst>
                                    <p:cond delay="0"/>
                                  </p:stCondLst>
                                  <p:childTnLst>
                                    <p:animClr clrSpc="hsl" dir="cw">
                                      <p:cBhvr override="childStyle">
                                        <p:cTn id="123" dur="500" fill="hold"/>
                                        <p:tgtEl>
                                          <p:spTgt spid="19">
                                            <p:txEl>
                                              <p:pRg st="6" end="6"/>
                                            </p:txEl>
                                          </p:spTgt>
                                        </p:tgtEl>
                                        <p:attrNameLst>
                                          <p:attrName>style.color</p:attrName>
                                        </p:attrNameLst>
                                      </p:cBhvr>
                                      <p:by>
                                        <p:hsl h="0" s="-70588" l="0"/>
                                      </p:by>
                                    </p:animClr>
                                    <p:animClr clrSpc="hsl" dir="cw">
                                      <p:cBhvr>
                                        <p:cTn id="124" dur="500" fill="hold"/>
                                        <p:tgtEl>
                                          <p:spTgt spid="19">
                                            <p:txEl>
                                              <p:pRg st="6" end="6"/>
                                            </p:txEl>
                                          </p:spTgt>
                                        </p:tgtEl>
                                        <p:attrNameLst>
                                          <p:attrName>fillcolor</p:attrName>
                                        </p:attrNameLst>
                                      </p:cBhvr>
                                      <p:by>
                                        <p:hsl h="0" s="-70588" l="0"/>
                                      </p:by>
                                    </p:animClr>
                                    <p:animClr clrSpc="hsl" dir="cw">
                                      <p:cBhvr>
                                        <p:cTn id="125" dur="500" fill="hold"/>
                                        <p:tgtEl>
                                          <p:spTgt spid="19">
                                            <p:txEl>
                                              <p:pRg st="6" end="6"/>
                                            </p:txEl>
                                          </p:spTgt>
                                        </p:tgtEl>
                                        <p:attrNameLst>
                                          <p:attrName>stroke.color</p:attrName>
                                        </p:attrNameLst>
                                      </p:cBhvr>
                                      <p:by>
                                        <p:hsl h="0" s="-70588" l="0"/>
                                      </p:by>
                                    </p:animClr>
                                    <p:set>
                                      <p:cBhvr>
                                        <p:cTn id="126" dur="500" fill="hold"/>
                                        <p:tgtEl>
                                          <p:spTgt spid="19">
                                            <p:txEl>
                                              <p:pRg st="6" end="6"/>
                                            </p:txEl>
                                          </p:spTgt>
                                        </p:tgtEl>
                                        <p:attrNameLst>
                                          <p:attrName>fill.type</p:attrName>
                                        </p:attrNameLst>
                                      </p:cBhvr>
                                      <p:to>
                                        <p:strVal val="solid"/>
                                      </p:to>
                                    </p:set>
                                  </p:childTnLst>
                                  <p:subTnLst>
                                    <p:animClr clrSpc="rgb" dir="cw">
                                      <p:cBhvr override="childStyle">
                                        <p:cTn dur="1" fill="hold" display="0" masterRel="nextClick" afterEffect="1"/>
                                        <p:tgtEl>
                                          <p:spTgt spid="19">
                                            <p:txEl>
                                              <p:pRg st="6" end="6"/>
                                            </p:txEl>
                                          </p:spTgt>
                                        </p:tgtEl>
                                        <p:attrNameLst>
                                          <p:attrName>ppt_c</p:attrName>
                                        </p:attrNameLst>
                                      </p:cBhvr>
                                      <p:to>
                                        <a:schemeClr val="accent2"/>
                                      </p:to>
                                    </p:animClr>
                                  </p:subTnLst>
                                </p:cTn>
                              </p:par>
                              <p:par>
                                <p:cTn id="127" presetID="25" presetClass="emph" presetSubtype="0" fill="hold" nodeType="withEffect">
                                  <p:stCondLst>
                                    <p:cond delay="0"/>
                                  </p:stCondLst>
                                  <p:childTnLst>
                                    <p:animClr clrSpc="hsl" dir="cw">
                                      <p:cBhvr override="childStyle">
                                        <p:cTn id="128" dur="500" fill="hold"/>
                                        <p:tgtEl>
                                          <p:spTgt spid="19">
                                            <p:txEl>
                                              <p:pRg st="7" end="7"/>
                                            </p:txEl>
                                          </p:spTgt>
                                        </p:tgtEl>
                                        <p:attrNameLst>
                                          <p:attrName>style.color</p:attrName>
                                        </p:attrNameLst>
                                      </p:cBhvr>
                                      <p:by>
                                        <p:hsl h="0" s="-70588" l="0"/>
                                      </p:by>
                                    </p:animClr>
                                    <p:animClr clrSpc="hsl" dir="cw">
                                      <p:cBhvr>
                                        <p:cTn id="129" dur="500" fill="hold"/>
                                        <p:tgtEl>
                                          <p:spTgt spid="19">
                                            <p:txEl>
                                              <p:pRg st="7" end="7"/>
                                            </p:txEl>
                                          </p:spTgt>
                                        </p:tgtEl>
                                        <p:attrNameLst>
                                          <p:attrName>fillcolor</p:attrName>
                                        </p:attrNameLst>
                                      </p:cBhvr>
                                      <p:by>
                                        <p:hsl h="0" s="-70588" l="0"/>
                                      </p:by>
                                    </p:animClr>
                                    <p:animClr clrSpc="hsl" dir="cw">
                                      <p:cBhvr>
                                        <p:cTn id="130" dur="500" fill="hold"/>
                                        <p:tgtEl>
                                          <p:spTgt spid="19">
                                            <p:txEl>
                                              <p:pRg st="7" end="7"/>
                                            </p:txEl>
                                          </p:spTgt>
                                        </p:tgtEl>
                                        <p:attrNameLst>
                                          <p:attrName>stroke.color</p:attrName>
                                        </p:attrNameLst>
                                      </p:cBhvr>
                                      <p:by>
                                        <p:hsl h="0" s="-70588" l="0"/>
                                      </p:by>
                                    </p:animClr>
                                    <p:set>
                                      <p:cBhvr>
                                        <p:cTn id="131" dur="500" fill="hold"/>
                                        <p:tgtEl>
                                          <p:spTgt spid="19">
                                            <p:txEl>
                                              <p:pRg st="7" end="7"/>
                                            </p:txEl>
                                          </p:spTgt>
                                        </p:tgtEl>
                                        <p:attrNameLst>
                                          <p:attrName>fill.type</p:attrName>
                                        </p:attrNameLst>
                                      </p:cBhvr>
                                      <p:to>
                                        <p:strVal val="solid"/>
                                      </p:to>
                                    </p:set>
                                  </p:childTnLst>
                                  <p:subTnLst>
                                    <p:animClr clrSpc="rgb" dir="cw">
                                      <p:cBhvr override="childStyle">
                                        <p:cTn dur="1" fill="hold" display="0" masterRel="nextClick" afterEffect="1"/>
                                        <p:tgtEl>
                                          <p:spTgt spid="19">
                                            <p:txEl>
                                              <p:pRg st="7" end="7"/>
                                            </p:txEl>
                                          </p:spTgt>
                                        </p:tgtEl>
                                        <p:attrNameLst>
                                          <p:attrName>ppt_c</p:attrName>
                                        </p:attrNameLst>
                                      </p:cBhvr>
                                      <p:to>
                                        <a:schemeClr val="accent2"/>
                                      </p:to>
                                    </p:animClr>
                                  </p:subTnLst>
                                </p:cTn>
                              </p:par>
                              <p:par>
                                <p:cTn id="132" presetID="25" presetClass="emph" presetSubtype="0" fill="hold" nodeType="withEffect">
                                  <p:stCondLst>
                                    <p:cond delay="0"/>
                                  </p:stCondLst>
                                  <p:childTnLst>
                                    <p:animClr clrSpc="hsl" dir="cw">
                                      <p:cBhvr override="childStyle">
                                        <p:cTn id="133" dur="500" fill="hold"/>
                                        <p:tgtEl>
                                          <p:spTgt spid="19">
                                            <p:txEl>
                                              <p:pRg st="8" end="8"/>
                                            </p:txEl>
                                          </p:spTgt>
                                        </p:tgtEl>
                                        <p:attrNameLst>
                                          <p:attrName>style.color</p:attrName>
                                        </p:attrNameLst>
                                      </p:cBhvr>
                                      <p:by>
                                        <p:hsl h="0" s="-70588" l="0"/>
                                      </p:by>
                                    </p:animClr>
                                    <p:animClr clrSpc="hsl" dir="cw">
                                      <p:cBhvr>
                                        <p:cTn id="134" dur="500" fill="hold"/>
                                        <p:tgtEl>
                                          <p:spTgt spid="19">
                                            <p:txEl>
                                              <p:pRg st="8" end="8"/>
                                            </p:txEl>
                                          </p:spTgt>
                                        </p:tgtEl>
                                        <p:attrNameLst>
                                          <p:attrName>fillcolor</p:attrName>
                                        </p:attrNameLst>
                                      </p:cBhvr>
                                      <p:by>
                                        <p:hsl h="0" s="-70588" l="0"/>
                                      </p:by>
                                    </p:animClr>
                                    <p:animClr clrSpc="hsl" dir="cw">
                                      <p:cBhvr>
                                        <p:cTn id="135" dur="500" fill="hold"/>
                                        <p:tgtEl>
                                          <p:spTgt spid="19">
                                            <p:txEl>
                                              <p:pRg st="8" end="8"/>
                                            </p:txEl>
                                          </p:spTgt>
                                        </p:tgtEl>
                                        <p:attrNameLst>
                                          <p:attrName>stroke.color</p:attrName>
                                        </p:attrNameLst>
                                      </p:cBhvr>
                                      <p:by>
                                        <p:hsl h="0" s="-70588" l="0"/>
                                      </p:by>
                                    </p:animClr>
                                    <p:set>
                                      <p:cBhvr>
                                        <p:cTn id="136" dur="500" fill="hold"/>
                                        <p:tgtEl>
                                          <p:spTgt spid="19">
                                            <p:txEl>
                                              <p:pRg st="8" end="8"/>
                                            </p:txEl>
                                          </p:spTgt>
                                        </p:tgtEl>
                                        <p:attrNameLst>
                                          <p:attrName>fill.type</p:attrName>
                                        </p:attrNameLst>
                                      </p:cBhvr>
                                      <p:to>
                                        <p:strVal val="solid"/>
                                      </p:to>
                                    </p:set>
                                  </p:childTnLst>
                                  <p:subTnLst>
                                    <p:animClr clrSpc="rgb" dir="cw">
                                      <p:cBhvr override="childStyle">
                                        <p:cTn dur="1" fill="hold" display="0" masterRel="nextClick" afterEffect="1"/>
                                        <p:tgtEl>
                                          <p:spTgt spid="19">
                                            <p:txEl>
                                              <p:pRg st="8" end="8"/>
                                            </p:txEl>
                                          </p:spTgt>
                                        </p:tgtEl>
                                        <p:attrNameLst>
                                          <p:attrName>ppt_c</p:attrName>
                                        </p:attrNameLst>
                                      </p:cBhvr>
                                      <p:to>
                                        <a:schemeClr val="accent2"/>
                                      </p:to>
                                    </p:animClr>
                                  </p:subTnLst>
                                </p:cTn>
                              </p:par>
                              <p:par>
                                <p:cTn id="137" presetID="25" presetClass="emph" presetSubtype="0" fill="hold" nodeType="withEffect">
                                  <p:stCondLst>
                                    <p:cond delay="0"/>
                                  </p:stCondLst>
                                  <p:childTnLst>
                                    <p:animClr clrSpc="hsl" dir="cw">
                                      <p:cBhvr override="childStyle">
                                        <p:cTn id="138" dur="500" fill="hold"/>
                                        <p:tgtEl>
                                          <p:spTgt spid="19">
                                            <p:txEl>
                                              <p:pRg st="9" end="9"/>
                                            </p:txEl>
                                          </p:spTgt>
                                        </p:tgtEl>
                                        <p:attrNameLst>
                                          <p:attrName>style.color</p:attrName>
                                        </p:attrNameLst>
                                      </p:cBhvr>
                                      <p:by>
                                        <p:hsl h="0" s="-70588" l="0"/>
                                      </p:by>
                                    </p:animClr>
                                    <p:animClr clrSpc="hsl" dir="cw">
                                      <p:cBhvr>
                                        <p:cTn id="139" dur="500" fill="hold"/>
                                        <p:tgtEl>
                                          <p:spTgt spid="19">
                                            <p:txEl>
                                              <p:pRg st="9" end="9"/>
                                            </p:txEl>
                                          </p:spTgt>
                                        </p:tgtEl>
                                        <p:attrNameLst>
                                          <p:attrName>fillcolor</p:attrName>
                                        </p:attrNameLst>
                                      </p:cBhvr>
                                      <p:by>
                                        <p:hsl h="0" s="-70588" l="0"/>
                                      </p:by>
                                    </p:animClr>
                                    <p:animClr clrSpc="hsl" dir="cw">
                                      <p:cBhvr>
                                        <p:cTn id="140" dur="500" fill="hold"/>
                                        <p:tgtEl>
                                          <p:spTgt spid="19">
                                            <p:txEl>
                                              <p:pRg st="9" end="9"/>
                                            </p:txEl>
                                          </p:spTgt>
                                        </p:tgtEl>
                                        <p:attrNameLst>
                                          <p:attrName>stroke.color</p:attrName>
                                        </p:attrNameLst>
                                      </p:cBhvr>
                                      <p:by>
                                        <p:hsl h="0" s="-70588" l="0"/>
                                      </p:by>
                                    </p:animClr>
                                    <p:set>
                                      <p:cBhvr>
                                        <p:cTn id="141" dur="500" fill="hold"/>
                                        <p:tgtEl>
                                          <p:spTgt spid="19">
                                            <p:txEl>
                                              <p:pRg st="9" end="9"/>
                                            </p:txEl>
                                          </p:spTgt>
                                        </p:tgtEl>
                                        <p:attrNameLst>
                                          <p:attrName>fill.type</p:attrName>
                                        </p:attrNameLst>
                                      </p:cBhvr>
                                      <p:to>
                                        <p:strVal val="solid"/>
                                      </p:to>
                                    </p:set>
                                  </p:childTnLst>
                                  <p:subTnLst>
                                    <p:animClr clrSpc="rgb" dir="cw">
                                      <p:cBhvr override="childStyle">
                                        <p:cTn dur="1" fill="hold" display="0" masterRel="nextClick" afterEffect="1"/>
                                        <p:tgtEl>
                                          <p:spTgt spid="19">
                                            <p:txEl>
                                              <p:pRg st="9" end="9"/>
                                            </p:txEl>
                                          </p:spTgt>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40" name="Freeform 10"/>
          <p:cNvSpPr/>
          <p:nvPr/>
        </p:nvSpPr>
        <p:spPr>
          <a:xfrm>
            <a:off x="10744200" y="4762500"/>
            <a:ext cx="6756408" cy="7015072"/>
          </a:xfrm>
          <a:custGeom>
            <a:avLst/>
            <a:gdLst/>
            <a:ahLst/>
            <a:cxnLst/>
            <a:rect l="l" t="t" r="r" b="b"/>
            <a:pathLst>
              <a:path w="8862846" h="10597126">
                <a:moveTo>
                  <a:pt x="0" y="0"/>
                </a:moveTo>
                <a:lnTo>
                  <a:pt x="8862846" y="0"/>
                </a:lnTo>
                <a:lnTo>
                  <a:pt x="8862846" y="10597126"/>
                </a:lnTo>
                <a:lnTo>
                  <a:pt x="0" y="10597126"/>
                </a:lnTo>
                <a:lnTo>
                  <a:pt x="0" y="0"/>
                </a:lnTo>
                <a:close/>
              </a:path>
            </a:pathLst>
          </a:custGeom>
          <a:blipFill>
            <a:blip r:embed="rId3"/>
            <a:stretch>
              <a:fillRect/>
            </a:stretch>
          </a:blipFill>
        </p:spPr>
      </p:sp>
      <p:sp>
        <p:nvSpPr>
          <p:cNvPr id="23" name="TextBox 22"/>
          <p:cNvSpPr txBox="1"/>
          <p:nvPr/>
        </p:nvSpPr>
        <p:spPr>
          <a:xfrm>
            <a:off x="10874105" y="4947612"/>
            <a:ext cx="6550101" cy="3046988"/>
          </a:xfrm>
          <a:prstGeom prst="rect">
            <a:avLst/>
          </a:prstGeom>
          <a:noFill/>
        </p:spPr>
        <p:txBody>
          <a:bodyPr wrap="square" rtlCol="0">
            <a:spAutoFit/>
          </a:bodyPr>
          <a:lstStyle/>
          <a:p>
            <a:pPr algn="ctr"/>
            <a:r>
              <a:rPr lang="en-US" sz="9600" dirty="0" err="1">
                <a:ln>
                  <a:solidFill>
                    <a:schemeClr val="tx1"/>
                  </a:solidFill>
                </a:ln>
                <a:solidFill>
                  <a:schemeClr val="bg1"/>
                </a:solidFill>
                <a:latin typeface="#9Slide07 Soup of Justice" pitchFamily="2" charset="0"/>
              </a:rPr>
              <a:t>Luyện</a:t>
            </a:r>
            <a:r>
              <a:rPr lang="en-US" sz="9600" dirty="0">
                <a:ln>
                  <a:solidFill>
                    <a:schemeClr val="tx1"/>
                  </a:solidFill>
                </a:ln>
                <a:solidFill>
                  <a:schemeClr val="bg1"/>
                </a:solidFill>
                <a:latin typeface="#9Slide07 Soup of Justice" pitchFamily="2" charset="0"/>
              </a:rPr>
              <a:t> </a:t>
            </a:r>
            <a:r>
              <a:rPr lang="en-US" sz="9600" dirty="0" err="1">
                <a:ln>
                  <a:solidFill>
                    <a:schemeClr val="tx1"/>
                  </a:solidFill>
                </a:ln>
                <a:solidFill>
                  <a:schemeClr val="bg1"/>
                </a:solidFill>
                <a:latin typeface="#9Slide07 Soup of Justice" pitchFamily="2" charset="0"/>
              </a:rPr>
              <a:t>đọc</a:t>
            </a:r>
            <a:r>
              <a:rPr lang="en-US" sz="9600" dirty="0">
                <a:ln>
                  <a:solidFill>
                    <a:schemeClr val="tx1"/>
                  </a:solidFill>
                </a:ln>
                <a:solidFill>
                  <a:schemeClr val="bg1"/>
                </a:solidFill>
                <a:latin typeface="#9Slide07 Soup of Justice" pitchFamily="2" charset="0"/>
              </a:rPr>
              <a:t> </a:t>
            </a:r>
            <a:r>
              <a:rPr lang="en-US" sz="9600" dirty="0" err="1">
                <a:ln>
                  <a:solidFill>
                    <a:schemeClr val="tx1"/>
                  </a:solidFill>
                </a:ln>
                <a:solidFill>
                  <a:schemeClr val="bg1"/>
                </a:solidFill>
                <a:latin typeface="#9Slide07 Soup of Justice" pitchFamily="2" charset="0"/>
              </a:rPr>
              <a:t>câu</a:t>
            </a:r>
            <a:endParaRPr lang="en-US" sz="9600" dirty="0">
              <a:ln>
                <a:solidFill>
                  <a:schemeClr val="tx1"/>
                </a:solidFill>
              </a:ln>
              <a:solidFill>
                <a:schemeClr val="bg1"/>
              </a:solidFill>
              <a:latin typeface="#9Slide07 Soup of Justice" pitchFamily="2" charset="0"/>
            </a:endParaRPr>
          </a:p>
        </p:txBody>
      </p:sp>
      <p:sp>
        <p:nvSpPr>
          <p:cNvPr id="41" name="Freeform 3"/>
          <p:cNvSpPr/>
          <p:nvPr/>
        </p:nvSpPr>
        <p:spPr>
          <a:xfrm>
            <a:off x="-608483" y="7432216"/>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4"/>
            <a:stretch>
              <a:fillRect/>
            </a:stretch>
          </a:blipFill>
        </p:spPr>
      </p:sp>
      <p:sp>
        <p:nvSpPr>
          <p:cNvPr id="42" name="Freeform 4"/>
          <p:cNvSpPr/>
          <p:nvPr/>
        </p:nvSpPr>
        <p:spPr>
          <a:xfrm>
            <a:off x="2321091" y="8134254"/>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5"/>
            <a:stretch>
              <a:fillRect/>
            </a:stretch>
          </a:blipFill>
        </p:spPr>
      </p:sp>
      <p:sp>
        <p:nvSpPr>
          <p:cNvPr id="43" name="Freeform 5"/>
          <p:cNvSpPr/>
          <p:nvPr/>
        </p:nvSpPr>
        <p:spPr>
          <a:xfrm flipH="1">
            <a:off x="8082651" y="8134254"/>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5"/>
            <a:stretch>
              <a:fillRect/>
            </a:stretch>
          </a:blipFill>
        </p:spPr>
      </p:sp>
      <p:sp>
        <p:nvSpPr>
          <p:cNvPr id="44" name="Freeform 6"/>
          <p:cNvSpPr/>
          <p:nvPr/>
        </p:nvSpPr>
        <p:spPr>
          <a:xfrm flipH="1">
            <a:off x="5876890" y="8702883"/>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5"/>
            <a:stretch>
              <a:fillRect/>
            </a:stretch>
          </a:blipFill>
        </p:spPr>
      </p:sp>
      <p:sp>
        <p:nvSpPr>
          <p:cNvPr id="45" name="Freeform 7"/>
          <p:cNvSpPr/>
          <p:nvPr/>
        </p:nvSpPr>
        <p:spPr>
          <a:xfrm>
            <a:off x="10624452" y="8179712"/>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5"/>
            <a:stretch>
              <a:fillRect/>
            </a:stretch>
          </a:blipFill>
        </p:spPr>
      </p:sp>
      <p:sp>
        <p:nvSpPr>
          <p:cNvPr id="46" name="Freeform 8"/>
          <p:cNvSpPr/>
          <p:nvPr/>
        </p:nvSpPr>
        <p:spPr>
          <a:xfrm flipH="1">
            <a:off x="14215891" y="8722493"/>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5"/>
            <a:stretch>
              <a:fillRect/>
            </a:stretch>
          </a:blipFill>
        </p:spPr>
      </p:sp>
      <p:sp>
        <p:nvSpPr>
          <p:cNvPr id="4" name="Freeform 4"/>
          <p:cNvSpPr/>
          <p:nvPr/>
        </p:nvSpPr>
        <p:spPr>
          <a:xfrm>
            <a:off x="10874105" y="8495910"/>
            <a:ext cx="3899266" cy="2416537"/>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6"/>
            <a:stretch>
              <a:fillRect/>
            </a:stretch>
          </a:blipFill>
        </p:spPr>
      </p:sp>
      <p:sp>
        <p:nvSpPr>
          <p:cNvPr id="6" name="Freeform 6"/>
          <p:cNvSpPr/>
          <p:nvPr/>
        </p:nvSpPr>
        <p:spPr>
          <a:xfrm>
            <a:off x="14657456" y="8468594"/>
            <a:ext cx="3899266" cy="2416537"/>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6"/>
            <a:stretch>
              <a:fillRect/>
            </a:stretch>
          </a:blipFill>
        </p:spPr>
      </p:sp>
      <p:sp>
        <p:nvSpPr>
          <p:cNvPr id="47" name="Rounded Rectangle 46"/>
          <p:cNvSpPr/>
          <p:nvPr/>
        </p:nvSpPr>
        <p:spPr>
          <a:xfrm>
            <a:off x="533400" y="342900"/>
            <a:ext cx="17297399" cy="251460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err="1">
                <a:solidFill>
                  <a:srgbClr val="C00000"/>
                </a:solidFill>
                <a:latin typeface="Cambria" panose="02040503050406030204" pitchFamily="18" charset="0"/>
                <a:ea typeface="Cambria" panose="02040503050406030204" pitchFamily="18" charset="0"/>
              </a:rPr>
              <a:t>Đọc</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diễn</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cảm</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thể</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hiện</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cảm</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xúc</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của</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nhân</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vật</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lúc</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còn</a:t>
            </a:r>
            <a:r>
              <a:rPr lang="en-US" sz="4400" b="1" dirty="0">
                <a:solidFill>
                  <a:srgbClr val="C00000"/>
                </a:solidFill>
                <a:latin typeface="Cambria" panose="02040503050406030204" pitchFamily="18" charset="0"/>
                <a:ea typeface="Cambria" panose="02040503050406030204" pitchFamily="18" charset="0"/>
              </a:rPr>
              <a:t> ở </a:t>
            </a:r>
            <a:r>
              <a:rPr lang="en-US" sz="4400" b="1" dirty="0" err="1">
                <a:solidFill>
                  <a:srgbClr val="C00000"/>
                </a:solidFill>
                <a:latin typeface="Cambria" panose="02040503050406030204" pitchFamily="18" charset="0"/>
                <a:ea typeface="Cambria" panose="02040503050406030204" pitchFamily="18" charset="0"/>
              </a:rPr>
              <a:t>trong</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quả</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trứng</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và</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lúc</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nhìn</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thấy</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bầu</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trời</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xanh</a:t>
            </a:r>
            <a:r>
              <a:rPr lang="en-US" sz="4400" b="1" dirty="0">
                <a:solidFill>
                  <a:srgbClr val="C00000"/>
                </a:solidFill>
                <a:latin typeface="Cambria" panose="02040503050406030204" pitchFamily="18" charset="0"/>
                <a:ea typeface="Cambria" panose="02040503050406030204" pitchFamily="18" charset="0"/>
              </a:rPr>
              <a:t>:</a:t>
            </a:r>
            <a:endParaRPr lang="vi-VN" sz="4400" b="1" dirty="0">
              <a:solidFill>
                <a:srgbClr val="C00000"/>
              </a:solidFill>
              <a:latin typeface="Cambria" panose="02040503050406030204" pitchFamily="18" charset="0"/>
              <a:ea typeface="Cambria" panose="02040503050406030204" pitchFamily="18" charset="0"/>
            </a:endParaRPr>
          </a:p>
          <a:p>
            <a:pPr algn="just"/>
            <a:endParaRPr lang="en-US" sz="4400" b="1" dirty="0">
              <a:solidFill>
                <a:srgbClr val="C00000"/>
              </a:solidFill>
              <a:latin typeface="Cambria" panose="02040503050406030204" pitchFamily="18" charset="0"/>
              <a:ea typeface="Cambria" panose="02040503050406030204" pitchFamily="18" charset="0"/>
            </a:endParaRPr>
          </a:p>
        </p:txBody>
      </p:sp>
      <p:sp>
        <p:nvSpPr>
          <p:cNvPr id="5" name="Rectangle 4"/>
          <p:cNvSpPr/>
          <p:nvPr/>
        </p:nvSpPr>
        <p:spPr>
          <a:xfrm>
            <a:off x="1651967" y="3020506"/>
            <a:ext cx="7492034" cy="6863417"/>
          </a:xfrm>
          <a:prstGeom prst="rect">
            <a:avLst/>
          </a:prstGeom>
          <a:solidFill>
            <a:schemeClr val="accent6">
              <a:lumMod val="20000"/>
              <a:lumOff val="80000"/>
            </a:schemeClr>
          </a:solidFill>
          <a:ln w="38100">
            <a:solidFill>
              <a:schemeClr val="tx1"/>
            </a:solidFill>
            <a:prstDash val="lgDash"/>
          </a:ln>
        </p:spPr>
        <p:txBody>
          <a:bodyPr wrap="square">
            <a:spAutoFit/>
          </a:bodyPr>
          <a:lstStyle/>
          <a:p>
            <a:pPr>
              <a:lnSpc>
                <a:spcPct val="150000"/>
              </a:lnSpc>
            </a:pPr>
            <a:r>
              <a:rPr lang="nl-NL" sz="4400" b="1" dirty="0">
                <a:latin typeface="Times New Roman" panose="02020603050405020304" pitchFamily="18" charset="0"/>
                <a:cs typeface="Times New Roman" panose="02020603050405020304" pitchFamily="18" charset="0"/>
              </a:rPr>
              <a:t>Đó là </a:t>
            </a:r>
            <a:r>
              <a:rPr lang="nl-NL" sz="4400" b="1" dirty="0">
                <a:solidFill>
                  <a:srgbClr val="FF0000"/>
                </a:solidFill>
                <a:latin typeface="Times New Roman" panose="02020603050405020304" pitchFamily="18" charset="0"/>
                <a:cs typeface="Times New Roman" panose="02020603050405020304" pitchFamily="18" charset="0"/>
              </a:rPr>
              <a:t>/</a:t>
            </a:r>
            <a:r>
              <a:rPr lang="nl-NL" sz="4400" b="1" dirty="0">
                <a:latin typeface="Times New Roman" panose="02020603050405020304" pitchFamily="18" charset="0"/>
                <a:cs typeface="Times New Roman" panose="02020603050405020304" pitchFamily="18" charset="0"/>
              </a:rPr>
              <a:t> một màu nâu </a:t>
            </a:r>
            <a:r>
              <a:rPr lang="nl-NL" sz="4400" b="1" dirty="0">
                <a:solidFill>
                  <a:srgbClr val="FF0000"/>
                </a:solidFill>
                <a:latin typeface="Times New Roman" panose="02020603050405020304" pitchFamily="18" charset="0"/>
                <a:cs typeface="Times New Roman" panose="02020603050405020304" pitchFamily="18" charset="0"/>
              </a:rPr>
              <a:t>/</a:t>
            </a:r>
            <a:endParaRPr lang="en-US" sz="4400" b="1" dirty="0">
              <a:solidFill>
                <a:srgbClr val="FF0000"/>
              </a:solidFill>
              <a:latin typeface="Times New Roman" panose="02020603050405020304" pitchFamily="18" charset="0"/>
              <a:cs typeface="Times New Roman" panose="02020603050405020304" pitchFamily="18" charset="0"/>
            </a:endParaRPr>
          </a:p>
          <a:p>
            <a:pPr>
              <a:lnSpc>
                <a:spcPct val="150000"/>
              </a:lnSpc>
            </a:pPr>
            <a:r>
              <a:rPr lang="en-US" sz="4400" b="1" dirty="0" err="1">
                <a:latin typeface="Times New Roman" panose="02020603050405020304" pitchFamily="18" charset="0"/>
                <a:cs typeface="Times New Roman" panose="02020603050405020304" pitchFamily="18" charset="0"/>
              </a:rPr>
              <a:t>Bâu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trứng</a:t>
            </a:r>
            <a:r>
              <a:rPr lang="en-US" sz="4400" b="1" dirty="0">
                <a:latin typeface="Times New Roman" panose="02020603050405020304" pitchFamily="18" charset="0"/>
                <a:cs typeface="Times New Roman" panose="02020603050405020304" pitchFamily="18" charset="0"/>
              </a:rPr>
              <a:t> </a:t>
            </a:r>
            <a:r>
              <a:rPr lang="en-US" sz="4400" b="1" dirty="0">
                <a:solidFill>
                  <a:srgbClr val="FF0000"/>
                </a:solidFill>
                <a:latin typeface="Times New Roman" panose="02020603050405020304" pitchFamily="18" charset="0"/>
                <a:cs typeface="Times New Roman" panose="02020603050405020304" pitchFamily="18" charset="0"/>
              </a:rPr>
              <a:t>/</a:t>
            </a:r>
          </a:p>
          <a:p>
            <a:pPr>
              <a:lnSpc>
                <a:spcPct val="150000"/>
              </a:lnSpc>
            </a:pPr>
            <a:r>
              <a:rPr lang="en-US" sz="4400" b="1" dirty="0" err="1">
                <a:latin typeface="Times New Roman" panose="02020603050405020304" pitchFamily="18" charset="0"/>
                <a:cs typeface="Times New Roman" panose="02020603050405020304" pitchFamily="18" charset="0"/>
              </a:rPr>
              <a:t>Không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gió</a:t>
            </a:r>
            <a:r>
              <a:rPr lang="en-US" sz="4400" b="1" dirty="0">
                <a:latin typeface="Times New Roman" panose="02020603050405020304" pitchFamily="18" charset="0"/>
                <a:cs typeface="Times New Roman" panose="02020603050405020304" pitchFamily="18" charset="0"/>
              </a:rPr>
              <a:t> </a:t>
            </a:r>
            <a:r>
              <a:rPr lang="en-US" sz="4400" b="1" dirty="0">
                <a:solidFill>
                  <a:srgbClr val="FF0000"/>
                </a:solidFill>
                <a:latin typeface="Times New Roman" panose="02020603050405020304" pitchFamily="18" charset="0"/>
                <a:cs typeface="Times New Roman" panose="02020603050405020304" pitchFamily="18" charset="0"/>
              </a:rPr>
              <a: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nắng</a:t>
            </a:r>
            <a:r>
              <a:rPr lang="en-US" sz="4400" b="1" dirty="0">
                <a:latin typeface="Times New Roman" panose="02020603050405020304" pitchFamily="18" charset="0"/>
                <a:cs typeface="Times New Roman" panose="02020603050405020304" pitchFamily="18" charset="0"/>
              </a:rPr>
              <a:t> </a:t>
            </a:r>
            <a:r>
              <a:rPr lang="en-US" sz="4400" b="1" dirty="0">
                <a:solidFill>
                  <a:srgbClr val="FF0000"/>
                </a:solidFill>
                <a:latin typeface="Times New Roman" panose="02020603050405020304" pitchFamily="18" charset="0"/>
                <a:cs typeface="Times New Roman" panose="02020603050405020304" pitchFamily="18" charset="0"/>
              </a:rPr>
              <a:t>/</a:t>
            </a:r>
          </a:p>
          <a:p>
            <a:pPr>
              <a:lnSpc>
                <a:spcPct val="150000"/>
              </a:lnSpc>
            </a:pPr>
            <a:r>
              <a:rPr lang="en-US" sz="4400" b="1" dirty="0" err="1">
                <a:latin typeface="Times New Roman" panose="02020603050405020304" pitchFamily="18" charset="0"/>
                <a:cs typeface="Times New Roman" panose="02020603050405020304" pitchFamily="18" charset="0"/>
              </a:rPr>
              <a:t>Không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lắm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sắc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màu</a:t>
            </a:r>
            <a:r>
              <a:rPr lang="en-US" sz="4400" b="1" dirty="0">
                <a:latin typeface="Times New Roman" panose="02020603050405020304" pitchFamily="18" charset="0"/>
                <a:cs typeface="Times New Roman" panose="02020603050405020304" pitchFamily="18" charset="0"/>
              </a:rPr>
              <a:t> </a:t>
            </a:r>
            <a:r>
              <a:rPr lang="en-US" sz="4400" b="1" dirty="0">
                <a:solidFill>
                  <a:srgbClr val="FF0000"/>
                </a:solidFill>
                <a:latin typeface="Times New Roman" panose="02020603050405020304" pitchFamily="18" charset="0"/>
                <a:cs typeface="Times New Roman" panose="02020603050405020304" pitchFamily="18" charset="0"/>
              </a:rPr>
              <a:t>/</a:t>
            </a:r>
          </a:p>
          <a:p>
            <a:pPr>
              <a:lnSpc>
                <a:spcPct val="150000"/>
              </a:lnSpc>
            </a:pPr>
            <a:r>
              <a:rPr lang="en-US" sz="4400" b="1" dirty="0" err="1">
                <a:latin typeface="Times New Roman" panose="02020603050405020304" pitchFamily="18" charset="0"/>
                <a:cs typeface="Times New Roman" panose="02020603050405020304" pitchFamily="18" charset="0"/>
              </a:rPr>
              <a:t>Một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vòm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như</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nhau</a:t>
            </a:r>
            <a:r>
              <a:rPr lang="en-US" sz="4400" b="1" dirty="0">
                <a:latin typeface="Times New Roman" panose="02020603050405020304" pitchFamily="18" charset="0"/>
                <a:cs typeface="Times New Roman" panose="02020603050405020304" pitchFamily="18" charset="0"/>
              </a:rPr>
              <a:t>: </a:t>
            </a:r>
            <a:r>
              <a:rPr lang="en-US" sz="4400" b="1" dirty="0">
                <a:solidFill>
                  <a:srgbClr val="FF0000"/>
                </a:solidFill>
                <a:latin typeface="Times New Roman" panose="02020603050405020304" pitchFamily="18" charset="0"/>
                <a:cs typeface="Times New Roman" panose="02020603050405020304" pitchFamily="18" charset="0"/>
              </a:rPr>
              <a:t>/</a:t>
            </a:r>
            <a:r>
              <a:rPr lang="en-US" sz="4400" b="1" dirty="0">
                <a:latin typeface="Times New Roman" panose="02020603050405020304" pitchFamily="18" charset="0"/>
                <a:cs typeface="Times New Roman" panose="02020603050405020304" pitchFamily="18" charset="0"/>
              </a:rPr>
              <a:t> </a:t>
            </a:r>
          </a:p>
          <a:p>
            <a:pPr>
              <a:lnSpc>
                <a:spcPct val="150000"/>
              </a:lnSpc>
            </a:pPr>
            <a:r>
              <a:rPr lang="en-US" sz="4400" b="1" dirty="0" err="1">
                <a:latin typeface="Times New Roman" panose="02020603050405020304" pitchFamily="18" charset="0"/>
                <a:cs typeface="Times New Roman" panose="02020603050405020304" pitchFamily="18" charset="0"/>
              </a:rPr>
              <a:t>Bầu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trứng</a:t>
            </a:r>
            <a:r>
              <a:rPr lang="en-US" sz="4400" b="1" dirty="0">
                <a:latin typeface="Times New Roman" panose="02020603050405020304" pitchFamily="18" charset="0"/>
                <a:cs typeface="Times New Roman" panose="02020603050405020304" pitchFamily="18" charset="0"/>
              </a:rPr>
              <a:t>.</a:t>
            </a:r>
            <a:r>
              <a:rPr lang="en-US" sz="4400" b="1" dirty="0">
                <a:solidFill>
                  <a:srgbClr val="FF0000"/>
                </a:solidFill>
                <a:latin typeface="Times New Roman" panose="02020603050405020304" pitchFamily="18" charset="0"/>
                <a:cs typeface="Times New Roman" panose="02020603050405020304" pitchFamily="18" charset="0"/>
              </a:rPr>
              <a:t>//</a:t>
            </a:r>
          </a:p>
          <a:p>
            <a:pPr algn="just"/>
            <a:endParaRPr lang="vi-VN" sz="4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TextBox 2"/>
          <p:cNvSpPr txBox="1"/>
          <p:nvPr/>
        </p:nvSpPr>
        <p:spPr>
          <a:xfrm>
            <a:off x="6210296" y="1896026"/>
            <a:ext cx="8005595" cy="830997"/>
          </a:xfrm>
          <a:prstGeom prst="rect">
            <a:avLst/>
          </a:prstGeom>
          <a:noFill/>
        </p:spPr>
        <p:txBody>
          <a:bodyPr wrap="square" rtlCol="0">
            <a:spAutoFit/>
          </a:bodyPr>
          <a:lstStyle/>
          <a:p>
            <a:r>
              <a:rPr lang="vi-VN" sz="4800" dirty="0" err="1">
                <a:solidFill>
                  <a:schemeClr val="tx2"/>
                </a:solidFill>
                <a:latin typeface="Times New Roman" panose="02020603050405020304" pitchFamily="18" charset="0"/>
                <a:cs typeface="Times New Roman" panose="02020603050405020304" pitchFamily="18" charset="0"/>
              </a:rPr>
              <a:t>N</a:t>
            </a:r>
            <a:r>
              <a:rPr lang="en-US" sz="4800" dirty="0" err="1">
                <a:solidFill>
                  <a:schemeClr val="tx2"/>
                </a:solidFill>
                <a:latin typeface="Times New Roman" panose="02020603050405020304" pitchFamily="18" charset="0"/>
                <a:cs typeface="Times New Roman" panose="02020603050405020304" pitchFamily="18" charset="0"/>
              </a:rPr>
              <a:t>gắt</a:t>
            </a:r>
            <a:r>
              <a:rPr lang="en-US" sz="4800" dirty="0">
                <a:solidFill>
                  <a:schemeClr val="tx2"/>
                </a:solidFill>
                <a:latin typeface="Times New Roman" panose="02020603050405020304" pitchFamily="18" charset="0"/>
                <a:cs typeface="Times New Roman" panose="02020603050405020304" pitchFamily="18" charset="0"/>
              </a:rPr>
              <a:t>, </a:t>
            </a:r>
            <a:r>
              <a:rPr lang="en-US" sz="4800" dirty="0" err="1">
                <a:solidFill>
                  <a:schemeClr val="tx2"/>
                </a:solidFill>
                <a:latin typeface="Times New Roman" panose="02020603050405020304" pitchFamily="18" charset="0"/>
                <a:cs typeface="Times New Roman" panose="02020603050405020304" pitchFamily="18" charset="0"/>
              </a:rPr>
              <a:t>nghỉ</a:t>
            </a:r>
            <a:r>
              <a:rPr lang="en-US" sz="4800" dirty="0">
                <a:solidFill>
                  <a:schemeClr val="tx2"/>
                </a:solidFill>
                <a:latin typeface="Times New Roman" panose="02020603050405020304" pitchFamily="18" charset="0"/>
                <a:cs typeface="Times New Roman" panose="02020603050405020304" pitchFamily="18" charset="0"/>
              </a:rPr>
              <a:t> </a:t>
            </a:r>
            <a:r>
              <a:rPr lang="en-US" sz="4800" dirty="0" err="1">
                <a:solidFill>
                  <a:schemeClr val="tx2"/>
                </a:solidFill>
                <a:latin typeface="Times New Roman" panose="02020603050405020304" pitchFamily="18" charset="0"/>
                <a:cs typeface="Times New Roman" panose="02020603050405020304" pitchFamily="18" charset="0"/>
              </a:rPr>
              <a:t>theo</a:t>
            </a:r>
            <a:r>
              <a:rPr lang="en-US" sz="4800" dirty="0">
                <a:solidFill>
                  <a:schemeClr val="tx2"/>
                </a:solidFill>
                <a:latin typeface="Times New Roman" panose="02020603050405020304" pitchFamily="18" charset="0"/>
                <a:cs typeface="Times New Roman" panose="02020603050405020304" pitchFamily="18" charset="0"/>
              </a:rPr>
              <a:t> </a:t>
            </a:r>
            <a:r>
              <a:rPr lang="en-US" sz="4800" dirty="0" err="1">
                <a:solidFill>
                  <a:schemeClr val="tx2"/>
                </a:solidFill>
                <a:latin typeface="Times New Roman" panose="02020603050405020304" pitchFamily="18" charset="0"/>
                <a:cs typeface="Times New Roman" panose="02020603050405020304" pitchFamily="18" charset="0"/>
              </a:rPr>
              <a:t>nhịp</a:t>
            </a:r>
            <a:r>
              <a:rPr lang="en-US" sz="4800" dirty="0">
                <a:solidFill>
                  <a:schemeClr val="tx2"/>
                </a:solidFill>
                <a:latin typeface="Times New Roman" panose="02020603050405020304" pitchFamily="18" charset="0"/>
                <a:cs typeface="Times New Roman" panose="02020603050405020304" pitchFamily="18" charset="0"/>
              </a:rPr>
              <a:t> </a:t>
            </a:r>
            <a:r>
              <a:rPr lang="en-US" sz="4800" dirty="0" err="1">
                <a:solidFill>
                  <a:schemeClr val="tx2"/>
                </a:solidFill>
                <a:latin typeface="Times New Roman" panose="02020603050405020304" pitchFamily="18" charset="0"/>
                <a:cs typeface="Times New Roman" panose="02020603050405020304" pitchFamily="18" charset="0"/>
              </a:rPr>
              <a:t>thơ</a:t>
            </a:r>
            <a:endParaRPr lang="en-US" sz="48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502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1+#ppt_w/2"/>
                                          </p:val>
                                        </p:tav>
                                        <p:tav tm="100000">
                                          <p:val>
                                            <p:strVal val="#ppt_x"/>
                                          </p:val>
                                        </p:tav>
                                      </p:tavLst>
                                    </p:anim>
                                    <p:anim calcmode="lin" valueType="num">
                                      <p:cBhvr additive="base">
                                        <p:cTn id="12"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0-#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7" grpId="0" animBg="1"/>
      <p:bldP spid="5" grpId="0" animBg="1"/>
      <p:bldP spid="5" grpId="1" animBg="1"/>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1596</TotalTime>
  <Words>1843</Words>
  <Application>Microsoft Office PowerPoint</Application>
  <PresentationFormat>Custom</PresentationFormat>
  <Paragraphs>249</Paragraphs>
  <Slides>27</Slides>
  <Notes>7</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27</vt:i4>
      </vt:variant>
    </vt:vector>
  </HeadingPairs>
  <TitlesOfParts>
    <vt:vector size="42" baseType="lpstr">
      <vt:lpstr>#9Slide05 SVNLobster</vt:lpstr>
      <vt:lpstr>Calibri</vt:lpstr>
      <vt:lpstr>Cambria</vt:lpstr>
      <vt:lpstr>SVN-Good Dog</vt:lpstr>
      <vt:lpstr>Sitka Banner</vt:lpstr>
      <vt:lpstr>#9Slide07 SVNDessert Menu Scrip</vt:lpstr>
      <vt:lpstr>Times New Roman</vt:lpstr>
      <vt:lpstr>#9Slide05 SVNKitten</vt:lpstr>
      <vt:lpstr>#9Slide07 Soup of Justice</vt:lpstr>
      <vt:lpstr>Open Sans</vt:lpstr>
      <vt:lpstr>Arial-Rounded</vt:lpstr>
      <vt:lpstr>Arial</vt:lpstr>
      <vt:lpstr>Scripter</vt:lpstr>
      <vt:lpstr>Stencil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Watercolor Old MacDonald's Farm Read-a-Long Nursery Rhyme Presentation</dc:title>
  <cp:lastModifiedBy>Win7</cp:lastModifiedBy>
  <cp:revision>40</cp:revision>
  <dcterms:created xsi:type="dcterms:W3CDTF">2006-08-16T00:00:00Z</dcterms:created>
  <dcterms:modified xsi:type="dcterms:W3CDTF">2024-10-06T10:15:16Z</dcterms:modified>
  <dc:identifier>DAFosNzXoN0</dc:identifier>
</cp:coreProperties>
</file>