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80" r:id="rId4"/>
    <p:sldMasterId id="2147483685" r:id="rId5"/>
  </p:sldMasterIdLst>
  <p:notesMasterIdLst>
    <p:notesMasterId r:id="rId30"/>
  </p:notesMasterIdLst>
  <p:sldIdLst>
    <p:sldId id="275" r:id="rId6"/>
    <p:sldId id="276" r:id="rId7"/>
    <p:sldId id="278" r:id="rId8"/>
    <p:sldId id="280" r:id="rId9"/>
    <p:sldId id="279" r:id="rId10"/>
    <p:sldId id="257" r:id="rId11"/>
    <p:sldId id="259" r:id="rId12"/>
    <p:sldId id="265" r:id="rId13"/>
    <p:sldId id="266" r:id="rId14"/>
    <p:sldId id="267" r:id="rId15"/>
    <p:sldId id="268" r:id="rId16"/>
    <p:sldId id="258" r:id="rId17"/>
    <p:sldId id="260" r:id="rId18"/>
    <p:sldId id="269" r:id="rId19"/>
    <p:sldId id="270" r:id="rId20"/>
    <p:sldId id="271" r:id="rId21"/>
    <p:sldId id="272" r:id="rId22"/>
    <p:sldId id="262" r:id="rId23"/>
    <p:sldId id="261" r:id="rId24"/>
    <p:sldId id="274" r:id="rId25"/>
    <p:sldId id="273" r:id="rId26"/>
    <p:sldId id="263" r:id="rId27"/>
    <p:sldId id="277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19972-0D35-4DDD-9FE3-8CA9C56D4D8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CFBFD-C0C2-4D9D-BC93-25415E19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TẠI</a:t>
            </a:r>
            <a:r>
              <a:rPr lang="vi-VN" baseline="0" dirty="0" smtClean="0"/>
              <a:t> MỖI SLIDE CÓ ĐẦU SÓI, THẦY CÔ KÍCH VÀO ĐẦU SÓI ĐỂ ĐI/VỀ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3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68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74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91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09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34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2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9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8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09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58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0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A948785-844D-B072-0162-E1CBA7E5EA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39D097-74E4-7DCA-A8C2-FB59EA03708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E74CEA2-12BD-A126-922B-220C5EEADD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A4A37-1B52-1C28-1E34-E26A389960D7}"/>
              </a:ext>
            </a:extLst>
          </p:cNvPr>
          <p:cNvSpPr txBox="1">
            <a:spLocks/>
          </p:cNvSpPr>
          <p:nvPr userDrawn="1"/>
        </p:nvSpPr>
        <p:spPr>
          <a:xfrm>
            <a:off x="-731345" y="62132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F77DB-EE9E-5DEB-7BA6-9624AEAEEC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33378-5B44-783C-327A-C651E78E3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54ACB-08A4-F80E-C85C-CB4B1E85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ABB7B-8C94-5A35-1A5F-B735636E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BE3B7-F838-F9AE-B977-13AD12AE4AE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63768E-B854-3B41-AECA-D45573CC0DC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D0267AF-837B-DA5C-151A-2DF38A231E3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D1D26F-4184-90A5-332E-BAA418D729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42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51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8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4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1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7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7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5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4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1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63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64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D4FDF1-E983-E5A2-4EA1-3009FBDD2D6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A352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1A352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010A4-7679-7F0E-8B45-205E760939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796419-389D-B849-DC7C-C15388B31CB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A92AC-B4C6-F847-4699-B026EC0290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B2F3F-76C5-BA54-42D1-9F63A326F8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96DB6-2A15-B242-544F-CFF137CD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98D46-E6D1-B67C-0D58-96744F04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1616FA4-0205-21E3-09B3-30DE501A60A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8CFDED-AFE6-77B7-2AB0-558CCF22CAC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C9BDA2-A653-00FD-8EFA-4B1A5BA7D06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6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45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66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2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0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39B86-7580-76AF-2E58-197695C7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D77CF-FE38-84B7-9120-7A373B8D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906065-9BC7-E674-8B61-B24424A09F7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DB8A4F-E0FE-D6E8-2F92-2E75EDF6B20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2A6FA9-FF99-D15B-4C00-334DE862CFB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2C5FAD3-86A2-3AD9-E883-FD7D4593B2F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8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1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9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0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5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13.xml"/><Relationship Id="rId11" Type="http://schemas.openxmlformats.org/officeDocument/2006/relationships/slide" Target="slide21.xml"/><Relationship Id="rId24" Type="http://schemas.openxmlformats.org/officeDocument/2006/relationships/customXml" Target="../ink/ink6.xml"/><Relationship Id="rId5" Type="http://schemas.openxmlformats.org/officeDocument/2006/relationships/image" Target="../media/image36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19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slide" Target="slide12.xml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10.svg"/><Relationship Id="rId24" Type="http://schemas.openxmlformats.org/officeDocument/2006/relationships/image" Target="../media/image2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8.svg"/><Relationship Id="rId18" Type="http://schemas.openxmlformats.org/officeDocument/2006/relationships/image" Target="../media/image63.png"/><Relationship Id="rId26" Type="http://schemas.openxmlformats.org/officeDocument/2006/relationships/image" Target="../media/image66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60.png"/><Relationship Id="rId17" Type="http://schemas.openxmlformats.org/officeDocument/2006/relationships/image" Target="../media/image42.svg"/><Relationship Id="rId25" Type="http://schemas.openxmlformats.org/officeDocument/2006/relationships/image" Target="../media/image48.svg"/><Relationship Id="rId2" Type="http://schemas.openxmlformats.org/officeDocument/2006/relationships/image" Target="../media/image55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11" Type="http://schemas.openxmlformats.org/officeDocument/2006/relationships/image" Target="../media/image36.svg"/><Relationship Id="rId24" Type="http://schemas.openxmlformats.org/officeDocument/2006/relationships/image" Target="../media/image65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.svg"/><Relationship Id="rId28" Type="http://schemas.openxmlformats.org/officeDocument/2006/relationships/image" Target="../media/image67.png"/><Relationship Id="rId10" Type="http://schemas.openxmlformats.org/officeDocument/2006/relationships/image" Target="../media/image59.png"/><Relationship Id="rId19" Type="http://schemas.openxmlformats.org/officeDocument/2006/relationships/image" Target="../media/image44.svg"/><Relationship Id="rId4" Type="http://schemas.openxmlformats.org/officeDocument/2006/relationships/image" Target="../media/image56.png"/><Relationship Id="rId9" Type="http://schemas.openxmlformats.org/officeDocument/2006/relationships/image" Target="../media/image34.svg"/><Relationship Id="rId14" Type="http://schemas.openxmlformats.org/officeDocument/2006/relationships/image" Target="../media/image61.png"/><Relationship Id="rId22" Type="http://schemas.openxmlformats.org/officeDocument/2006/relationships/image" Target="../media/image17.png"/><Relationship Id="rId27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image" Target="../media/image23.sv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10.svg"/><Relationship Id="rId24" Type="http://schemas.openxmlformats.org/officeDocument/2006/relationships/image" Target="../media/image2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31.png"/><Relationship Id="rId10" Type="http://schemas.openxmlformats.org/officeDocument/2006/relationships/image" Target="../media/image20.png"/><Relationship Id="rId19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image" Target="../media/image26.sv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sv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20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image" Target="../media/image31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26.sv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11" Type="http://schemas.openxmlformats.org/officeDocument/2006/relationships/image" Target="../media/image8.svg"/><Relationship Id="rId24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16.svg"/><Relationship Id="rId4" Type="http://schemas.openxmlformats.org/officeDocument/2006/relationships/image" Target="../media/image23.svg"/><Relationship Id="rId9" Type="http://schemas.openxmlformats.org/officeDocument/2006/relationships/image" Target="../media/image6.sv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24.sv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59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r>
              <a:rPr lang="en-US" sz="72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</a:t>
            </a:r>
            <a:r>
              <a:rPr lang="vi-VN" sz="72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125 x 3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473711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298857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8211" y="2868328"/>
                <a:ext cx="15977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11" y="2868328"/>
                <a:ext cx="1597793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5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3" y="743451"/>
            <a:ext cx="4518966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3 756 : 12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26352" y="1990578"/>
            <a:ext cx="4890153" cy="4035193"/>
            <a:chOff x="5126352" y="1990578"/>
            <a:chExt cx="4890153" cy="4035193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49A5B6EA-7785-4347-B566-2A96329B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352" y="1990578"/>
              <a:ext cx="4890153" cy="403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6400" b="1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3756     12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6400" b="1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15</a:t>
              </a:r>
              <a:r>
                <a:rPr lang="en-US" altLang="en-US" sz="6400" b="1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6400" b="1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313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6400" b="1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36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6400" b="1" dirty="0" smtClean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0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7238198" y="2002055"/>
              <a:ext cx="0" cy="1896177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28573" y="2974206"/>
              <a:ext cx="2204185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755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35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564204" y="3872174"/>
            <a:ext cx="5276054" cy="2815502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Một: 120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Hai: 140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Ba: 100 người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2237362"/>
            <a:ext cx="560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a) Mỗi đội có bao nhiêu người tham gia đồng diễn?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9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 người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6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c) Đội nào có số người tham gia nhiều nhất?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8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c) Đội nào có số người tham gia ít nhất?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1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người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rId2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035" y="602550"/>
            <a:ext cx="2541067" cy="163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c) Hai đội đó hơn kém nhau bao nhiêu người?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5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9743959" cy="2068352"/>
            <a:chOff x="1124179" y="147365"/>
            <a:chExt cx="1249063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E06162A-D4DB-0180-F1A1-9479ADCC01AA}"/>
                    </a:ext>
                  </a:extLst>
                </p:cNvPr>
                <p:cNvSpPr txBox="1"/>
                <p:nvPr/>
              </p:nvSpPr>
              <p:spPr>
                <a:xfrm>
                  <a:off x="1124179" y="311127"/>
                  <a:ext cx="12490639" cy="21895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50000"/>
                    </a:spcBef>
                    <a:defRPr/>
                  </a:pPr>
                  <a:r>
                    <a:rPr kumimoji="0" lang="vi-VN" altLang="en-US" sz="2800" i="0" u="none" strike="noStrike" kern="0" normalizeH="0" baseline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 3: Cùng đi một quãng đường, ô tô màu đỏ đi </a:t>
                  </a:r>
                  <a:r>
                    <a:rPr lang="vi-VN" altLang="en-US" sz="2800" kern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hết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2800" i="1" kern="0" dirty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280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2800" i="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  giờ, ô tô màu xanh đi hết 780 giây, ô tô màu đen đi hết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vi-VN" altLang="en-US" sz="2800" i="1" kern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altLang="en-US" sz="2800" kern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, ô tô màu trắng đi hết 11 phút. Hỏi ô tô nào đi hết nhiều thời </a:t>
                  </a:r>
                  <a:r>
                    <a:rPr lang="vi-VN" altLang="en-US" sz="2800" kern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gian?</a:t>
                  </a:r>
                  <a:endParaRPr kumimoji="0" lang="en-US" altLang="en-US" sz="2800" i="0" u="none" strike="noStrike" kern="0" normalizeH="0" baseline="0" noProof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E06162A-D4DB-0180-F1A1-9479ADCC01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179" y="311127"/>
                  <a:ext cx="12490639" cy="2189585"/>
                </a:xfrm>
                <a:prstGeom prst="rect">
                  <a:avLst/>
                </a:prstGeom>
                <a:blipFill>
                  <a:blip r:embed="rId4"/>
                  <a:stretch>
                    <a:fillRect l="-313" r="-1251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xanh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noProof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đỏ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37459" y="4901904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đen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trắng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0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224095" y="1879485"/>
            <a:ext cx="6254527" cy="6797588"/>
            <a:chOff x="226633" y="-47312"/>
            <a:chExt cx="13830686" cy="372805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713750-21EB-4B78-C9D5-9C33E9D26D12}"/>
                </a:ext>
              </a:extLst>
            </p:cNvPr>
            <p:cNvSpPr txBox="1"/>
            <p:nvPr/>
          </p:nvSpPr>
          <p:spPr>
            <a:xfrm>
              <a:off x="431905" y="114126"/>
              <a:ext cx="12883120" cy="3566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kumimoji="0" lang="vi-VN" altLang="en-US" sz="4000" i="0" u="none" strike="noStrike" kern="0" normalizeH="0" baseline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lang="vi-VN" altLang="en-US" sz="4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4: Cho hình chữ nhật ABCD và hình thoi MNPQ (như hình bên). Hãy nêu các cặp cạnh vuông góc và các cặp cạnh song song trong mỗi hình đó</a:t>
              </a:r>
              <a:r>
                <a:rPr lang="vi-VN" altLang="en-US" sz="4000" kern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. 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858" t="17613" r="24822" b="35106"/>
          <a:stretch/>
        </p:blipFill>
        <p:spPr>
          <a:xfrm>
            <a:off x="6550789" y="1337266"/>
            <a:ext cx="5641211" cy="37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23368" y="1833768"/>
            <a:ext cx="8145265" cy="376424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631" y="-57000"/>
            <a:ext cx="13243262" cy="74493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30A5-ED5F-701C-CCB8-BDA31CEC8A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54194" y="482728"/>
            <a:ext cx="2785533" cy="11685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62800" y="4773784"/>
            <a:ext cx="354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Trang 117,118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5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hlinkClick r:id="rId2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933" y="-19932"/>
            <a:ext cx="2541067" cy="163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858" t="17613" r="24822" b="35106"/>
          <a:stretch/>
        </p:blipFill>
        <p:spPr>
          <a:xfrm>
            <a:off x="6550789" y="1337266"/>
            <a:ext cx="5641211" cy="3721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4789" y="79747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AB; DA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DC; CD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CB; BA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DC; AD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MNPQ:Các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MN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QP; NP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2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288029" y="2378263"/>
            <a:ext cx="5826510" cy="3147048"/>
            <a:chOff x="226633" y="-47312"/>
            <a:chExt cx="13830686" cy="2505687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8713750-21EB-4B78-C9D5-9C33E9D26D12}"/>
                    </a:ext>
                  </a:extLst>
                </p:cNvPr>
                <p:cNvSpPr txBox="1"/>
                <p:nvPr/>
              </p:nvSpPr>
              <p:spPr>
                <a:xfrm>
                  <a:off x="700415" y="-22232"/>
                  <a:ext cx="12883120" cy="24806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50000"/>
                    </a:spcBef>
                    <a:defRPr/>
                  </a:pPr>
                  <a:r>
                    <a:rPr kumimoji="0" lang="vi-VN" altLang="en-US" sz="3200" i="0" u="none" strike="noStrike" kern="0" normalizeH="0" baseline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vi-VN" altLang="en-US" sz="32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 5: Trong thùng có 100 </a:t>
                  </a:r>
                  <a:r>
                    <a:rPr lang="vi-VN" altLang="en-US" sz="3200" kern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ℓ </a:t>
                  </a:r>
                  <a:r>
                    <a:rPr lang="vi-VN" altLang="en-US" sz="32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dầu, Người ta lấy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3200" i="1" kern="0" dirty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320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altLang="en-US" sz="3200" i="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altLang="en-US" sz="32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lít dầu trong thùng rót đều ra 8 cái can. Hỏi 3 can như vậy có bao nhiêu lít dầu</a:t>
                  </a:r>
                  <a:r>
                    <a:rPr lang="vi-VN" altLang="en-US" sz="3200" kern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altLang="en-US" sz="3200" i="0" u="none" strike="noStrike" kern="0" normalizeH="0" baseline="0" noProof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8713750-21EB-4B78-C9D5-9C33E9D26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15" y="-22232"/>
                  <a:ext cx="12883120" cy="2480607"/>
                </a:xfrm>
                <a:prstGeom prst="rect">
                  <a:avLst/>
                </a:prstGeom>
                <a:blipFill>
                  <a:blip r:embed="rId2"/>
                  <a:stretch>
                    <a:fillRect l="-1910" t="-2935" r="-3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012986" y="1095000"/>
                <a:ext cx="7730247" cy="4659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ở 8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vi-VN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40(lít)</a:t>
                </a:r>
                <a:endPara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40 : 8 = 5 (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ở 3 can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5 x 3 = 15 (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 15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986" y="1095000"/>
                <a:ext cx="7730247" cy="4659994"/>
              </a:xfrm>
              <a:prstGeom prst="rect">
                <a:avLst/>
              </a:prstGeom>
              <a:blipFill>
                <a:blip r:embed="rId3"/>
                <a:stretch>
                  <a:fillRect t="-2356"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07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026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99082" y="1537589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98785" y="2142920"/>
            <a:ext cx="3390492" cy="4733671"/>
          </a:xfrm>
          <a:custGeom>
            <a:avLst/>
            <a:gdLst/>
            <a:ahLst/>
            <a:cxnLst/>
            <a:rect l="l" t="t" r="r" b="b"/>
            <a:pathLst>
              <a:path w="5085738" h="7100507">
                <a:moveTo>
                  <a:pt x="0" y="0"/>
                </a:moveTo>
                <a:lnTo>
                  <a:pt x="5085738" y="0"/>
                </a:lnTo>
                <a:lnTo>
                  <a:pt x="5085738" y="7100506"/>
                </a:lnTo>
                <a:lnTo>
                  <a:pt x="0" y="710050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4874B2-342F-147E-1C3D-D2136B75EA8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46206" y="1824838"/>
            <a:ext cx="8766808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24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E9ABF7-91DD-D5CF-BA35-9AC27CE7F1DE}"/>
              </a:ext>
            </a:extLst>
          </p:cNvPr>
          <p:cNvGrpSpPr/>
          <p:nvPr/>
        </p:nvGrpSpPr>
        <p:grpSpPr>
          <a:xfrm>
            <a:off x="1323572" y="1183254"/>
            <a:ext cx="10325444" cy="3066554"/>
            <a:chOff x="901681" y="1745457"/>
            <a:chExt cx="10325444" cy="3066554"/>
          </a:xfrm>
        </p:grpSpPr>
        <p:grpSp>
          <p:nvGrpSpPr>
            <p:cNvPr id="30" name="Group 3"/>
            <p:cNvGrpSpPr/>
            <p:nvPr/>
          </p:nvGrpSpPr>
          <p:grpSpPr>
            <a:xfrm>
              <a:off x="1248298" y="1995276"/>
              <a:ext cx="9978827" cy="2243984"/>
              <a:chOff x="0" y="0"/>
              <a:chExt cx="19957655" cy="4487968"/>
            </a:xfrm>
          </p:grpSpPr>
          <p:sp>
            <p:nvSpPr>
              <p:cNvPr id="32" name="Freeform 4"/>
              <p:cNvSpPr/>
              <p:nvPr/>
            </p:nvSpPr>
            <p:spPr>
              <a:xfrm>
                <a:off x="0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=""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5"/>
              <p:cNvSpPr/>
              <p:nvPr/>
            </p:nvSpPr>
            <p:spPr>
              <a:xfrm>
                <a:off x="6159122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=""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E2FBEE-9EB0-7BB2-93F2-54CAEF403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01681" y="1745457"/>
              <a:ext cx="8571719" cy="306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79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3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id="{ED13225B-4E14-27E4-32DB-428322B4D2D9}"/>
              </a:ext>
            </a:extLst>
          </p:cNvPr>
          <p:cNvGrpSpPr/>
          <p:nvPr/>
        </p:nvGrpSpPr>
        <p:grpSpPr>
          <a:xfrm>
            <a:off x="1040174" y="1208030"/>
            <a:ext cx="9978827" cy="2243984"/>
            <a:chOff x="0" y="0"/>
            <a:chExt cx="19957655" cy="448796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D4D4183B-7D0C-E55F-82CA-C1EBD9058B37}"/>
                </a:ext>
              </a:extLst>
            </p:cNvPr>
            <p:cNvSpPr/>
            <p:nvPr/>
          </p:nvSpPr>
          <p:spPr>
            <a:xfrm>
              <a:off x="0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548957F-0451-4217-DF8F-570FD92E8E52}"/>
                </a:ext>
              </a:extLst>
            </p:cNvPr>
            <p:cNvSpPr/>
            <p:nvPr/>
          </p:nvSpPr>
          <p:spPr>
            <a:xfrm>
              <a:off x="6159122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158F91-4937-F53D-1A39-54EED17346E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0865" y="959553"/>
            <a:ext cx="8468078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01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030511" y="743452"/>
            <a:ext cx="9074237" cy="912094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8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8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Bài 1: Đặt tính rồi tính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4"/>
          <p:cNvSpPr/>
          <p:nvPr/>
        </p:nvSpPr>
        <p:spPr>
          <a:xfrm>
            <a:off x="130036" y="2167992"/>
            <a:ext cx="6415143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34 187 + 26 305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4"/>
          <p:cNvSpPr/>
          <p:nvPr/>
        </p:nvSpPr>
        <p:spPr>
          <a:xfrm>
            <a:off x="130037" y="4054543"/>
            <a:ext cx="6492144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73 506 – 28 375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4"/>
          <p:cNvSpPr/>
          <p:nvPr/>
        </p:nvSpPr>
        <p:spPr>
          <a:xfrm>
            <a:off x="7093818" y="2167992"/>
            <a:ext cx="4835491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r>
              <a:rPr lang="en-US" sz="66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</a:t>
            </a:r>
            <a:r>
              <a:rPr lang="vi-VN" sz="66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125 x 3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4"/>
          <p:cNvSpPr/>
          <p:nvPr/>
        </p:nvSpPr>
        <p:spPr>
          <a:xfrm>
            <a:off x="7093818" y="4054543"/>
            <a:ext cx="4835491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3 756 : 12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0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34 187 + 26 305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83785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736295" y="3382499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726207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985573" y="3147461"/>
            <a:ext cx="0" cy="4523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33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73 506 – 28 375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62597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736295" y="3382499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99114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69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385</Words>
  <Application>Microsoft Office PowerPoint</Application>
  <PresentationFormat>Widescreen</PresentationFormat>
  <Paragraphs>108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#9Slide07 HoneyCream</vt:lpstr>
      <vt:lpstr>Arial</vt:lpstr>
      <vt:lpstr>Browallia New</vt:lpstr>
      <vt:lpstr>Calibri</vt:lpstr>
      <vt:lpstr>Cambria</vt:lpstr>
      <vt:lpstr>Cambria Math</vt:lpstr>
      <vt:lpstr>SVN-Newton</vt:lpstr>
      <vt:lpstr>SVN-Ready</vt:lpstr>
      <vt:lpstr>Times New Roman</vt:lpstr>
      <vt:lpstr>UTM Avo</vt:lpstr>
      <vt:lpstr>字魂27号-布丁体</vt:lpstr>
      <vt:lpstr>字魂37号-波纹乖乖体</vt:lpstr>
      <vt:lpstr>思源黑体 CN Medium</vt:lpstr>
      <vt:lpstr>1_Office 主题​​</vt:lpstr>
      <vt:lpstr>Office 主题​​</vt:lpstr>
      <vt:lpstr>1_Office Theme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Laptop T&amp;T</cp:lastModifiedBy>
  <cp:revision>15</cp:revision>
  <dcterms:created xsi:type="dcterms:W3CDTF">2024-04-23T15:00:26Z</dcterms:created>
  <dcterms:modified xsi:type="dcterms:W3CDTF">2024-05-01T10:49:48Z</dcterms:modified>
</cp:coreProperties>
</file>