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notesMasterIdLst>
    <p:notesMasterId r:id="rId20"/>
  </p:notesMasterIdLst>
  <p:sldIdLst>
    <p:sldId id="644" r:id="rId2"/>
    <p:sldId id="645" r:id="rId3"/>
    <p:sldId id="611" r:id="rId4"/>
    <p:sldId id="635" r:id="rId5"/>
    <p:sldId id="646" r:id="rId6"/>
    <p:sldId id="629" r:id="rId7"/>
    <p:sldId id="647" r:id="rId8"/>
    <p:sldId id="631" r:id="rId9"/>
    <p:sldId id="648" r:id="rId10"/>
    <p:sldId id="633" r:id="rId11"/>
    <p:sldId id="641" r:id="rId12"/>
    <p:sldId id="542" r:id="rId13"/>
    <p:sldId id="593" r:id="rId14"/>
    <p:sldId id="642" r:id="rId15"/>
    <p:sldId id="620" r:id="rId16"/>
    <p:sldId id="643" r:id="rId17"/>
    <p:sldId id="649" r:id="rId18"/>
    <p:sldId id="650" r:id="rId19"/>
  </p:sldIdLst>
  <p:sldSz cx="12192000" cy="6858000"/>
  <p:notesSz cx="6858000" cy="9144000"/>
  <p:custDataLst>
    <p:tags r:id="rId21"/>
  </p:custData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713CB"/>
    <a:srgbClr val="66FF66"/>
    <a:srgbClr val="FF0000"/>
    <a:srgbClr val="CCFFFF"/>
    <a:srgbClr val="FFFFCC"/>
    <a:srgbClr val="FBF4D9"/>
    <a:srgbClr val="FFFFFF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000" autoAdjust="0"/>
    <p:restoredTop sz="94660"/>
  </p:normalViewPr>
  <p:slideViewPr>
    <p:cSldViewPr>
      <p:cViewPr varScale="1">
        <p:scale>
          <a:sx n="62" d="100"/>
          <a:sy n="62" d="100"/>
        </p:scale>
        <p:origin x="108" y="56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ags" Target="tags/tag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1" hangingPunct="1"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253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46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946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eaLnBrk="1" hangingPunct="1"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946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fld id="{D723B26E-D55F-4B50-B7A1-C5E80E76BA0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897783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5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569913" algn="l" rtl="0" eaLnBrk="0" fontAlgn="base" hangingPunct="0">
      <a:spcBef>
        <a:spcPct val="30000"/>
      </a:spcBef>
      <a:spcAft>
        <a:spcPct val="0"/>
      </a:spcAft>
      <a:defRPr sz="15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1141413" algn="l" rtl="0" eaLnBrk="0" fontAlgn="base" hangingPunct="0">
      <a:spcBef>
        <a:spcPct val="30000"/>
      </a:spcBef>
      <a:spcAft>
        <a:spcPct val="0"/>
      </a:spcAft>
      <a:defRPr sz="15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712913" algn="l" rtl="0" eaLnBrk="0" fontAlgn="base" hangingPunct="0">
      <a:spcBef>
        <a:spcPct val="30000"/>
      </a:spcBef>
      <a:spcAft>
        <a:spcPct val="0"/>
      </a:spcAft>
      <a:defRPr sz="15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2284413" algn="l" rtl="0" eaLnBrk="0" fontAlgn="base" hangingPunct="0">
      <a:spcBef>
        <a:spcPct val="30000"/>
      </a:spcBef>
      <a:spcAft>
        <a:spcPct val="0"/>
      </a:spcAft>
      <a:defRPr sz="15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857271" algn="l" defTabSz="1142909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6pPr>
    <a:lvl7pPr marL="3428726" algn="l" defTabSz="1142909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7pPr>
    <a:lvl8pPr marL="4000180" algn="l" defTabSz="1142909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8pPr>
    <a:lvl9pPr marL="4571634" algn="l" defTabSz="1142909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423D28A-D2FA-4145-AA81-B5334A4E6D64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30292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C0EFC94-1DAE-48B1-A99A-EDA72639E39F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29863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98D8E6A-4F95-4FB5-B2DE-37AF3DF6983A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81054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68BF5A8-C66B-4C82-B64F-202214B1E11B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60425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95F20CF-37DD-4756-B0CE-7E9F35229BFF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49870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5F3020E-0408-4278-8DE1-10D8C6327FA1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24952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EDA7699-CF97-4E51-9FF3-E2768FD47087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2503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F4AE72E-F5B3-461E-9529-3F334D0F9940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03454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14C9FA9-93BD-4046-B289-B70DC4A5A6D1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59324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DB70B9D-8ADF-4B4B-83C4-E176DEDECBD9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60792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4118CA4-1BF8-4E12-842C-F5563AB749FD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22537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B4FD90F9-5570-4A05-A2CF-9A22C5C428E0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77115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microsoft.com/office/2007/relationships/hdphoto" Target="../media/hdphoto2.wdp"/><Relationship Id="rId5" Type="http://schemas.openxmlformats.org/officeDocument/2006/relationships/image" Target="../media/image2.png"/><Relationship Id="rId4" Type="http://schemas.openxmlformats.org/officeDocument/2006/relationships/hyperlink" Target="https://www.youtube.com/channel/UCO2d8nr48-iTs8byOJTX9PQ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png"/></Relationships>
</file>

<file path=ppt/slides/_rels/slide11.xml.rels><?xml version="1.0" encoding="UTF-8" standalone="yes"?>
<Relationships xmlns="http://schemas.openxmlformats.org/package/2006/relationships"><Relationship Id="rId8" Type="http://schemas.microsoft.com/office/2007/relationships/hdphoto" Target="../media/hdphoto11.wdp"/><Relationship Id="rId3" Type="http://schemas.openxmlformats.org/officeDocument/2006/relationships/image" Target="../media/image13.png"/><Relationship Id="rId7" Type="http://schemas.openxmlformats.org/officeDocument/2006/relationships/image" Target="../media/image21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png"/><Relationship Id="rId5" Type="http://schemas.openxmlformats.org/officeDocument/2006/relationships/image" Target="../media/image14.png"/><Relationship Id="rId4" Type="http://schemas.microsoft.com/office/2007/relationships/hdphoto" Target="../media/hdphoto10.wdp"/><Relationship Id="rId9" Type="http://schemas.openxmlformats.org/officeDocument/2006/relationships/image" Target="../media/image15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microsoft.com/office/2007/relationships/hdphoto" Target="../media/hdphoto5.wdp"/><Relationship Id="rId7" Type="http://schemas.microsoft.com/office/2007/relationships/hdphoto" Target="../media/hdphoto12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png"/><Relationship Id="rId11" Type="http://schemas.microsoft.com/office/2007/relationships/hdphoto" Target="../media/hdphoto14.wdp"/><Relationship Id="rId5" Type="http://schemas.microsoft.com/office/2007/relationships/hdphoto" Target="../media/hdphoto8.wdp"/><Relationship Id="rId10" Type="http://schemas.openxmlformats.org/officeDocument/2006/relationships/image" Target="../media/image24.png"/><Relationship Id="rId4" Type="http://schemas.openxmlformats.org/officeDocument/2006/relationships/image" Target="../media/image10.png"/><Relationship Id="rId9" Type="http://schemas.microsoft.com/office/2007/relationships/hdphoto" Target="../media/hdphoto13.wdp"/></Relationships>
</file>

<file path=ppt/slides/_rels/slide13.xml.rels><?xml version="1.0" encoding="UTF-8" standalone="yes"?>
<Relationships xmlns="http://schemas.openxmlformats.org/package/2006/relationships"><Relationship Id="rId8" Type="http://schemas.microsoft.com/office/2007/relationships/hdphoto" Target="../media/hdphoto15.wdp"/><Relationship Id="rId3" Type="http://schemas.microsoft.com/office/2007/relationships/hdphoto" Target="../media/hdphoto5.wdp"/><Relationship Id="rId7" Type="http://schemas.openxmlformats.org/officeDocument/2006/relationships/image" Target="../media/image25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microsoft.com/office/2007/relationships/hdphoto" Target="../media/hdphoto10.wdp"/><Relationship Id="rId5" Type="http://schemas.openxmlformats.org/officeDocument/2006/relationships/image" Target="../media/image13.png"/><Relationship Id="rId4" Type="http://schemas.openxmlformats.org/officeDocument/2006/relationships/image" Target="../media/image6.png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7" Type="http://schemas.openxmlformats.org/officeDocument/2006/relationships/image" Target="../media/image2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microsoft.com/office/2007/relationships/hdphoto" Target="../media/hdphoto10.wdp"/><Relationship Id="rId5" Type="http://schemas.openxmlformats.org/officeDocument/2006/relationships/image" Target="../media/image13.png"/><Relationship Id="rId4" Type="http://schemas.openxmlformats.org/officeDocument/2006/relationships/image" Target="../media/image6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microsoft.com/office/2007/relationships/hdphoto" Target="../media/hdphoto5.wdp"/><Relationship Id="rId7" Type="http://schemas.openxmlformats.org/officeDocument/2006/relationships/image" Target="../media/image28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microsoft.com/office/2007/relationships/hdphoto" Target="../media/hdphoto16.wdp"/><Relationship Id="rId5" Type="http://schemas.openxmlformats.org/officeDocument/2006/relationships/image" Target="../media/image27.png"/><Relationship Id="rId4" Type="http://schemas.openxmlformats.org/officeDocument/2006/relationships/image" Target="../media/image6.png"/><Relationship Id="rId9" Type="http://schemas.microsoft.com/office/2007/relationships/hdphoto" Target="../media/hdphoto17.wdp"/></Relationships>
</file>

<file path=ppt/slides/_rels/slide16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7" Type="http://schemas.microsoft.com/office/2007/relationships/hdphoto" Target="../media/hdphoto18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6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13" Type="http://schemas.microsoft.com/office/2007/relationships/hdphoto" Target="../media/hdphoto19.wdp"/><Relationship Id="rId3" Type="http://schemas.microsoft.com/office/2007/relationships/hdphoto" Target="../media/hdphoto5.wdp"/><Relationship Id="rId7" Type="http://schemas.openxmlformats.org/officeDocument/2006/relationships/image" Target="../media/image32.png"/><Relationship Id="rId12" Type="http://schemas.openxmlformats.org/officeDocument/2006/relationships/image" Target="../media/image33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microsoft.com/office/2007/relationships/hdphoto" Target="../media/hdphoto2.wdp"/><Relationship Id="rId11" Type="http://schemas.microsoft.com/office/2007/relationships/hdphoto" Target="../media/hdphoto9.wdp"/><Relationship Id="rId5" Type="http://schemas.openxmlformats.org/officeDocument/2006/relationships/image" Target="../media/image2.png"/><Relationship Id="rId15" Type="http://schemas.microsoft.com/office/2007/relationships/hdphoto" Target="../media/hdphoto14.wdp"/><Relationship Id="rId10" Type="http://schemas.openxmlformats.org/officeDocument/2006/relationships/image" Target="../media/image12.png"/><Relationship Id="rId4" Type="http://schemas.openxmlformats.org/officeDocument/2006/relationships/image" Target="../media/image6.png"/><Relationship Id="rId9" Type="http://schemas.microsoft.com/office/2007/relationships/hdphoto" Target="../media/hdphoto3.wdp"/><Relationship Id="rId14" Type="http://schemas.openxmlformats.org/officeDocument/2006/relationships/image" Target="../media/image24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microsoft.com/office/2007/relationships/hdphoto" Target="../media/hdphoto3.wdp"/><Relationship Id="rId7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.png"/><Relationship Id="rId5" Type="http://schemas.microsoft.com/office/2007/relationships/hdphoto" Target="../media/hdphoto2.wdp"/><Relationship Id="rId4" Type="http://schemas.openxmlformats.org/officeDocument/2006/relationships/image" Target="../media/image2.png"/><Relationship Id="rId9" Type="http://schemas.microsoft.com/office/2007/relationships/hdphoto" Target="../media/hdphoto4.wdp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microsoft.com/office/2007/relationships/hdphoto" Target="../media/hdphoto3.wdp"/><Relationship Id="rId7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.png"/><Relationship Id="rId5" Type="http://schemas.microsoft.com/office/2007/relationships/hdphoto" Target="../media/hdphoto2.wdp"/><Relationship Id="rId4" Type="http://schemas.openxmlformats.org/officeDocument/2006/relationships/image" Target="../media/image2.png"/><Relationship Id="rId9" Type="http://schemas.microsoft.com/office/2007/relationships/hdphoto" Target="../media/hdphoto4.wdp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microsoft.com/office/2007/relationships/hdphoto" Target="../media/hdphoto5.wdp"/><Relationship Id="rId7" Type="http://schemas.microsoft.com/office/2007/relationships/hdphoto" Target="../media/hdphoto6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Relationship Id="rId9" Type="http://schemas.microsoft.com/office/2007/relationships/hdphoto" Target="../media/hdphoto7.wdp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hdphoto" Target="../media/hdphoto9.wdp"/><Relationship Id="rId3" Type="http://schemas.openxmlformats.org/officeDocument/2006/relationships/image" Target="../media/image10.png"/><Relationship Id="rId7" Type="http://schemas.openxmlformats.org/officeDocument/2006/relationships/image" Target="../media/image12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11.png"/><Relationship Id="rId10" Type="http://schemas.microsoft.com/office/2007/relationships/hdphoto" Target="../media/hdphoto4.wdp"/><Relationship Id="rId4" Type="http://schemas.microsoft.com/office/2007/relationships/hdphoto" Target="../media/hdphoto8.wdp"/><Relationship Id="rId9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3.png"/><Relationship Id="rId7" Type="http://schemas.microsoft.com/office/2007/relationships/hdphoto" Target="../media/hdphoto4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14.png"/><Relationship Id="rId4" Type="http://schemas.microsoft.com/office/2007/relationships/hdphoto" Target="../media/hdphoto10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3.png"/><Relationship Id="rId7" Type="http://schemas.microsoft.com/office/2007/relationships/hdphoto" Target="../media/hdphoto4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14.png"/><Relationship Id="rId4" Type="http://schemas.microsoft.com/office/2007/relationships/hdphoto" Target="../media/hdphoto10.wdp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3.png"/><Relationship Id="rId7" Type="http://schemas.microsoft.com/office/2007/relationships/hdphoto" Target="../media/hdphoto4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14.png"/><Relationship Id="rId10" Type="http://schemas.openxmlformats.org/officeDocument/2006/relationships/image" Target="../media/image18.png"/><Relationship Id="rId4" Type="http://schemas.microsoft.com/office/2007/relationships/hdphoto" Target="../media/hdphoto10.wdp"/><Relationship Id="rId9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E3CE8B49-EF59-7025-D047-9173D5C42E4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400000"/>
                    </a14:imgEffect>
                    <a14:imgEffect>
                      <a14:brightnessContrast bright="-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00120" y="476672"/>
            <a:ext cx="3580316" cy="3395886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0C097DFF-0D78-1FEF-57B8-0D7750D25B68}"/>
              </a:ext>
            </a:extLst>
          </p:cNvPr>
          <p:cNvSpPr txBox="1"/>
          <p:nvPr/>
        </p:nvSpPr>
        <p:spPr>
          <a:xfrm>
            <a:off x="5671287" y="4005064"/>
            <a:ext cx="6237981" cy="11589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vi-VN" sz="2000" b="1" spc="2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THẦY CÔ </a:t>
            </a:r>
            <a:r>
              <a:rPr lang="en-US" sz="2000" b="1" spc="2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VUI LÒNG </a:t>
            </a:r>
            <a:r>
              <a:rPr lang="vi-VN" sz="2000" b="1" spc="2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KHÔNG CHIA SẺ TÀI LIỆU CỦA CHƯƠNG TRÌNH NHÉ Ạ!</a:t>
            </a:r>
            <a:endParaRPr lang="en-US" sz="2000" b="1" spc="20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vi-VN" sz="2000" b="1" spc="2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XIN CHÂN THÀNH CẢM ƠN THẦY C</a:t>
            </a:r>
            <a:r>
              <a:rPr lang="en-US" sz="2000" b="1" spc="2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Ô</a:t>
            </a:r>
            <a:r>
              <a:rPr lang="vi-VN" sz="2000" b="1" spc="2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!</a:t>
            </a:r>
            <a:endParaRPr lang="vi-VN" sz="2000" b="1" dirty="0">
              <a:solidFill>
                <a:srgbClr val="FF0000"/>
              </a:solidFill>
              <a:effectLst/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DA7120A-D32B-91CB-F894-5BAA68DF8CAF}"/>
              </a:ext>
            </a:extLst>
          </p:cNvPr>
          <p:cNvSpPr txBox="1"/>
          <p:nvPr/>
        </p:nvSpPr>
        <p:spPr>
          <a:xfrm>
            <a:off x="6023992" y="5517232"/>
            <a:ext cx="5782433" cy="106247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US" b="1" spc="2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ĐỊA CHỈ KÊNH HỌC LIỆU ÂM NHẠC KẾT NỐI: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US" b="1" spc="2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  <a:hlinkClick r:id="rId4"/>
              </a:rPr>
              <a:t>https://www.youtube.com/channel/UCO2d8nr48-iTs8byOJTX9PQ</a:t>
            </a:r>
            <a:r>
              <a:rPr lang="en-US" b="1" spc="2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 </a:t>
            </a:r>
            <a:endParaRPr lang="vi-VN" b="1" dirty="0">
              <a:solidFill>
                <a:srgbClr val="FF0000"/>
              </a:solidFill>
              <a:effectLst/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28E7445-5201-CF3E-0F5B-0DE594F9BF6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-3991"/>
            <a:ext cx="5447928" cy="68619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14298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1009"/>
    </mc:Choice>
    <mc:Fallback xmlns="">
      <p:transition spd="slow" advTm="11009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45A939FF-C85E-C0D5-FDA2-F8E8348D0F0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14C0FFBD-09D6-5D76-8256-4C43BFCF2F0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400" y="1097360"/>
            <a:ext cx="10945216" cy="576064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FECE4776-86EE-5100-9D91-3CA9B869E48B}"/>
              </a:ext>
            </a:extLst>
          </p:cNvPr>
          <p:cNvSpPr txBox="1"/>
          <p:nvPr/>
        </p:nvSpPr>
        <p:spPr>
          <a:xfrm>
            <a:off x="3572654" y="2708920"/>
            <a:ext cx="5256584" cy="21236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400" b="1" dirty="0">
                <a:latin typeface="Cambria" pitchFamily="18" charset="0"/>
              </a:rPr>
              <a:t>HÁT KẾT HỢP</a:t>
            </a:r>
          </a:p>
          <a:p>
            <a:pPr algn="ctr"/>
            <a:r>
              <a:rPr lang="en-US" sz="4400" b="1" dirty="0">
                <a:latin typeface="Cambria" pitchFamily="18" charset="0"/>
              </a:rPr>
              <a:t>VẬN ĐỘNG CƠ THỂ</a:t>
            </a:r>
          </a:p>
          <a:p>
            <a:pPr algn="ctr"/>
            <a:r>
              <a:rPr lang="en-US" sz="4400" b="1" dirty="0">
                <a:latin typeface="Cambria" pitchFamily="18" charset="0"/>
              </a:rPr>
              <a:t>THEO Ý THÍCH</a:t>
            </a:r>
            <a:endParaRPr lang="vi-VN" sz="4400" b="1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C23280C-00B4-4906-D5D8-6075B1C7158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6237" y="404664"/>
            <a:ext cx="4396724" cy="8640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616221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2C05FC09-0601-4D9A-4B9E-6459293AC8A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63" y="8632"/>
            <a:ext cx="12192000" cy="68580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BA3D162D-AD33-14AD-55D1-9618CDE13BA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3784" t="8649" r="2687" b="74474"/>
          <a:stretch/>
        </p:blipFill>
        <p:spPr>
          <a:xfrm>
            <a:off x="397696" y="308467"/>
            <a:ext cx="3268489" cy="1032301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8EEFEAB9-381F-EC99-933A-8BF8554EECB6}"/>
              </a:ext>
            </a:extLst>
          </p:cNvPr>
          <p:cNvSpPr/>
          <p:nvPr/>
        </p:nvSpPr>
        <p:spPr>
          <a:xfrm>
            <a:off x="1002066" y="560394"/>
            <a:ext cx="2059747" cy="52844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ZapfChancery-Medium" panose="00000400000000000000" pitchFamily="2" charset="0"/>
              </a:rPr>
              <a:t>NHẠC ĐỆM</a:t>
            </a:r>
            <a:endParaRPr lang="vi-VN" sz="2400" b="1" dirty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  <a:cs typeface="ZapfChancery-Medium" panose="00000400000000000000" pitchFamily="2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E3D82598-3E55-3EAA-0885-2B9C3627698F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0676" y="258562"/>
            <a:ext cx="1389535" cy="830280"/>
          </a:xfrm>
          <a:prstGeom prst="rect">
            <a:avLst/>
          </a:prstGeom>
        </p:spPr>
      </p:pic>
      <p:pic>
        <p:nvPicPr>
          <p:cNvPr id="2050" name="Picture 2" descr="image-removebg-preview - 2023-02-18T21435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310" y="2636912"/>
            <a:ext cx="5887006" cy="37134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" name="Picture 4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100000" l="510" r="100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15700"/>
          <a:stretch/>
        </p:blipFill>
        <p:spPr bwMode="auto">
          <a:xfrm flipH="1" flipV="1">
            <a:off x="243136" y="1266531"/>
            <a:ext cx="2892858" cy="17844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4032" y="407825"/>
            <a:ext cx="5084408" cy="58294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14207902"/>
      </p:ext>
    </p:extLst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B3CD42F8-011C-5D74-1710-F7C7DF5B05F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054" name="Picture 6" descr="Kids holding wooden frame. Download a Free Preview or High Quality Adobe  Illustrator Ai, EPS, P… | School wall art, Transportation for kids, Kids  cartoon characters">
            <a:extLst>
              <a:ext uri="{FF2B5EF4-FFF2-40B4-BE49-F238E27FC236}">
                <a16:creationId xmlns:a16="http://schemas.microsoft.com/office/drawing/2014/main" id="{A2B3EC3E-1A0A-4B3B-B294-C90EA62B0BB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4301" b="24801"/>
          <a:stretch/>
        </p:blipFill>
        <p:spPr bwMode="auto">
          <a:xfrm>
            <a:off x="479376" y="1213374"/>
            <a:ext cx="11233248" cy="50405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13">
            <a:extLst>
              <a:ext uri="{FF2B5EF4-FFF2-40B4-BE49-F238E27FC236}">
                <a16:creationId xmlns:a16="http://schemas.microsoft.com/office/drawing/2014/main" id="{E950EEC8-4CBC-4DCE-A9C1-9EC327DF382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341" t="26386" r="29601" b="51165"/>
          <a:stretch/>
        </p:blipFill>
        <p:spPr bwMode="auto">
          <a:xfrm>
            <a:off x="479376" y="352370"/>
            <a:ext cx="3395513" cy="8610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11E08F83-86C1-0652-19F7-FC958202D111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harpenSoften amount="25000"/>
                    </a14:imgEffect>
                    <a14:imgEffect>
                      <a14:saturation sat="200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400" y="3140968"/>
            <a:ext cx="2520280" cy="1001453"/>
          </a:xfrm>
          <a:prstGeom prst="rect">
            <a:avLst/>
          </a:prstGeom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2872" y="3962547"/>
            <a:ext cx="7286256" cy="14826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slow">
    <p:split orient="vert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84BFBCFB-ABCE-AB31-34CA-7A81C745942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D6CC1F83-20F8-EB14-51EB-55035BDCBBA2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b="297"/>
          <a:stretch/>
        </p:blipFill>
        <p:spPr>
          <a:xfrm>
            <a:off x="479376" y="2111455"/>
            <a:ext cx="11233248" cy="390983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BA3D162D-AD33-14AD-55D1-9618CDE13BAB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25000"/>
                    </a14:imgEffect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3784" t="8649" r="2687" b="74474"/>
          <a:stretch/>
        </p:blipFill>
        <p:spPr>
          <a:xfrm flipH="1">
            <a:off x="8544272" y="740515"/>
            <a:ext cx="3268489" cy="1032301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8EEFEAB9-381F-EC99-933A-8BF8554EECB6}"/>
              </a:ext>
            </a:extLst>
          </p:cNvPr>
          <p:cNvSpPr/>
          <p:nvPr/>
        </p:nvSpPr>
        <p:spPr>
          <a:xfrm>
            <a:off x="8976321" y="992442"/>
            <a:ext cx="2347956" cy="52844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ZapfChancery-Medium" panose="00000400000000000000" pitchFamily="2" charset="0"/>
              </a:rPr>
              <a:t>MÁY ĐẾM NHỊP</a:t>
            </a:r>
            <a:endParaRPr lang="vi-VN" sz="2400" b="1" dirty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  <a:cs typeface="ZapfChancery-Medium" panose="00000400000000000000" pitchFamily="2" charset="0"/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999" t="21920" r="7456" b="61889"/>
          <a:stretch/>
        </p:blipFill>
        <p:spPr bwMode="auto">
          <a:xfrm>
            <a:off x="695400" y="3675323"/>
            <a:ext cx="10801200" cy="9286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60029" b="78536"/>
          <a:stretch/>
        </p:blipFill>
        <p:spPr bwMode="auto">
          <a:xfrm>
            <a:off x="479376" y="376874"/>
            <a:ext cx="5815482" cy="15399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679017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84BFBCFB-ABCE-AB31-34CA-7A81C745942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D6CC1F83-20F8-EB14-51EB-55035BDCBBA2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b="297"/>
          <a:stretch/>
        </p:blipFill>
        <p:spPr>
          <a:xfrm>
            <a:off x="479376" y="884810"/>
            <a:ext cx="11233248" cy="5136478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BA3D162D-AD33-14AD-55D1-9618CDE13BAB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25000"/>
                    </a14:imgEffect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3784" t="8649" r="2687" b="74474"/>
          <a:stretch/>
        </p:blipFill>
        <p:spPr>
          <a:xfrm flipH="1">
            <a:off x="9192344" y="332656"/>
            <a:ext cx="2584510" cy="816277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8EEFEAB9-381F-EC99-933A-8BF8554EECB6}"/>
              </a:ext>
            </a:extLst>
          </p:cNvPr>
          <p:cNvSpPr/>
          <p:nvPr/>
        </p:nvSpPr>
        <p:spPr>
          <a:xfrm>
            <a:off x="9597053" y="511877"/>
            <a:ext cx="1727223" cy="41786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ZapfChancery-Medium" panose="00000400000000000000" pitchFamily="2" charset="0"/>
              </a:rPr>
              <a:t>NHẠC ĐỆM</a:t>
            </a:r>
            <a:endParaRPr lang="vi-VN" sz="2400" b="1" dirty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  <a:cs typeface="ZapfChancery-Medium" panose="00000400000000000000" pitchFamily="2" charset="0"/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65" t="3815" r="57695" b="91760"/>
          <a:stretch/>
        </p:blipFill>
        <p:spPr bwMode="auto">
          <a:xfrm>
            <a:off x="479375" y="476672"/>
            <a:ext cx="4077249" cy="2880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2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68" t="9856"/>
          <a:stretch/>
        </p:blipFill>
        <p:spPr bwMode="auto">
          <a:xfrm>
            <a:off x="2207568" y="1196432"/>
            <a:ext cx="7704856" cy="45425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292314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84BFBCFB-ABCE-AB31-34CA-7A81C745942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D6CC1F83-20F8-EB14-51EB-55035BDCBBA2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b="297"/>
          <a:stretch/>
        </p:blipFill>
        <p:spPr>
          <a:xfrm>
            <a:off x="479376" y="1982716"/>
            <a:ext cx="11233248" cy="4049083"/>
          </a:xfrm>
          <a:prstGeom prst="rect">
            <a:avLst/>
          </a:prstGeom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146" t="4006" r="54438" b="59820"/>
          <a:stretch/>
        </p:blipFill>
        <p:spPr bwMode="auto">
          <a:xfrm>
            <a:off x="421063" y="404664"/>
            <a:ext cx="4810841" cy="15780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379" t="40403" r="1897" b="2132"/>
          <a:stretch/>
        </p:blipFill>
        <p:spPr bwMode="auto">
          <a:xfrm>
            <a:off x="767408" y="2564904"/>
            <a:ext cx="10736022" cy="26642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6" name="Picture 35">
            <a:extLst>
              <a:ext uri="{FF2B5EF4-FFF2-40B4-BE49-F238E27FC236}">
                <a16:creationId xmlns:a16="http://schemas.microsoft.com/office/drawing/2014/main" id="{3E000588-AAEA-F5A0-A2D2-131D91159090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harpenSoften amount="25000"/>
                    </a14:imgEffect>
                    <a14:imgEffect>
                      <a14:saturation sat="300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932076">
            <a:off x="9894135" y="-88234"/>
            <a:ext cx="775253" cy="37453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346978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84BFBCFB-ABCE-AB31-34CA-7A81C745942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D6CC1F83-20F8-EB14-51EB-55035BDCBBA2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b="297"/>
          <a:stretch/>
        </p:blipFill>
        <p:spPr>
          <a:xfrm>
            <a:off x="479376" y="2961105"/>
            <a:ext cx="11233248" cy="3070693"/>
          </a:xfrm>
          <a:prstGeom prst="rect">
            <a:avLst/>
          </a:prstGeom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923" b="50000"/>
          <a:stretch/>
        </p:blipFill>
        <p:spPr bwMode="auto">
          <a:xfrm>
            <a:off x="447127" y="602350"/>
            <a:ext cx="10905457" cy="22505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2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000" r="2623"/>
          <a:stretch/>
        </p:blipFill>
        <p:spPr bwMode="auto">
          <a:xfrm>
            <a:off x="797959" y="3417756"/>
            <a:ext cx="10554625" cy="21714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C1FE1672-5F4E-167A-30B3-2D3A957CADA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25000"/>
                    </a14:imgEffect>
                    <a14:imgEffect>
                      <a14:saturation sat="2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4192" y="115429"/>
            <a:ext cx="3727569" cy="16263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17341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DEF94326-9E48-D222-618F-F95CC02253C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14068292-F4A7-98E3-6D63-C78AAAF3313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9376" y="3187520"/>
            <a:ext cx="11233248" cy="3014674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A28E7445-5201-CF3E-0F5B-0DE594F9BF6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1786437">
            <a:off x="9047163" y="457220"/>
            <a:ext cx="2063552" cy="2893877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373D2D16-53E8-1B69-AD0C-3E1A93107099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7410" y="3330686"/>
            <a:ext cx="1490154" cy="890402"/>
          </a:xfrm>
          <a:prstGeom prst="rect">
            <a:avLst/>
          </a:prstGeom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100000" l="0" r="100000">
                        <a14:foregroundMark x1="6827" y1="28863" x2="6827" y2="28863"/>
                        <a14:foregroundMark x1="91236" y1="49563" x2="91236" y2="49563"/>
                        <a14:backgroundMark x1="63930" y1="75219" x2="63930" y2="7521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1226" y="330546"/>
            <a:ext cx="8359070" cy="26445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Rectangle 5">
            <a:extLst>
              <a:ext uri="{FF2B5EF4-FFF2-40B4-BE49-F238E27FC236}">
                <a16:creationId xmlns:a16="http://schemas.microsoft.com/office/drawing/2014/main" id="{35A65749-76E2-E0C5-A57E-F634FBD21B5D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91368" y="2169875"/>
            <a:ext cx="1835418" cy="5886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5243" tIns="47621" rIns="95243" bIns="47621">
            <a:spAutoFit/>
          </a:bodyPr>
          <a:lstStyle/>
          <a:p>
            <a:pPr algn="ctr" eaLnBrk="1" hangingPunct="1"/>
            <a:r>
              <a:rPr lang="en-US" sz="3200" b="1" dirty="0">
                <a:solidFill>
                  <a:srgbClr val="1713C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 2</a:t>
            </a:r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 rotWithShape="1"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50000" b="42863"/>
          <a:stretch/>
        </p:blipFill>
        <p:spPr bwMode="auto">
          <a:xfrm>
            <a:off x="4439816" y="3791092"/>
            <a:ext cx="3589263" cy="715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11E08F83-86C1-0652-19F7-FC958202D111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saturation sat="200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7410" y="4507067"/>
            <a:ext cx="1826798" cy="725892"/>
          </a:xfrm>
          <a:prstGeom prst="rect">
            <a:avLst/>
          </a:prstGeom>
        </p:spPr>
      </p:pic>
      <p:pic>
        <p:nvPicPr>
          <p:cNvPr id="18" name="Picture 2"/>
          <p:cNvPicPr>
            <a:picLocks noChangeAspect="1" noChangeArrowheads="1"/>
          </p:cNvPicPr>
          <p:nvPr/>
        </p:nvPicPr>
        <p:blipFill>
          <a:blip r:embed="rId14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7144" y="4941168"/>
            <a:ext cx="5479176" cy="11149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2776922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>
                        <a14:foregroundMark x1="6827" y1="28863" x2="6827" y2="28863"/>
                        <a14:foregroundMark x1="91236" y1="49563" x2="91236" y2="49563"/>
                        <a14:backgroundMark x1="63930" y1="75219" x2="63930" y2="7521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7654" y="-3991"/>
            <a:ext cx="6744072" cy="21336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28E7445-5201-CF3E-0F5B-0DE594F9BF6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-3991"/>
            <a:ext cx="5447928" cy="6861991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67C193DC-D2C9-C89A-9F3C-B8F28CC48C3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25000"/>
                    </a14:imgEffect>
                    <a14:imgEffect>
                      <a14:saturation sat="400000"/>
                    </a14:imgEffect>
                    <a14:imgEffect>
                      <a14:brightnessContrast bright="-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6925" y="1706019"/>
            <a:ext cx="2138916" cy="2138916"/>
          </a:xfrm>
          <a:prstGeom prst="rect">
            <a:avLst/>
          </a:prstGeom>
        </p:spPr>
      </p:pic>
      <p:sp>
        <p:nvSpPr>
          <p:cNvPr id="2058" name="Rectangle 5"/>
          <p:cNvSpPr>
            <a:spLocks noChangeArrowheads="1"/>
          </p:cNvSpPr>
          <p:nvPr/>
        </p:nvSpPr>
        <p:spPr bwMode="auto">
          <a:xfrm>
            <a:off x="9408368" y="1442489"/>
            <a:ext cx="1692387" cy="5270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5243" tIns="47621" rIns="95243" bIns="47621">
            <a:spAutoFit/>
          </a:bodyPr>
          <a:lstStyle/>
          <a:p>
            <a:pPr eaLnBrk="1" hangingPunct="1"/>
            <a:r>
              <a:rPr lang="en-US" sz="2800" b="1" dirty="0">
                <a:solidFill>
                  <a:srgbClr val="1713C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 2</a:t>
            </a:r>
          </a:p>
        </p:txBody>
      </p:sp>
      <p:pic>
        <p:nvPicPr>
          <p:cNvPr id="1028" name="Picture 4" descr="C:\Users\Nguyen\Downloads\image-removebg-preview (12).png"/>
          <p:cNvPicPr>
            <a:picLocks noChangeAspect="1" noChangeArrowheads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7062" y="3844935"/>
            <a:ext cx="6629618" cy="30404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863151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1009"/>
    </mc:Choice>
    <mc:Fallback xmlns="">
      <p:transition spd="slow" advTm="11009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>
                        <a14:foregroundMark x1="6827" y1="28863" x2="6827" y2="28863"/>
                        <a14:foregroundMark x1="91236" y1="49563" x2="91236" y2="49563"/>
                        <a14:backgroundMark x1="63930" y1="75219" x2="63930" y2="7521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7654" y="-3991"/>
            <a:ext cx="6744072" cy="21336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28E7445-5201-CF3E-0F5B-0DE594F9BF6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-3991"/>
            <a:ext cx="5447928" cy="6861991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67C193DC-D2C9-C89A-9F3C-B8F28CC48C3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25000"/>
                    </a14:imgEffect>
                    <a14:imgEffect>
                      <a14:saturation sat="400000"/>
                    </a14:imgEffect>
                    <a14:imgEffect>
                      <a14:brightnessContrast bright="-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6925" y="1706019"/>
            <a:ext cx="2138916" cy="2138916"/>
          </a:xfrm>
          <a:prstGeom prst="rect">
            <a:avLst/>
          </a:prstGeom>
        </p:spPr>
      </p:pic>
      <p:sp>
        <p:nvSpPr>
          <p:cNvPr id="2058" name="Rectangle 5"/>
          <p:cNvSpPr>
            <a:spLocks noChangeArrowheads="1"/>
          </p:cNvSpPr>
          <p:nvPr/>
        </p:nvSpPr>
        <p:spPr bwMode="auto">
          <a:xfrm>
            <a:off x="9408368" y="1442489"/>
            <a:ext cx="1692387" cy="5270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5243" tIns="47621" rIns="95243" bIns="47621">
            <a:spAutoFit/>
          </a:bodyPr>
          <a:lstStyle/>
          <a:p>
            <a:pPr eaLnBrk="1" hangingPunct="1"/>
            <a:r>
              <a:rPr lang="en-US" sz="2800" b="1" dirty="0">
                <a:solidFill>
                  <a:srgbClr val="1713C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 2</a:t>
            </a:r>
          </a:p>
        </p:txBody>
      </p:sp>
      <p:pic>
        <p:nvPicPr>
          <p:cNvPr id="1028" name="Picture 4" descr="C:\Users\Nguyen\Downloads\image-removebg-preview (12).png"/>
          <p:cNvPicPr>
            <a:picLocks noChangeAspect="1" noChangeArrowheads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7062" y="3844935"/>
            <a:ext cx="6629618" cy="30404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535171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1009"/>
    </mc:Choice>
    <mc:Fallback xmlns="">
      <p:transition spd="slow" advTm="11009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7091D9A5-B4E6-FF93-17A8-8EB1BD9225B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FFE48B11-135F-7EA8-8E0C-F3B15E03361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93752" y="2274534"/>
            <a:ext cx="7539521" cy="3963906"/>
          </a:xfrm>
          <a:prstGeom prst="rect">
            <a:avLst/>
          </a:prstGeom>
        </p:spPr>
      </p:pic>
      <p:pic>
        <p:nvPicPr>
          <p:cNvPr id="2" name="Picture 13">
            <a:extLst>
              <a:ext uri="{FF2B5EF4-FFF2-40B4-BE49-F238E27FC236}">
                <a16:creationId xmlns:a16="http://schemas.microsoft.com/office/drawing/2014/main" id="{926F792D-B0C1-46E2-91EA-61A1AD4A2F3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0505" b="76349"/>
          <a:stretch/>
        </p:blipFill>
        <p:spPr bwMode="auto">
          <a:xfrm>
            <a:off x="515103" y="457632"/>
            <a:ext cx="3018726" cy="9361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/>
          <p:nvPr/>
        </p:nvSpPr>
        <p:spPr>
          <a:xfrm>
            <a:off x="5231904" y="1420555"/>
            <a:ext cx="5905784" cy="65864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15000"/>
              </a:lnSpc>
            </a:pPr>
            <a:r>
              <a:rPr lang="en-US" sz="3200" b="1" i="1" dirty="0" err="1">
                <a:solidFill>
                  <a:srgbClr val="1713CB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Loài</a:t>
            </a:r>
            <a:r>
              <a:rPr lang="en-US" sz="3200" b="1" i="1" dirty="0">
                <a:solidFill>
                  <a:srgbClr val="1713CB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1713CB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chim</a:t>
            </a:r>
            <a:r>
              <a:rPr lang="en-US" sz="3200" b="1" i="1" dirty="0">
                <a:solidFill>
                  <a:srgbClr val="1713CB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1713CB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báo</a:t>
            </a:r>
            <a:r>
              <a:rPr lang="en-US" sz="3200" b="1" i="1" dirty="0">
                <a:solidFill>
                  <a:srgbClr val="1713CB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1713CB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hiệu</a:t>
            </a:r>
            <a:r>
              <a:rPr lang="en-US" sz="3200" b="1" i="1" dirty="0">
                <a:solidFill>
                  <a:srgbClr val="1713CB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1713CB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mùa</a:t>
            </a:r>
            <a:r>
              <a:rPr lang="en-US" sz="3200" b="1" i="1" dirty="0">
                <a:solidFill>
                  <a:srgbClr val="1713CB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1713CB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hè</a:t>
            </a:r>
            <a:r>
              <a:rPr lang="en-US" sz="3200" b="1" i="1" dirty="0">
                <a:solidFill>
                  <a:srgbClr val="1713CB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1713CB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tới</a:t>
            </a:r>
            <a:r>
              <a:rPr lang="en-US" sz="3200" b="1" i="1" dirty="0">
                <a:solidFill>
                  <a:srgbClr val="1713CB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?</a:t>
            </a:r>
            <a:endParaRPr lang="en-US" sz="3200" b="1" i="1" dirty="0">
              <a:solidFill>
                <a:srgbClr val="1713CB"/>
              </a:solidFill>
              <a:effectLst/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12C2EF23-6BE7-281F-2F3F-8EB039510C5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25000"/>
                    </a14:imgEffect>
                    <a14:imgEffect>
                      <a14:saturation sat="200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16154" y="2062198"/>
            <a:ext cx="2759566" cy="4176242"/>
          </a:xfrm>
          <a:prstGeom prst="rect">
            <a:avLst/>
          </a:prstGeom>
        </p:spPr>
      </p:pic>
      <p:pic>
        <p:nvPicPr>
          <p:cNvPr id="4" name="Picture 2" descr="C:\Users\Nguyen\Downloads\image-removebg-preview (13).png"/>
          <p:cNvPicPr>
            <a:picLocks noChangeAspect="1" noChangeArrowheads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77196" y="2564904"/>
            <a:ext cx="7075388" cy="35376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1315844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B3CD42F8-011C-5D74-1710-F7C7DF5B05F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054" name="Picture 6" descr="Kids holding wooden frame. Download a Free Preview or High Quality Adobe  Illustrator Ai, EPS, P… | School wall art, Transportation for kids, Kids  cartoon characters">
            <a:extLst>
              <a:ext uri="{FF2B5EF4-FFF2-40B4-BE49-F238E27FC236}">
                <a16:creationId xmlns:a16="http://schemas.microsoft.com/office/drawing/2014/main" id="{A2B3EC3E-1A0A-4B3B-B294-C90EA62B0BB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4301" b="24801"/>
          <a:stretch/>
        </p:blipFill>
        <p:spPr bwMode="auto">
          <a:xfrm>
            <a:off x="479376" y="1213374"/>
            <a:ext cx="11233248" cy="50405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373D2D16-53E8-1B69-AD0C-3E1A93107099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7408" y="2996952"/>
            <a:ext cx="2309167" cy="1379781"/>
          </a:xfrm>
          <a:prstGeom prst="rect">
            <a:avLst/>
          </a:prstGeom>
        </p:spPr>
      </p:pic>
      <p:pic>
        <p:nvPicPr>
          <p:cNvPr id="8" name="Picture 13">
            <a:extLst>
              <a:ext uri="{FF2B5EF4-FFF2-40B4-BE49-F238E27FC236}">
                <a16:creationId xmlns:a16="http://schemas.microsoft.com/office/drawing/2014/main" id="{2950AE3B-636F-CC44-0F82-5A98542E777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6556" r="40505"/>
          <a:stretch/>
        </p:blipFill>
        <p:spPr bwMode="auto">
          <a:xfrm>
            <a:off x="479376" y="342488"/>
            <a:ext cx="2865206" cy="8807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50000" b="42863"/>
          <a:stretch/>
        </p:blipFill>
        <p:spPr bwMode="auto">
          <a:xfrm>
            <a:off x="3874889" y="3830146"/>
            <a:ext cx="4635492" cy="9246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2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6017" t="50000"/>
          <a:stretch/>
        </p:blipFill>
        <p:spPr bwMode="auto">
          <a:xfrm>
            <a:off x="7536160" y="4869160"/>
            <a:ext cx="3628673" cy="7200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Picture 4" descr="C:\Users\Nguyen\Downloads\image-removebg-preview (12).png"/>
          <p:cNvPicPr>
            <a:picLocks noChangeAspect="1" noChangeArrowheads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23391" y="4313214"/>
            <a:ext cx="3957369" cy="18149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97835794"/>
      </p:ext>
    </p:extLst>
  </p:cSld>
  <p:clrMapOvr>
    <a:masterClrMapping/>
  </p:clrMapOvr>
  <p:transition spd="slow">
    <p:split orient="vert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2C05FC09-0601-4D9A-4B9E-6459293AC8A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B18B8BC0-08DE-D92A-6386-A9F98C4B7D0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3784" t="8649" r="2687" b="74474"/>
          <a:stretch/>
        </p:blipFill>
        <p:spPr>
          <a:xfrm>
            <a:off x="399904" y="1510569"/>
            <a:ext cx="3268489" cy="1032301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25F978F9-EACA-C82A-F074-174FF7D7981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3784" t="8649" r="2687" b="74474"/>
          <a:stretch/>
        </p:blipFill>
        <p:spPr>
          <a:xfrm>
            <a:off x="397696" y="308467"/>
            <a:ext cx="3268489" cy="1032301"/>
          </a:xfrm>
          <a:prstGeom prst="rect">
            <a:avLst/>
          </a:prstGeom>
        </p:spPr>
      </p:pic>
      <p:sp>
        <p:nvSpPr>
          <p:cNvPr id="24" name="Rectangle 23">
            <a:extLst>
              <a:ext uri="{FF2B5EF4-FFF2-40B4-BE49-F238E27FC236}">
                <a16:creationId xmlns:a16="http://schemas.microsoft.com/office/drawing/2014/main" id="{4D3C4717-53A6-6BB6-9EF5-7F85B372A162}"/>
              </a:ext>
            </a:extLst>
          </p:cNvPr>
          <p:cNvSpPr/>
          <p:nvPr/>
        </p:nvSpPr>
        <p:spPr>
          <a:xfrm>
            <a:off x="1002066" y="560394"/>
            <a:ext cx="2059747" cy="52844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ZapfChancery-Medium" panose="00000400000000000000" pitchFamily="2" charset="0"/>
              </a:rPr>
              <a:t>HÁT MẪU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D56098C7-1979-A297-3F47-DC5385A18843}"/>
              </a:ext>
            </a:extLst>
          </p:cNvPr>
          <p:cNvSpPr/>
          <p:nvPr/>
        </p:nvSpPr>
        <p:spPr>
          <a:xfrm>
            <a:off x="1090059" y="1784976"/>
            <a:ext cx="2059747" cy="52844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ZapfChancery-Medium" panose="00000400000000000000" pitchFamily="2" charset="0"/>
              </a:rPr>
              <a:t>GIAI ĐIỆU</a:t>
            </a:r>
            <a:endParaRPr lang="vi-VN" sz="2800" b="1" dirty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  <a:cs typeface="ZapfChancery-Medium" panose="00000400000000000000" pitchFamily="2" charset="0"/>
            </a:endParaRPr>
          </a:p>
        </p:txBody>
      </p:sp>
      <p:pic>
        <p:nvPicPr>
          <p:cNvPr id="26" name="Picture 25">
            <a:extLst>
              <a:ext uri="{FF2B5EF4-FFF2-40B4-BE49-F238E27FC236}">
                <a16:creationId xmlns:a16="http://schemas.microsoft.com/office/drawing/2014/main" id="{E3D82598-3E55-3EAA-0885-2B9C3627698F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0676" y="258562"/>
            <a:ext cx="1389535" cy="830280"/>
          </a:xfrm>
          <a:prstGeom prst="rect">
            <a:avLst/>
          </a:prstGeom>
        </p:spPr>
      </p:pic>
      <p:pic>
        <p:nvPicPr>
          <p:cNvPr id="14" name="Picture 4" descr="C:\Users\Nguyen\Downloads\image-removebg-preview (12).png"/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99902" y="3789040"/>
            <a:ext cx="5530537" cy="25363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3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4032" y="407825"/>
            <a:ext cx="5084408" cy="58294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58721010"/>
      </p:ext>
    </p:extLst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45A939FF-C85E-C0D5-FDA2-F8E8348D0F0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Picture 13">
            <a:extLst>
              <a:ext uri="{FF2B5EF4-FFF2-40B4-BE49-F238E27FC236}">
                <a16:creationId xmlns:a16="http://schemas.microsoft.com/office/drawing/2014/main" id="{2950AE3B-636F-CC44-0F82-5A98542E777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6556" r="40505"/>
          <a:stretch/>
        </p:blipFill>
        <p:spPr bwMode="auto">
          <a:xfrm>
            <a:off x="479376" y="476672"/>
            <a:ext cx="3096344" cy="9517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14C0FFBD-09D6-5D76-8256-4C43BFCF2F0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400" y="1097360"/>
            <a:ext cx="10945216" cy="576064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FECE4776-86EE-5100-9D91-3CA9B869E48B}"/>
              </a:ext>
            </a:extLst>
          </p:cNvPr>
          <p:cNvSpPr txBox="1"/>
          <p:nvPr/>
        </p:nvSpPr>
        <p:spPr>
          <a:xfrm>
            <a:off x="3575720" y="2967335"/>
            <a:ext cx="5112568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800" b="1" dirty="0">
                <a:latin typeface="Cambria" pitchFamily="18" charset="0"/>
              </a:rPr>
              <a:t>HÁT</a:t>
            </a:r>
          </a:p>
          <a:p>
            <a:pPr algn="ctr"/>
            <a:r>
              <a:rPr lang="en-US" sz="4800" b="1" dirty="0">
                <a:latin typeface="Cambria" pitchFamily="18" charset="0"/>
              </a:rPr>
              <a:t>THEO NHẠC ĐỆM</a:t>
            </a:r>
            <a:endParaRPr lang="vi-VN" sz="4800" b="1" dirty="0"/>
          </a:p>
        </p:txBody>
      </p:sp>
    </p:spTree>
    <p:extLst>
      <p:ext uri="{BB962C8B-B14F-4D97-AF65-F5344CB8AC3E}">
        <p14:creationId xmlns:p14="http://schemas.microsoft.com/office/powerpoint/2010/main" val="196262518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2C05FC09-0601-4D9A-4B9E-6459293AC8A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247"/>
            <a:ext cx="12192000" cy="68580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BA3D162D-AD33-14AD-55D1-9618CDE13BA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3784" t="8649" r="2687" b="74474"/>
          <a:stretch/>
        </p:blipFill>
        <p:spPr>
          <a:xfrm>
            <a:off x="397696" y="308467"/>
            <a:ext cx="3268489" cy="1032301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8EEFEAB9-381F-EC99-933A-8BF8554EECB6}"/>
              </a:ext>
            </a:extLst>
          </p:cNvPr>
          <p:cNvSpPr/>
          <p:nvPr/>
        </p:nvSpPr>
        <p:spPr>
          <a:xfrm>
            <a:off x="1002066" y="560394"/>
            <a:ext cx="2059747" cy="52844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ZapfChancery-Medium" panose="00000400000000000000" pitchFamily="2" charset="0"/>
              </a:rPr>
              <a:t>NHẠC ĐỆM</a:t>
            </a:r>
            <a:endParaRPr lang="vi-VN" sz="2400" b="1" dirty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  <a:cs typeface="ZapfChancery-Medium" panose="00000400000000000000" pitchFamily="2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E3D82598-3E55-3EAA-0885-2B9C3627698F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0676" y="258562"/>
            <a:ext cx="1389535" cy="830280"/>
          </a:xfrm>
          <a:prstGeom prst="rect">
            <a:avLst/>
          </a:prstGeom>
        </p:spPr>
      </p:pic>
      <p:pic>
        <p:nvPicPr>
          <p:cNvPr id="11" name="Picture 4" descr="C:\Users\Nguyen\Downloads\image-removebg-preview (12).png"/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99902" y="3789040"/>
            <a:ext cx="5530537" cy="25363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3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4032" y="407825"/>
            <a:ext cx="5084408" cy="58294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25959658"/>
      </p:ext>
    </p:extLst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45A939FF-C85E-C0D5-FDA2-F8E8348D0F0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Picture 13">
            <a:extLst>
              <a:ext uri="{FF2B5EF4-FFF2-40B4-BE49-F238E27FC236}">
                <a16:creationId xmlns:a16="http://schemas.microsoft.com/office/drawing/2014/main" id="{2950AE3B-636F-CC44-0F82-5A98542E777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6556" r="40505"/>
          <a:stretch/>
        </p:blipFill>
        <p:spPr bwMode="auto">
          <a:xfrm>
            <a:off x="479376" y="476672"/>
            <a:ext cx="3096344" cy="9517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14C0FFBD-09D6-5D76-8256-4C43BFCF2F0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400" y="1097360"/>
            <a:ext cx="10945216" cy="576064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FECE4776-86EE-5100-9D91-3CA9B869E48B}"/>
              </a:ext>
            </a:extLst>
          </p:cNvPr>
          <p:cNvSpPr txBox="1"/>
          <p:nvPr/>
        </p:nvSpPr>
        <p:spPr>
          <a:xfrm>
            <a:off x="3572654" y="3068960"/>
            <a:ext cx="5256584" cy="14465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400" b="1" dirty="0">
                <a:latin typeface="Cambria" pitchFamily="18" charset="0"/>
              </a:rPr>
              <a:t>HÁT</a:t>
            </a:r>
          </a:p>
          <a:p>
            <a:pPr algn="ctr"/>
            <a:r>
              <a:rPr lang="en-US" sz="4400" b="1" dirty="0">
                <a:latin typeface="Cambria" pitchFamily="18" charset="0"/>
              </a:rPr>
              <a:t>KẾT HỢP GÕ ĐỆM</a:t>
            </a:r>
            <a:endParaRPr lang="vi-VN" sz="4400" b="1" dirty="0"/>
          </a:p>
        </p:txBody>
      </p:sp>
    </p:spTree>
    <p:extLst>
      <p:ext uri="{BB962C8B-B14F-4D97-AF65-F5344CB8AC3E}">
        <p14:creationId xmlns:p14="http://schemas.microsoft.com/office/powerpoint/2010/main" val="319026289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2C05FC09-0601-4D9A-4B9E-6459293AC8A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247"/>
            <a:ext cx="12192000" cy="68580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BA3D162D-AD33-14AD-55D1-9618CDE13BA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3784" t="8649" r="2687" b="74474"/>
          <a:stretch/>
        </p:blipFill>
        <p:spPr>
          <a:xfrm>
            <a:off x="397696" y="308467"/>
            <a:ext cx="3268489" cy="1032301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8EEFEAB9-381F-EC99-933A-8BF8554EECB6}"/>
              </a:ext>
            </a:extLst>
          </p:cNvPr>
          <p:cNvSpPr/>
          <p:nvPr/>
        </p:nvSpPr>
        <p:spPr>
          <a:xfrm>
            <a:off x="1002066" y="560394"/>
            <a:ext cx="2059747" cy="52844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ZapfChancery-Medium" panose="00000400000000000000" pitchFamily="2" charset="0"/>
              </a:rPr>
              <a:t>NHẠC ĐỆM</a:t>
            </a:r>
            <a:endParaRPr lang="vi-VN" sz="2400" b="1" dirty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  <a:cs typeface="ZapfChancery-Medium" panose="00000400000000000000" pitchFamily="2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E3D82598-3E55-3EAA-0885-2B9C3627698F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0676" y="258562"/>
            <a:ext cx="1389535" cy="830280"/>
          </a:xfrm>
          <a:prstGeom prst="rect">
            <a:avLst/>
          </a:prstGeom>
        </p:spPr>
      </p:pic>
      <p:pic>
        <p:nvPicPr>
          <p:cNvPr id="11" name="Picture 4" descr="C:\Users\Nguyen\Downloads\image-removebg-preview (12).png"/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99902" y="3789040"/>
            <a:ext cx="5530537" cy="25363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3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4032" y="407825"/>
            <a:ext cx="5084408" cy="58294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4" name="Group 3"/>
          <p:cNvGrpSpPr/>
          <p:nvPr/>
        </p:nvGrpSpPr>
        <p:grpSpPr>
          <a:xfrm>
            <a:off x="624144" y="1844823"/>
            <a:ext cx="5255832" cy="1477745"/>
            <a:chOff x="624144" y="1844823"/>
            <a:chExt cx="5255832" cy="1477745"/>
          </a:xfrm>
        </p:grpSpPr>
        <p:pic>
          <p:nvPicPr>
            <p:cNvPr id="17" name="Picture 6"/>
            <p:cNvPicPr>
              <a:picLocks noChangeAspect="1" noChangeArrowheads="1"/>
            </p:cNvPicPr>
            <p:nvPr/>
          </p:nvPicPr>
          <p:blipFill rotWithShape="1"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685" r="29361" b="50000"/>
            <a:stretch/>
          </p:blipFill>
          <p:spPr bwMode="auto">
            <a:xfrm>
              <a:off x="624144" y="1844823"/>
              <a:ext cx="5255832" cy="10571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id="{64090AB8-7CC2-216E-3496-F39846955284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84837" y="2832430"/>
              <a:ext cx="494205" cy="490137"/>
            </a:xfrm>
            <a:prstGeom prst="rect">
              <a:avLst/>
            </a:prstGeom>
          </p:spPr>
        </p:pic>
        <p:pic>
          <p:nvPicPr>
            <p:cNvPr id="19" name="Picture 18">
              <a:extLst>
                <a:ext uri="{FF2B5EF4-FFF2-40B4-BE49-F238E27FC236}">
                  <a16:creationId xmlns:a16="http://schemas.microsoft.com/office/drawing/2014/main" id="{64090AB8-7CC2-216E-3496-F39846955284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4449667" y="2832431"/>
              <a:ext cx="494205" cy="490137"/>
            </a:xfrm>
            <a:prstGeom prst="rect">
              <a:avLst/>
            </a:prstGeom>
          </p:spPr>
        </p:pic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64090AB8-7CC2-216E-3496-F39846955284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19736" y="2807134"/>
              <a:ext cx="494205" cy="490137"/>
            </a:xfrm>
            <a:prstGeom prst="rect">
              <a:avLst/>
            </a:prstGeom>
          </p:spPr>
        </p:pic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64090AB8-7CC2-216E-3496-F39846955284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3004957" y="2811881"/>
              <a:ext cx="494205" cy="490137"/>
            </a:xfrm>
            <a:prstGeom prst="rect">
              <a:avLst/>
            </a:prstGeom>
          </p:spPr>
        </p:pic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64090AB8-7CC2-216E-3496-F39846955284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41755" y="2807133"/>
              <a:ext cx="494205" cy="49013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257358735"/>
      </p:ext>
    </p:extLst>
  </p:cSld>
  <p:clrMapOvr>
    <a:masterClrMapping/>
  </p:clrMapOvr>
  <p:transition/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NKNOELEADERBOARD" val="997521371"/>
</p:tagLst>
</file>

<file path=ppt/theme/theme1.xml><?xml version="1.0" encoding="utf-8"?>
<a:theme xmlns:a="http://schemas.openxmlformats.org/drawingml/2006/main" name="Default Design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9078</TotalTime>
  <Words>93</Words>
  <Application>Microsoft Office PowerPoint</Application>
  <PresentationFormat>Widescreen</PresentationFormat>
  <Paragraphs>22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4" baseType="lpstr">
      <vt:lpstr>Arial</vt:lpstr>
      <vt:lpstr>Calibri</vt:lpstr>
      <vt:lpstr>Calibri Light</vt:lpstr>
      <vt:lpstr>Cambria</vt:lpstr>
      <vt:lpstr>Times New Roman</vt:lpstr>
      <vt:lpstr>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HOME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Minh Hien</dc:creator>
  <cp:lastModifiedBy>Administrator</cp:lastModifiedBy>
  <cp:revision>703</cp:revision>
  <dcterms:created xsi:type="dcterms:W3CDTF">2010-04-30T18:19:48Z</dcterms:created>
  <dcterms:modified xsi:type="dcterms:W3CDTF">2025-05-26T01:53:33Z</dcterms:modified>
</cp:coreProperties>
</file>