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5.xml" ContentType="application/vnd.openxmlformats-officedocument.theme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theme/theme6.xml" ContentType="application/vnd.openxmlformats-officedocument.theme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82" r:id="rId2"/>
    <p:sldMasterId id="2147483694" r:id="rId3"/>
    <p:sldMasterId id="2147483706" r:id="rId4"/>
    <p:sldMasterId id="2147483718" r:id="rId5"/>
    <p:sldMasterId id="2147483746" r:id="rId6"/>
    <p:sldMasterId id="2147483774" r:id="rId7"/>
  </p:sldMasterIdLst>
  <p:notesMasterIdLst>
    <p:notesMasterId r:id="rId22"/>
  </p:notesMasterIdLst>
  <p:sldIdLst>
    <p:sldId id="328" r:id="rId8"/>
    <p:sldId id="329" r:id="rId9"/>
    <p:sldId id="281" r:id="rId10"/>
    <p:sldId id="272" r:id="rId11"/>
    <p:sldId id="291" r:id="rId12"/>
    <p:sldId id="266" r:id="rId13"/>
    <p:sldId id="316" r:id="rId14"/>
    <p:sldId id="330" r:id="rId15"/>
    <p:sldId id="331" r:id="rId16"/>
    <p:sldId id="323" r:id="rId17"/>
    <p:sldId id="320" r:id="rId18"/>
    <p:sldId id="321" r:id="rId19"/>
    <p:sldId id="326" r:id="rId20"/>
    <p:sldId id="327" r:id="rId21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75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>
      <p:cViewPr varScale="1">
        <p:scale>
          <a:sx n="87" d="100"/>
          <a:sy n="87" d="100"/>
        </p:scale>
        <p:origin x="72" y="115"/>
      </p:cViewPr>
      <p:guideLst>
        <p:guide orient="horz" pos="2175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4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presProps" Target="presProp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EFD42F7-718C-4B98-AAEC-167E6DDD60A7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1B2AA4F-B828-4D7C-AFD3-893933DAFCB4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F4527B-1E9A-4F73-A504-5EB77C04EE74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8D42D-55C6-46E8-B28B-6AC55B8616CE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F4527B-1E9A-4F73-A504-5EB77C04EE74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8D42D-55C6-46E8-B28B-6AC55B8616CE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429C33-65DC-4461-9CA9-EC05A4BDE9D0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ED46F58-1483-49EF-BB5B-C6BD9CD4B9D7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0731520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3288A9-BE5F-4B21-ACB9-CDEA33CBF3F6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D39E123-86F7-4264-A138-266064D28EB0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46413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82C86F-B77B-41A6-A61B-FD1A4FA1D938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5656541-B85E-4799-8860-1563384F642E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8919585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5EAD20-9C59-4E44-8F72-B7361BA7C813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DD91C18-BC1E-41B1-B06D-5FBE47E2296E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3745855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FAC03A8-CE86-4908-BD61-F40543E0E126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1BCC9DF-A606-45D7-9C2D-79EEA558B247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624528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C0D8DC6-7AC3-4D12-926C-E48FECA04E68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AFAC92D-F1F6-4EF3-B26D-46BD3E976BF7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8285477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280BA97-DD8C-47D9-B207-C05240E3771B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0811BA9-8EC2-492A-9A2D-A20308AFC6C4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2962413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vi-VN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BB5564-CCAB-4C95-88EC-2CA2C2157B21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1E9B54F-22C0-4EAC-9B1A-5A9FE2EE58F9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277418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BE5CA32-90BD-409A-B902-AE6B4DBC5068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D1BBE4-C8BF-485B-9FE8-C28777D32076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5448009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9F4D36A-438A-4780-9BDC-202670210375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E73848A-3051-4356-82C6-D1ACA8812EE3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114507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F4527B-1E9A-4F73-A504-5EB77C04EE74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8D42D-55C6-46E8-B28B-6AC55B8616CE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2D1F03C1-C2DF-4DA6-AC79-0F28E11D62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12/18/2022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BA6647F8-C479-45D0-8361-C7A2478A25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617015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2D1F03C1-C2DF-4DA6-AC79-0F28E11D62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12/18/2022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BA6647F8-C479-45D0-8361-C7A2478A25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733681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40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5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2D1F03C1-C2DF-4DA6-AC79-0F28E11D62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12/18/2022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BA6647F8-C479-45D0-8361-C7A2478A25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253457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2D1F03C1-C2DF-4DA6-AC79-0F28E11D62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12/18/2022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BA6647F8-C479-45D0-8361-C7A2478A25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00283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7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2D1F03C1-C2DF-4DA6-AC79-0F28E11D62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12/18/2022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BA6647F8-C479-45D0-8361-C7A2478A25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819361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2D1F03C1-C2DF-4DA6-AC79-0F28E11D62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12/18/2022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BA6647F8-C479-45D0-8361-C7A2478A25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523129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2D1F03C1-C2DF-4DA6-AC79-0F28E11D62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12/18/2022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BA6647F8-C479-45D0-8361-C7A2478A25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392016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7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2D1F03C1-C2DF-4DA6-AC79-0F28E11D62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12/18/2022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BA6647F8-C479-45D0-8361-C7A2478A25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67364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F4527B-1E9A-4F73-A504-5EB77C04EE74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8D42D-55C6-46E8-B28B-6AC55B8616CE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7"/>
            <a:ext cx="4629150" cy="4873625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2D1F03C1-C2DF-4DA6-AC79-0F28E11D62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12/18/2022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BA6647F8-C479-45D0-8361-C7A2478A25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703682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2D1F03C1-C2DF-4DA6-AC79-0F28E11D62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12/18/2022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BA6647F8-C479-45D0-8361-C7A2478A25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867454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2D1F03C1-C2DF-4DA6-AC79-0F28E11D62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12/18/2022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BA6647F8-C479-45D0-8361-C7A2478A25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564193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7637F40-3BCD-4076-8BF8-4DA29E6C5BF5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932C6C4-02EE-470D-8EA2-71513BBB75ED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023373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429C33-65DC-4461-9CA9-EC05A4BDE9D0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ED46F58-1483-49EF-BB5B-C6BD9CD4B9D7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137453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3288A9-BE5F-4B21-ACB9-CDEA33CBF3F6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D39E123-86F7-4264-A138-266064D28EB0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276480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82C86F-B77B-41A6-A61B-FD1A4FA1D938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5656541-B85E-4799-8860-1563384F642E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277424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5EAD20-9C59-4E44-8F72-B7361BA7C813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DD91C18-BC1E-41B1-B06D-5FBE47E2296E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193057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FAC03A8-CE86-4908-BD61-F40543E0E126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1BCC9DF-A606-45D7-9C2D-79EEA558B247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215288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C0D8DC6-7AC3-4D12-926C-E48FECA04E68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AFAC92D-F1F6-4EF3-B26D-46BD3E976BF7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97744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F4527B-1E9A-4F73-A504-5EB77C04EE74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8D42D-55C6-46E8-B28B-6AC55B8616CE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280BA97-DD8C-47D9-B207-C05240E3771B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0811BA9-8EC2-492A-9A2D-A20308AFC6C4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700154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vi-VN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BB5564-CCAB-4C95-88EC-2CA2C2157B21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1E9B54F-22C0-4EAC-9B1A-5A9FE2EE58F9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555612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BE5CA32-90BD-409A-B902-AE6B4DBC5068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D1BBE4-C8BF-485B-9FE8-C28777D32076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715989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9F4D36A-438A-4780-9BDC-202670210375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E73848A-3051-4356-82C6-D1ACA8812EE3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329329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12/18/2022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989720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12/18/2022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643685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2"/>
            <a:ext cx="7772400" cy="1362075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12/18/2022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792238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2"/>
            <a:ext cx="4038600" cy="4525963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2"/>
            <a:ext cx="4038600" cy="4525963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12/18/2022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136330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12/18/2022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368296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12/18/2022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57313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F4527B-1E9A-4F73-A504-5EB77C04EE74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8D42D-55C6-46E8-B28B-6AC55B8616CE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12/18/2022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278574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2"/>
            <a:ext cx="5111750" cy="5853113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2"/>
            <a:ext cx="3008313" cy="4691063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12/18/2022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577629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12/18/2022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673005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12/18/2022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502293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0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0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12/18/2022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200260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40889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117850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66766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711998" y="1557579"/>
            <a:ext cx="35640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61620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529300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F4527B-1E9A-4F73-A504-5EB77C04EE74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8D42D-55C6-46E8-B28B-6AC55B8616CE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680508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5491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45173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701197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503378"/>
            <a:ext cx="354615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12860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969126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0426" y="219520"/>
            <a:ext cx="9123574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921880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03100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3246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37708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F4527B-1E9A-4F73-A504-5EB77C04EE74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8D42D-55C6-46E8-B28B-6AC55B8616CE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03170" y="1596479"/>
            <a:ext cx="35640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9190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552673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62684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89991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9847959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79172" y="1647225"/>
            <a:ext cx="3363662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64217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309196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55900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3607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600315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F4527B-1E9A-4F73-A504-5EB77C04EE74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8D42D-55C6-46E8-B28B-6AC55B8616CE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836083" y="1468551"/>
            <a:ext cx="3386124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9012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1733675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2588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39821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3058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711998" y="1557579"/>
            <a:ext cx="35640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924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004065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865945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00369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113043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F4527B-1E9A-4F73-A504-5EB77C04EE74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8D42D-55C6-46E8-B28B-6AC55B8616CE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4343832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503378"/>
            <a:ext cx="354615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2794071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278997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0426" y="219520"/>
            <a:ext cx="9123574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210436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24342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743333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3839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03170" y="1596479"/>
            <a:ext cx="35640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34656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612376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39124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F4527B-1E9A-4F73-A504-5EB77C04EE74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8D42D-55C6-46E8-B28B-6AC55B8616CE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280962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34253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79172" y="1647225"/>
            <a:ext cx="3363662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1444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444340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1757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8737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865450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836083" y="1468551"/>
            <a:ext cx="3386124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 pitchFamily="34" charset="0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0589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738414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7637F40-3BCD-4076-8BF8-4DA29E6C5BF5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932C6C4-02EE-470D-8EA2-71513BBB75ED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506602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2.jp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7.xml"/><Relationship Id="rId18" Type="http://schemas.openxmlformats.org/officeDocument/2006/relationships/slideLayout" Target="../slideLayouts/slideLayout62.xml"/><Relationship Id="rId26" Type="http://schemas.openxmlformats.org/officeDocument/2006/relationships/slideLayout" Target="../slideLayouts/slideLayout70.xml"/><Relationship Id="rId3" Type="http://schemas.openxmlformats.org/officeDocument/2006/relationships/slideLayout" Target="../slideLayouts/slideLayout47.xml"/><Relationship Id="rId21" Type="http://schemas.openxmlformats.org/officeDocument/2006/relationships/slideLayout" Target="../slideLayouts/slideLayout65.xml"/><Relationship Id="rId7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56.xml"/><Relationship Id="rId17" Type="http://schemas.openxmlformats.org/officeDocument/2006/relationships/slideLayout" Target="../slideLayouts/slideLayout61.xml"/><Relationship Id="rId25" Type="http://schemas.openxmlformats.org/officeDocument/2006/relationships/slideLayout" Target="../slideLayouts/slideLayout69.xml"/><Relationship Id="rId2" Type="http://schemas.openxmlformats.org/officeDocument/2006/relationships/slideLayout" Target="../slideLayouts/slideLayout46.xml"/><Relationship Id="rId16" Type="http://schemas.openxmlformats.org/officeDocument/2006/relationships/slideLayout" Target="../slideLayouts/slideLayout60.xml"/><Relationship Id="rId20" Type="http://schemas.openxmlformats.org/officeDocument/2006/relationships/slideLayout" Target="../slideLayouts/slideLayout64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24" Type="http://schemas.openxmlformats.org/officeDocument/2006/relationships/slideLayout" Target="../slideLayouts/slideLayout68.xml"/><Relationship Id="rId5" Type="http://schemas.openxmlformats.org/officeDocument/2006/relationships/slideLayout" Target="../slideLayouts/slideLayout49.xml"/><Relationship Id="rId15" Type="http://schemas.openxmlformats.org/officeDocument/2006/relationships/slideLayout" Target="../slideLayouts/slideLayout59.xml"/><Relationship Id="rId23" Type="http://schemas.openxmlformats.org/officeDocument/2006/relationships/slideLayout" Target="../slideLayouts/slideLayout67.xml"/><Relationship Id="rId28" Type="http://schemas.openxmlformats.org/officeDocument/2006/relationships/theme" Target="../theme/theme5.xml"/><Relationship Id="rId10" Type="http://schemas.openxmlformats.org/officeDocument/2006/relationships/slideLayout" Target="../slideLayouts/slideLayout54.xml"/><Relationship Id="rId19" Type="http://schemas.openxmlformats.org/officeDocument/2006/relationships/slideLayout" Target="../slideLayouts/slideLayout63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Relationship Id="rId14" Type="http://schemas.openxmlformats.org/officeDocument/2006/relationships/slideLayout" Target="../slideLayouts/slideLayout58.xml"/><Relationship Id="rId22" Type="http://schemas.openxmlformats.org/officeDocument/2006/relationships/slideLayout" Target="../slideLayouts/slideLayout66.xml"/><Relationship Id="rId27" Type="http://schemas.openxmlformats.org/officeDocument/2006/relationships/slideLayout" Target="../slideLayouts/slideLayout71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9.xml"/><Relationship Id="rId13" Type="http://schemas.openxmlformats.org/officeDocument/2006/relationships/slideLayout" Target="../slideLayouts/slideLayout84.xml"/><Relationship Id="rId18" Type="http://schemas.openxmlformats.org/officeDocument/2006/relationships/slideLayout" Target="../slideLayouts/slideLayout89.xml"/><Relationship Id="rId26" Type="http://schemas.openxmlformats.org/officeDocument/2006/relationships/slideLayout" Target="../slideLayouts/slideLayout97.xml"/><Relationship Id="rId3" Type="http://schemas.openxmlformats.org/officeDocument/2006/relationships/slideLayout" Target="../slideLayouts/slideLayout74.xml"/><Relationship Id="rId21" Type="http://schemas.openxmlformats.org/officeDocument/2006/relationships/slideLayout" Target="../slideLayouts/slideLayout92.xml"/><Relationship Id="rId7" Type="http://schemas.openxmlformats.org/officeDocument/2006/relationships/slideLayout" Target="../slideLayouts/slideLayout78.xml"/><Relationship Id="rId12" Type="http://schemas.openxmlformats.org/officeDocument/2006/relationships/slideLayout" Target="../slideLayouts/slideLayout83.xml"/><Relationship Id="rId17" Type="http://schemas.openxmlformats.org/officeDocument/2006/relationships/slideLayout" Target="../slideLayouts/slideLayout88.xml"/><Relationship Id="rId25" Type="http://schemas.openxmlformats.org/officeDocument/2006/relationships/slideLayout" Target="../slideLayouts/slideLayout96.xml"/><Relationship Id="rId2" Type="http://schemas.openxmlformats.org/officeDocument/2006/relationships/slideLayout" Target="../slideLayouts/slideLayout73.xml"/><Relationship Id="rId16" Type="http://schemas.openxmlformats.org/officeDocument/2006/relationships/slideLayout" Target="../slideLayouts/slideLayout87.xml"/><Relationship Id="rId20" Type="http://schemas.openxmlformats.org/officeDocument/2006/relationships/slideLayout" Target="../slideLayouts/slideLayout91.xml"/><Relationship Id="rId1" Type="http://schemas.openxmlformats.org/officeDocument/2006/relationships/slideLayout" Target="../slideLayouts/slideLayout72.xml"/><Relationship Id="rId6" Type="http://schemas.openxmlformats.org/officeDocument/2006/relationships/slideLayout" Target="../slideLayouts/slideLayout77.xml"/><Relationship Id="rId11" Type="http://schemas.openxmlformats.org/officeDocument/2006/relationships/slideLayout" Target="../slideLayouts/slideLayout82.xml"/><Relationship Id="rId24" Type="http://schemas.openxmlformats.org/officeDocument/2006/relationships/slideLayout" Target="../slideLayouts/slideLayout95.xml"/><Relationship Id="rId5" Type="http://schemas.openxmlformats.org/officeDocument/2006/relationships/slideLayout" Target="../slideLayouts/slideLayout76.xml"/><Relationship Id="rId15" Type="http://schemas.openxmlformats.org/officeDocument/2006/relationships/slideLayout" Target="../slideLayouts/slideLayout86.xml"/><Relationship Id="rId23" Type="http://schemas.openxmlformats.org/officeDocument/2006/relationships/slideLayout" Target="../slideLayouts/slideLayout94.xml"/><Relationship Id="rId28" Type="http://schemas.openxmlformats.org/officeDocument/2006/relationships/theme" Target="../theme/theme6.xml"/><Relationship Id="rId10" Type="http://schemas.openxmlformats.org/officeDocument/2006/relationships/slideLayout" Target="../slideLayouts/slideLayout81.xml"/><Relationship Id="rId19" Type="http://schemas.openxmlformats.org/officeDocument/2006/relationships/slideLayout" Target="../slideLayouts/slideLayout90.xml"/><Relationship Id="rId4" Type="http://schemas.openxmlformats.org/officeDocument/2006/relationships/slideLayout" Target="../slideLayouts/slideLayout75.xml"/><Relationship Id="rId9" Type="http://schemas.openxmlformats.org/officeDocument/2006/relationships/slideLayout" Target="../slideLayouts/slideLayout80.xml"/><Relationship Id="rId14" Type="http://schemas.openxmlformats.org/officeDocument/2006/relationships/slideLayout" Target="../slideLayouts/slideLayout85.xml"/><Relationship Id="rId22" Type="http://schemas.openxmlformats.org/officeDocument/2006/relationships/slideLayout" Target="../slideLayouts/slideLayout93.xml"/><Relationship Id="rId27" Type="http://schemas.openxmlformats.org/officeDocument/2006/relationships/slideLayout" Target="../slideLayouts/slideLayout9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01.xml"/><Relationship Id="rId7" Type="http://schemas.openxmlformats.org/officeDocument/2006/relationships/slideLayout" Target="../slideLayouts/slideLayout105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100.xml"/><Relationship Id="rId1" Type="http://schemas.openxmlformats.org/officeDocument/2006/relationships/slideLayout" Target="../slideLayouts/slideLayout99.xml"/><Relationship Id="rId6" Type="http://schemas.openxmlformats.org/officeDocument/2006/relationships/slideLayout" Target="../slideLayouts/slideLayout104.xml"/><Relationship Id="rId11" Type="http://schemas.openxmlformats.org/officeDocument/2006/relationships/slideLayout" Target="../slideLayouts/slideLayout109.xml"/><Relationship Id="rId5" Type="http://schemas.openxmlformats.org/officeDocument/2006/relationships/slideLayout" Target="../slideLayouts/slideLayout103.xml"/><Relationship Id="rId10" Type="http://schemas.openxmlformats.org/officeDocument/2006/relationships/slideLayout" Target="../slideLayouts/slideLayout108.xml"/><Relationship Id="rId4" Type="http://schemas.openxmlformats.org/officeDocument/2006/relationships/slideLayout" Target="../slideLayouts/slideLayout102.xml"/><Relationship Id="rId9" Type="http://schemas.openxmlformats.org/officeDocument/2006/relationships/slideLayout" Target="../slideLayouts/slideLayout10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AF4527B-1E9A-4F73-A504-5EB77C04EE74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68D42D-55C6-46E8-B28B-6AC55B8616CE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7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2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fld id="{2D1F03C1-C2DF-4DA6-AC79-0F28E11D62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12/18/2022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2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2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fld id="{BA6647F8-C479-45D0-8361-C7A2478A253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21482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1" r:id="rId9"/>
    <p:sldLayoutId id="2147483692" r:id="rId10"/>
    <p:sldLayoutId id="2147483693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  <a:endParaRPr lang="vi-VN" altLang="en-US" smtClean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  <a:endParaRPr lang="vi-VN" alt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144634D-39E5-441B-B771-2A32E9964490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C0A8D1E-CD44-449A-93A7-545F6303CC0E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1277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2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30F570-C12E-4785-9D2A-C5A7F710992F}" type="datetimeFigureOut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12/18/2022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03867-148C-4E56-971C-E21B7E94BFBA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39513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  <p:sldLayoutId id="2147483716" r:id="rId10"/>
    <p:sldLayoutId id="2147483717" r:id="rId11"/>
  </p:sldLayoutIdLst>
  <p:txStyles>
    <p:titleStyle>
      <a:lvl1pPr algn="ctr" defTabSz="685800" rtl="0" eaLnBrk="1" latinLnBrk="0" hangingPunct="1"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7175" indent="-257175" algn="l" defTabSz="6858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214313" algn="l" defTabSz="685800" rtl="0" eaLnBrk="1" latinLnBrk="0" hangingPunct="1">
        <a:spcBef>
          <a:spcPct val="20000"/>
        </a:spcBef>
        <a:buFont typeface="Arial" pitchFamily="34" charset="0"/>
        <a:buChar char="–"/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spcBef>
          <a:spcPct val="20000"/>
        </a:spcBef>
        <a:buFont typeface="Arial" pitchFamily="34" charset="0"/>
        <a:buChar char="–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spcBef>
          <a:spcPct val="20000"/>
        </a:spcBef>
        <a:buFont typeface="Arial" pitchFamily="34" charset="0"/>
        <a:buChar char="»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7321972" y="6492875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6431717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23" r:id="rId5"/>
    <p:sldLayoutId id="2147483724" r:id="rId6"/>
    <p:sldLayoutId id="2147483725" r:id="rId7"/>
    <p:sldLayoutId id="2147483726" r:id="rId8"/>
    <p:sldLayoutId id="2147483727" r:id="rId9"/>
    <p:sldLayoutId id="2147483728" r:id="rId10"/>
    <p:sldLayoutId id="2147483729" r:id="rId11"/>
    <p:sldLayoutId id="2147483730" r:id="rId12"/>
    <p:sldLayoutId id="2147483731" r:id="rId13"/>
    <p:sldLayoutId id="2147483732" r:id="rId14"/>
    <p:sldLayoutId id="2147483733" r:id="rId15"/>
    <p:sldLayoutId id="2147483734" r:id="rId16"/>
    <p:sldLayoutId id="2147483735" r:id="rId17"/>
    <p:sldLayoutId id="2147483736" r:id="rId18"/>
    <p:sldLayoutId id="2147483737" r:id="rId19"/>
    <p:sldLayoutId id="2147483738" r:id="rId20"/>
    <p:sldLayoutId id="2147483739" r:id="rId21"/>
    <p:sldLayoutId id="2147483740" r:id="rId22"/>
    <p:sldLayoutId id="2147483741" r:id="rId23"/>
    <p:sldLayoutId id="2147483742" r:id="rId24"/>
    <p:sldLayoutId id="2147483743" r:id="rId25"/>
    <p:sldLayoutId id="2147483744" r:id="rId26"/>
    <p:sldLayoutId id="2147483745" r:id="rId27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7321972" y="6492875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2088707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7" r:id="rId1"/>
    <p:sldLayoutId id="2147483748" r:id="rId2"/>
    <p:sldLayoutId id="2147483749" r:id="rId3"/>
    <p:sldLayoutId id="2147483750" r:id="rId4"/>
    <p:sldLayoutId id="2147483751" r:id="rId5"/>
    <p:sldLayoutId id="2147483752" r:id="rId6"/>
    <p:sldLayoutId id="2147483753" r:id="rId7"/>
    <p:sldLayoutId id="2147483754" r:id="rId8"/>
    <p:sldLayoutId id="2147483755" r:id="rId9"/>
    <p:sldLayoutId id="2147483756" r:id="rId10"/>
    <p:sldLayoutId id="2147483757" r:id="rId11"/>
    <p:sldLayoutId id="2147483758" r:id="rId12"/>
    <p:sldLayoutId id="2147483759" r:id="rId13"/>
    <p:sldLayoutId id="2147483760" r:id="rId14"/>
    <p:sldLayoutId id="2147483761" r:id="rId15"/>
    <p:sldLayoutId id="2147483762" r:id="rId16"/>
    <p:sldLayoutId id="2147483763" r:id="rId17"/>
    <p:sldLayoutId id="2147483764" r:id="rId18"/>
    <p:sldLayoutId id="2147483765" r:id="rId19"/>
    <p:sldLayoutId id="2147483766" r:id="rId20"/>
    <p:sldLayoutId id="2147483767" r:id="rId21"/>
    <p:sldLayoutId id="2147483768" r:id="rId22"/>
    <p:sldLayoutId id="2147483769" r:id="rId23"/>
    <p:sldLayoutId id="2147483770" r:id="rId24"/>
    <p:sldLayoutId id="2147483771" r:id="rId25"/>
    <p:sldLayoutId id="2147483772" r:id="rId26"/>
    <p:sldLayoutId id="2147483773" r:id="rId27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  <a:endParaRPr lang="vi-VN" altLang="en-US" smtClean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  <a:endParaRPr lang="vi-VN" alt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144634D-39E5-441B-B771-2A32E9964490}" type="datetimeFigureOut">
              <a:rPr kumimoji="0" lang="vi-VN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18/12/2022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C0A8D1E-CD44-449A-93A7-545F6303CC0E}" type="slidenum">
              <a:rPr kumimoji="0" lang="vi-V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27417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5" r:id="rId1"/>
    <p:sldLayoutId id="2147483776" r:id="rId2"/>
    <p:sldLayoutId id="2147483777" r:id="rId3"/>
    <p:sldLayoutId id="2147483778" r:id="rId4"/>
    <p:sldLayoutId id="2147483779" r:id="rId5"/>
    <p:sldLayoutId id="2147483780" r:id="rId6"/>
    <p:sldLayoutId id="2147483781" r:id="rId7"/>
    <p:sldLayoutId id="2147483782" r:id="rId8"/>
    <p:sldLayoutId id="2147483783" r:id="rId9"/>
    <p:sldLayoutId id="2147483784" r:id="rId10"/>
    <p:sldLayoutId id="214748378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11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jpg"/><Relationship Id="rId5" Type="http://schemas.openxmlformats.org/officeDocument/2006/relationships/image" Target="../media/image17.jpg"/><Relationship Id="rId4" Type="http://schemas.openxmlformats.org/officeDocument/2006/relationships/image" Target="../media/image16.jpg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2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7.xml"/><Relationship Id="rId2" Type="http://schemas.openxmlformats.org/officeDocument/2006/relationships/video" Target="file:///C:\Users\admin\Desktop\Chicken%20dance.mp4" TargetMode="External"/><Relationship Id="rId1" Type="http://schemas.microsoft.com/office/2007/relationships/media" Target="file:///C:\Users\admin\Desktop\Chicken%20dance.mp4" TargetMode="External"/><Relationship Id="rId4" Type="http://schemas.openxmlformats.org/officeDocument/2006/relationships/image" Target="../media/image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8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0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987943" y="2749212"/>
            <a:ext cx="3343031" cy="577081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1" i="0" u="none" strike="noStrike" kern="1200" cap="none" spc="38" normalizeH="0" baseline="0" noProof="0" dirty="0" err="1">
                <a:ln w="11430"/>
                <a:gradFill>
                  <a:gsLst>
                    <a:gs pos="25000">
                      <a:srgbClr val="C0504D">
                        <a:satMod val="155000"/>
                      </a:srgbClr>
                    </a:gs>
                    <a:gs pos="100000">
                      <a:srgbClr val="C0504D">
                        <a:shade val="45000"/>
                        <a:satMod val="165000"/>
                      </a:srgb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Môn</a:t>
            </a:r>
            <a:r>
              <a:rPr kumimoji="0" lang="en-US" sz="3300" b="1" i="0" u="none" strike="noStrike" kern="1200" cap="none" spc="38" normalizeH="0" baseline="0" noProof="0" dirty="0">
                <a:ln w="11430"/>
                <a:gradFill>
                  <a:gsLst>
                    <a:gs pos="25000">
                      <a:srgbClr val="C0504D">
                        <a:satMod val="155000"/>
                      </a:srgbClr>
                    </a:gs>
                    <a:gs pos="100000">
                      <a:srgbClr val="C0504D">
                        <a:shade val="45000"/>
                        <a:satMod val="165000"/>
                      </a:srgb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</a:t>
            </a:r>
            <a:r>
              <a:rPr kumimoji="0" lang="en-US" sz="3300" b="1" i="0" u="none" strike="noStrike" kern="1200" cap="none" spc="38" normalizeH="0" baseline="0" noProof="0" dirty="0" err="1">
                <a:ln w="11430"/>
                <a:gradFill>
                  <a:gsLst>
                    <a:gs pos="25000">
                      <a:srgbClr val="C0504D">
                        <a:satMod val="155000"/>
                      </a:srgbClr>
                    </a:gs>
                    <a:gs pos="100000">
                      <a:srgbClr val="C0504D">
                        <a:shade val="45000"/>
                        <a:satMod val="165000"/>
                      </a:srgb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Tiếng</a:t>
            </a:r>
            <a:r>
              <a:rPr kumimoji="0" lang="en-US" sz="3300" b="1" i="0" u="none" strike="noStrike" kern="1200" cap="none" spc="38" normalizeH="0" baseline="0" noProof="0" dirty="0">
                <a:ln w="11430"/>
                <a:gradFill>
                  <a:gsLst>
                    <a:gs pos="25000">
                      <a:srgbClr val="C0504D">
                        <a:satMod val="155000"/>
                      </a:srgbClr>
                    </a:gs>
                    <a:gs pos="100000">
                      <a:srgbClr val="C0504D">
                        <a:shade val="45000"/>
                        <a:satMod val="165000"/>
                      </a:srgb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300" b="1" i="0" u="none" strike="noStrike" kern="1200" cap="none" spc="38" normalizeH="0" baseline="0" noProof="0" dirty="0" err="1">
                <a:ln w="11430"/>
                <a:gradFill>
                  <a:gsLst>
                    <a:gs pos="25000">
                      <a:srgbClr val="C0504D">
                        <a:satMod val="155000"/>
                      </a:srgbClr>
                    </a:gs>
                    <a:gs pos="100000">
                      <a:srgbClr val="C0504D">
                        <a:shade val="45000"/>
                        <a:satMod val="165000"/>
                      </a:srgb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endParaRPr kumimoji="0" lang="en-US" sz="3300" b="1" i="0" u="none" strike="noStrike" kern="1200" cap="none" spc="38" normalizeH="0" baseline="0" noProof="0" dirty="0">
              <a:ln w="11430"/>
              <a:gradFill>
                <a:gsLst>
                  <a:gs pos="25000">
                    <a:srgbClr val="C0504D">
                      <a:satMod val="155000"/>
                    </a:srgbClr>
                  </a:gs>
                  <a:gs pos="100000">
                    <a:srgbClr val="C0504D">
                      <a:shade val="45000"/>
                      <a:satMod val="165000"/>
                    </a:srgb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WordArt 2"/>
          <p:cNvSpPr>
            <a:spLocks noChangeArrowheads="1" noChangeShapeType="1" noTextEdit="1"/>
          </p:cNvSpPr>
          <p:nvPr/>
        </p:nvSpPr>
        <p:spPr bwMode="auto">
          <a:xfrm>
            <a:off x="2228850" y="1257300"/>
            <a:ext cx="4861214" cy="178045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25" b="1" i="0" u="none" strike="noStrike" kern="10" cap="none" spc="0" normalizeH="0" baseline="0" noProof="0" dirty="0">
                <a:ln w="12700">
                  <a:solidFill>
                    <a:srgbClr val="44546A">
                      <a:lumMod val="75000"/>
                    </a:srgbClr>
                  </a:solidFill>
                  <a:prstDash val="solid"/>
                </a:ln>
                <a:solidFill>
                  <a:srgbClr val="FFC000">
                    <a:lumMod val="60000"/>
                    <a:lumOff val="40000"/>
                  </a:srgbClr>
                </a:solidFill>
                <a:effectLst>
                  <a:outerShdw dist="38100" dir="2640000" algn="bl" rotWithShape="0">
                    <a:srgbClr val="44546A">
                      <a:lumMod val="75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NHIỆT LIỆT CHÀO MỪNG</a:t>
            </a:r>
          </a:p>
        </p:txBody>
      </p:sp>
      <p:sp>
        <p:nvSpPr>
          <p:cNvPr id="6" name="WordArt 4"/>
          <p:cNvSpPr>
            <a:spLocks noChangeArrowheads="1" noChangeShapeType="1" noTextEdit="1"/>
          </p:cNvSpPr>
          <p:nvPr/>
        </p:nvSpPr>
        <p:spPr bwMode="auto">
          <a:xfrm>
            <a:off x="2656182" y="2064149"/>
            <a:ext cx="4080759" cy="61079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700" b="1" i="0" u="none" strike="noStrike" kern="10" cap="none" spc="0" normalizeH="0" baseline="0" noProof="0" dirty="0">
                <a:ln w="12700">
                  <a:solidFill>
                    <a:srgbClr val="7030A0"/>
                  </a:solidFill>
                  <a:prstDash val="solid"/>
                </a:ln>
                <a:solidFill>
                  <a:srgbClr val="0000CC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QUÝ  THẦY CÔ VÀ CÁC EM 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700" b="1" i="0" u="none" strike="noStrike" kern="10" cap="none" spc="0" normalizeH="0" baseline="0" noProof="0" dirty="0">
                <a:ln w="12700">
                  <a:solidFill>
                    <a:srgbClr val="7030A0"/>
                  </a:solidFill>
                  <a:prstDash val="solid"/>
                </a:ln>
                <a:solidFill>
                  <a:srgbClr val="0000CC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THAM GIA GIỜ HỌC</a:t>
            </a:r>
          </a:p>
        </p:txBody>
      </p:sp>
    </p:spTree>
    <p:extLst>
      <p:ext uri="{BB962C8B-B14F-4D97-AF65-F5344CB8AC3E}">
        <p14:creationId xmlns:p14="http://schemas.microsoft.com/office/powerpoint/2010/main" val="41403328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8576131651193213728">
            <a:hlinkClick r:id="" action="ppaction://media"/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539552" y="404664"/>
            <a:ext cx="8136904" cy="5359450"/>
          </a:xfrm>
        </p:spPr>
      </p:pic>
    </p:spTree>
    <p:extLst>
      <p:ext uri="{BB962C8B-B14F-4D97-AF65-F5344CB8AC3E}">
        <p14:creationId xmlns:p14="http://schemas.microsoft.com/office/powerpoint/2010/main" val="1209671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D:\Downloads\B612_20201215_201854_854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95536" y="188640"/>
            <a:ext cx="8208912" cy="6264696"/>
          </a:xfrm>
          <a:prstGeom prst="rect">
            <a:avLst/>
          </a:prstGeom>
          <a:noFill/>
        </p:spPr>
      </p:pic>
      <p:cxnSp>
        <p:nvCxnSpPr>
          <p:cNvPr id="4" name="Straight Connector 3"/>
          <p:cNvCxnSpPr/>
          <p:nvPr/>
        </p:nvCxnSpPr>
        <p:spPr>
          <a:xfrm>
            <a:off x="3563888" y="4509120"/>
            <a:ext cx="792088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>
            <a:off x="2771800" y="4869160"/>
            <a:ext cx="792088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336820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D:\Downloads\B612_20201215_201912_995.jpg"/>
          <p:cNvPicPr>
            <a:picLocks noChangeAspect="1" noChangeArrowheads="1"/>
          </p:cNvPicPr>
          <p:nvPr/>
        </p:nvPicPr>
        <p:blipFill rotWithShape="1">
          <a:blip r:embed="rId2"/>
          <a:srcRect b="13483"/>
          <a:stretch/>
        </p:blipFill>
        <p:spPr bwMode="auto">
          <a:xfrm>
            <a:off x="251520" y="260648"/>
            <a:ext cx="8304299" cy="6192688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961849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528" y="332656"/>
            <a:ext cx="3327912" cy="2100688"/>
          </a:xfr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8437" y="2003600"/>
            <a:ext cx="2445819" cy="207081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2623" y="4048125"/>
            <a:ext cx="3013873" cy="200799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519" y="4048958"/>
            <a:ext cx="3327913" cy="200716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4256" y="495008"/>
            <a:ext cx="2915040" cy="20419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4813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131840" y="495671"/>
            <a:ext cx="2276944" cy="504056"/>
          </a:xfrm>
          <a:prstGeom prst="round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3857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Củng cố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TextBox 7"/>
          <p:cNvSpPr txBox="1">
            <a:spLocks noChangeArrowheads="1"/>
          </p:cNvSpPr>
          <p:nvPr/>
        </p:nvSpPr>
        <p:spPr bwMode="auto">
          <a:xfrm>
            <a:off x="914676" y="1856747"/>
            <a:ext cx="7257724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4400"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 sz="4400"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 sz="4400"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 sz="4400"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 sz="4400"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 Con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hãy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tìm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những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từ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ngữ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ngoài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bài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chứa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vần</a:t>
            </a: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en-US" altLang="en-US" sz="3200" b="1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uyên, uyêt</a:t>
            </a:r>
            <a:r>
              <a:rPr kumimoji="0" lang="en-US" alt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?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66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TextBox 8"/>
          <p:cNvSpPr txBox="1">
            <a:spLocks noChangeArrowheads="1"/>
          </p:cNvSpPr>
          <p:nvPr/>
        </p:nvSpPr>
        <p:spPr bwMode="auto">
          <a:xfrm>
            <a:off x="947171" y="3621750"/>
            <a:ext cx="6105843" cy="1077218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4400"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 sz="4400"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 sz="4400"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 sz="4400"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 sz="4400"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 Nói câu với một trong những từ ngữ con vừa tìm được</a:t>
            </a:r>
            <a:r>
              <a:rPr kumimoji="0" lang="vi-V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?</a:t>
            </a:r>
            <a:endParaRPr kumimoji="0" lang="en-US" altLang="en-US" sz="3200" b="1" i="0" u="none" strike="noStrike" kern="1200" cap="none" spc="0" normalizeH="0" baseline="0" noProof="0">
              <a:ln>
                <a:noFill/>
              </a:ln>
              <a:solidFill>
                <a:srgbClr val="0066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5496" y="-205410"/>
            <a:ext cx="2640632" cy="264063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6176" y="4437112"/>
            <a:ext cx="2242664" cy="17099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1125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Chicken dance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611560" y="836712"/>
            <a:ext cx="7848872" cy="4893568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0AB5A69-BD9B-4192-904F-7065F7BE6CA6}"/>
              </a:ext>
            </a:extLst>
          </p:cNvPr>
          <p:cNvSpPr txBox="1"/>
          <p:nvPr/>
        </p:nvSpPr>
        <p:spPr>
          <a:xfrm flipH="1">
            <a:off x="3059832" y="149664"/>
            <a:ext cx="41997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Arial" panose="020B0604020202020204" pitchFamily="34" charset="0"/>
              </a:rPr>
              <a:t>KHỞI ĐỘNG</a:t>
            </a:r>
          </a:p>
        </p:txBody>
      </p:sp>
    </p:spTree>
    <p:extLst>
      <p:ext uri="{BB962C8B-B14F-4D97-AF65-F5344CB8AC3E}">
        <p14:creationId xmlns:p14="http://schemas.microsoft.com/office/powerpoint/2010/main" val="15225424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827584" y="5101780"/>
            <a:ext cx="757130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spcBef>
                <a:spcPct val="0"/>
              </a:spcBef>
              <a:defRPr/>
            </a:pPr>
            <a:r>
              <a:rPr lang="en-US" sz="5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Bà</a:t>
            </a:r>
            <a:r>
              <a:rPr lang="en-US" sz="54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kể</a:t>
            </a:r>
            <a:r>
              <a:rPr lang="en-US" sz="54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chuyện</a:t>
            </a:r>
            <a:r>
              <a:rPr lang="en-US" sz="5400" dirty="0" smtClean="0">
                <a:latin typeface="Arial" panose="020B0604020202020204" pitchFamily="34" charset="0"/>
                <a:cs typeface="Arial" panose="020B0604020202020204" pitchFamily="34" charset="0"/>
              </a:rPr>
              <a:t> hay </a:t>
            </a:r>
            <a:r>
              <a:rPr lang="en-US" sz="5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tuyệt</a:t>
            </a:r>
            <a:r>
              <a:rPr lang="en-US" sz="5400" dirty="0" smtClean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vi-VN" sz="5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0AC4126-4EF8-425D-BFCA-6669F4EDBFAD}"/>
              </a:ext>
            </a:extLst>
          </p:cNvPr>
          <p:cNvSpPr txBox="1"/>
          <p:nvPr/>
        </p:nvSpPr>
        <p:spPr>
          <a:xfrm>
            <a:off x="3528643" y="5101780"/>
            <a:ext cx="187220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5400" dirty="0" err="1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uyên</a:t>
            </a:r>
            <a:endParaRPr lang="en-US" sz="54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Picture 2" descr="D:\Downloads\B612_20201215_201639_508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841" y="908720"/>
            <a:ext cx="8015813" cy="4166907"/>
          </a:xfrm>
          <a:prstGeom prst="rect">
            <a:avLst/>
          </a:prstGeom>
          <a:noFill/>
        </p:spPr>
      </p:pic>
      <p:sp>
        <p:nvSpPr>
          <p:cNvPr id="6" name="Rectangle 5"/>
          <p:cNvSpPr/>
          <p:nvPr/>
        </p:nvSpPr>
        <p:spPr>
          <a:xfrm>
            <a:off x="6683704" y="5101780"/>
            <a:ext cx="216024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5400" dirty="0" err="1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uyêt</a:t>
            </a:r>
            <a:endParaRPr lang="en-US" sz="5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632884" y="204836"/>
            <a:ext cx="3960701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4000" b="1" spc="50" smtClean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+mn-lt"/>
                <a:cs typeface="Arial" panose="020B0604020202020204" pitchFamily="34" charset="0"/>
              </a:rPr>
              <a:t>Bài </a:t>
            </a:r>
            <a:r>
              <a:rPr lang="en-US" sz="4000" b="1" spc="50" smtClean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+mn-lt"/>
                <a:cs typeface="Arial" panose="020B0604020202020204" pitchFamily="34" charset="0"/>
              </a:rPr>
              <a:t>79: uyên uyêt</a:t>
            </a:r>
            <a:endParaRPr lang="en-US" sz="4000" b="1" cap="none" spc="50" dirty="0">
              <a:ln w="11430"/>
              <a:solidFill>
                <a:srgbClr val="FF000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+mn-lt"/>
              <a:cs typeface="Arial" panose="020B0604020202020204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73312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  <p:bldP spid="6" grpId="0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486838" y="2116813"/>
            <a:ext cx="3678029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uyên</a:t>
            </a:r>
            <a:endParaRPr lang="en-US" sz="8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193361" y="2116813"/>
            <a:ext cx="316835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uyêt</a:t>
            </a:r>
            <a:endParaRPr lang="en-US" sz="8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599F029A-FFBD-4D38-8FFA-49E83FE954C6}"/>
              </a:ext>
            </a:extLst>
          </p:cNvPr>
          <p:cNvSpPr/>
          <p:nvPr/>
        </p:nvSpPr>
        <p:spPr>
          <a:xfrm>
            <a:off x="1076581" y="686969"/>
            <a:ext cx="1013076" cy="693721"/>
          </a:xfrm>
          <a:prstGeom prst="round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smtClean="0">
                <a:latin typeface="Arial" panose="020B0604020202020204" pitchFamily="34" charset="0"/>
                <a:cs typeface="Arial" panose="020B0604020202020204" pitchFamily="34" charset="0"/>
              </a:rPr>
              <a:t>Đọc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38C56ACF-8F1D-4012-AE71-95DA5C996217}"/>
              </a:ext>
            </a:extLst>
          </p:cNvPr>
          <p:cNvSpPr/>
          <p:nvPr/>
        </p:nvSpPr>
        <p:spPr>
          <a:xfrm>
            <a:off x="683568" y="735268"/>
            <a:ext cx="552433" cy="597124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5CDB17B-7A5E-4C65-B12D-7FE1541BB995}"/>
              </a:ext>
            </a:extLst>
          </p:cNvPr>
          <p:cNvSpPr txBox="1"/>
          <p:nvPr/>
        </p:nvSpPr>
        <p:spPr>
          <a:xfrm>
            <a:off x="5193361" y="2116813"/>
            <a:ext cx="2528285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88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uyê</a:t>
            </a:r>
            <a:endParaRPr lang="en-US" sz="8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64E817B-EEA1-43A7-94A3-55F05BD8ED62}"/>
              </a:ext>
            </a:extLst>
          </p:cNvPr>
          <p:cNvSpPr txBox="1"/>
          <p:nvPr/>
        </p:nvSpPr>
        <p:spPr>
          <a:xfrm>
            <a:off x="1486838" y="2116813"/>
            <a:ext cx="249746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88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uyê</a:t>
            </a:r>
            <a:endParaRPr lang="en-US" sz="8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286B5E2-C171-44A9-AE5C-67D72E499036}"/>
              </a:ext>
            </a:extLst>
          </p:cNvPr>
          <p:cNvSpPr txBox="1"/>
          <p:nvPr/>
        </p:nvSpPr>
        <p:spPr>
          <a:xfrm>
            <a:off x="3292038" y="2116813"/>
            <a:ext cx="113594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800" dirty="0" err="1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endParaRPr lang="en-US" sz="8800" dirty="0">
              <a:solidFill>
                <a:srgbClr val="00B05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790CEDD-F2B6-492C-9A3A-721D4F3D8B19}"/>
              </a:ext>
            </a:extLst>
          </p:cNvPr>
          <p:cNvSpPr txBox="1"/>
          <p:nvPr/>
        </p:nvSpPr>
        <p:spPr>
          <a:xfrm>
            <a:off x="6988381" y="2116813"/>
            <a:ext cx="140182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800" dirty="0" smtClean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endParaRPr lang="en-US" sz="8800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14" grpId="0"/>
      <p:bldP spid="15" grpId="0"/>
      <p:bldP spid="5" grpId="0"/>
      <p:bldP spid="1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6B1D1CF-0CC5-4948-B618-18F1F074B5DE}"/>
              </a:ext>
            </a:extLst>
          </p:cNvPr>
          <p:cNvSpPr txBox="1"/>
          <p:nvPr/>
        </p:nvSpPr>
        <p:spPr>
          <a:xfrm>
            <a:off x="179512" y="3645024"/>
            <a:ext cx="950505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lang="en-US" sz="4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chuyến</a:t>
            </a:r>
            <a:r>
              <a:rPr lang="en-US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     </a:t>
            </a:r>
            <a:r>
              <a:rPr lang="en-US" sz="4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luyện</a:t>
            </a:r>
            <a:r>
              <a:rPr lang="en-US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     </a:t>
            </a:r>
            <a:r>
              <a:rPr lang="en-US" sz="4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thuyền</a:t>
            </a:r>
            <a:r>
              <a:rPr lang="en-US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    </a:t>
            </a:r>
            <a:r>
              <a:rPr lang="en-US" sz="4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truyện</a:t>
            </a:r>
            <a:endParaRPr lang="en-US" sz="4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36EA651-FDD8-475B-AA72-A1D4D2480989}"/>
              </a:ext>
            </a:extLst>
          </p:cNvPr>
          <p:cNvSpPr txBox="1"/>
          <p:nvPr/>
        </p:nvSpPr>
        <p:spPr>
          <a:xfrm>
            <a:off x="626017" y="4689453"/>
            <a:ext cx="915264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  <a:r>
              <a:rPr lang="en-US" sz="4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uyệt</a:t>
            </a:r>
            <a:r>
              <a:rPr lang="en-US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     </a:t>
            </a:r>
            <a:r>
              <a:rPr lang="en-US" sz="4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khuyết</a:t>
            </a:r>
            <a:r>
              <a:rPr lang="en-US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     </a:t>
            </a:r>
            <a:r>
              <a:rPr lang="en-US" sz="4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tuyết</a:t>
            </a:r>
            <a:r>
              <a:rPr lang="en-US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      </a:t>
            </a:r>
            <a:r>
              <a:rPr lang="en-US" sz="4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tuyệt</a:t>
            </a:r>
            <a:r>
              <a:rPr lang="en-US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sz="4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BC08572-EC1D-48DB-B4EB-C2CEE208D7C0}"/>
              </a:ext>
            </a:extLst>
          </p:cNvPr>
          <p:cNvSpPr txBox="1"/>
          <p:nvPr/>
        </p:nvSpPr>
        <p:spPr>
          <a:xfrm>
            <a:off x="2339752" y="322923"/>
            <a:ext cx="259228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uyên</a:t>
            </a:r>
            <a:endParaRPr lang="en-US" sz="6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B253349-5B1D-4A03-B843-7CB6FD48B0EA}"/>
              </a:ext>
            </a:extLst>
          </p:cNvPr>
          <p:cNvSpPr txBox="1"/>
          <p:nvPr/>
        </p:nvSpPr>
        <p:spPr>
          <a:xfrm>
            <a:off x="5093716" y="322923"/>
            <a:ext cx="316835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uyêt</a:t>
            </a:r>
            <a:endParaRPr lang="en-US" sz="6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91C41379-1709-4557-94A1-1B77DFBB7AEB}"/>
              </a:ext>
            </a:extLst>
          </p:cNvPr>
          <p:cNvSpPr/>
          <p:nvPr/>
        </p:nvSpPr>
        <p:spPr>
          <a:xfrm>
            <a:off x="626017" y="267871"/>
            <a:ext cx="1013076" cy="693721"/>
          </a:xfrm>
          <a:prstGeom prst="round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smtClean="0">
                <a:latin typeface="Arial" panose="020B0604020202020204" pitchFamily="34" charset="0"/>
                <a:cs typeface="Arial" panose="020B0604020202020204" pitchFamily="34" charset="0"/>
              </a:rPr>
              <a:t>Đọc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0D3F1F68-002D-4BB5-8A36-22805BEBE321}"/>
              </a:ext>
            </a:extLst>
          </p:cNvPr>
          <p:cNvSpPr/>
          <p:nvPr/>
        </p:nvSpPr>
        <p:spPr>
          <a:xfrm>
            <a:off x="340971" y="398707"/>
            <a:ext cx="408417" cy="432048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graphicFrame>
        <p:nvGraphicFramePr>
          <p:cNvPr id="22" name="Table 2">
            <a:extLst>
              <a:ext uri="{FF2B5EF4-FFF2-40B4-BE49-F238E27FC236}">
                <a16:creationId xmlns:a16="http://schemas.microsoft.com/office/drawing/2014/main" id="{FFA2FDFD-9997-4164-927F-17F6F152C3F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7674748"/>
              </p:ext>
            </p:extLst>
          </p:nvPr>
        </p:nvGraphicFramePr>
        <p:xfrm>
          <a:off x="3131840" y="1453223"/>
          <a:ext cx="3044706" cy="1524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2353">
                  <a:extLst>
                    <a:ext uri="{9D8B030D-6E8A-4147-A177-3AD203B41FA5}">
                      <a16:colId xmlns:a16="http://schemas.microsoft.com/office/drawing/2014/main" val="3908109760"/>
                    </a:ext>
                  </a:extLst>
                </a:gridCol>
                <a:gridCol w="1522353">
                  <a:extLst>
                    <a:ext uri="{9D8B030D-6E8A-4147-A177-3AD203B41FA5}">
                      <a16:colId xmlns:a16="http://schemas.microsoft.com/office/drawing/2014/main" val="1780204739"/>
                    </a:ext>
                  </a:extLst>
                </a:gridCol>
              </a:tblGrid>
              <a:tr h="695546">
                <a:tc>
                  <a:txBody>
                    <a:bodyPr/>
                    <a:lstStyle/>
                    <a:p>
                      <a:pPr algn="ctr"/>
                      <a:r>
                        <a:rPr lang="en-US" sz="4400" b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</a:t>
                      </a:r>
                      <a:endParaRPr lang="en-US" sz="44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400" b="0" smtClean="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uyên</a:t>
                      </a:r>
                      <a:endParaRPr lang="en-US" sz="4400" b="0" dirty="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7979030"/>
                  </a:ext>
                </a:extLst>
              </a:tr>
              <a:tr h="695546">
                <a:tc gridSpan="2">
                  <a:txBody>
                    <a:bodyPr/>
                    <a:lstStyle/>
                    <a:p>
                      <a:pPr algn="ctr"/>
                      <a:r>
                        <a:rPr lang="en-US" sz="4400" b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</a:t>
                      </a:r>
                      <a:r>
                        <a:rPr lang="en-US" sz="4400" b="0" smtClean="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uyện</a:t>
                      </a:r>
                      <a:endParaRPr lang="en-US" sz="4400" b="0" dirty="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2925745"/>
                  </a:ext>
                </a:extLst>
              </a:tr>
            </a:tbl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46B1D1CF-0CC5-4948-B618-18F1F074B5DE}"/>
              </a:ext>
            </a:extLst>
          </p:cNvPr>
          <p:cNvSpPr txBox="1"/>
          <p:nvPr/>
        </p:nvSpPr>
        <p:spPr>
          <a:xfrm>
            <a:off x="179512" y="3657218"/>
            <a:ext cx="950505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smtClean="0"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lang="en-US" sz="4000" smtClean="0">
                <a:latin typeface="Arial" panose="020B0604020202020204" pitchFamily="34" charset="0"/>
                <a:cs typeface="Arial" panose="020B0604020202020204" pitchFamily="34" charset="0"/>
              </a:rPr>
              <a:t>ch</a:t>
            </a:r>
            <a:r>
              <a:rPr lang="en-US" sz="40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uyên</a:t>
            </a:r>
            <a:r>
              <a:rPr lang="en-US" sz="4000" smtClean="0">
                <a:latin typeface="Arial" panose="020B0604020202020204" pitchFamily="34" charset="0"/>
                <a:cs typeface="Arial" panose="020B0604020202020204" pitchFamily="34" charset="0"/>
              </a:rPr>
              <a:t>     l</a:t>
            </a:r>
            <a:r>
              <a:rPr lang="en-US" sz="40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uyên</a:t>
            </a:r>
            <a:r>
              <a:rPr lang="en-US" sz="4000" smtClean="0">
                <a:latin typeface="Arial" panose="020B0604020202020204" pitchFamily="34" charset="0"/>
                <a:cs typeface="Arial" panose="020B0604020202020204" pitchFamily="34" charset="0"/>
              </a:rPr>
              <a:t>     th</a:t>
            </a:r>
            <a:r>
              <a:rPr lang="en-US" sz="40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uyên</a:t>
            </a:r>
            <a:r>
              <a:rPr lang="en-US" sz="4000" smtClean="0">
                <a:latin typeface="Arial" panose="020B0604020202020204" pitchFamily="34" charset="0"/>
                <a:cs typeface="Arial" panose="020B0604020202020204" pitchFamily="34" charset="0"/>
              </a:rPr>
              <a:t>    tr</a:t>
            </a:r>
            <a:r>
              <a:rPr lang="en-US" sz="40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uyên</a:t>
            </a:r>
            <a:endParaRPr lang="en-US" sz="4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36EA651-FDD8-475B-AA72-A1D4D2480989}"/>
              </a:ext>
            </a:extLst>
          </p:cNvPr>
          <p:cNvSpPr txBox="1"/>
          <p:nvPr/>
        </p:nvSpPr>
        <p:spPr>
          <a:xfrm>
            <a:off x="626016" y="4695774"/>
            <a:ext cx="915264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smtClean="0"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  <a:r>
              <a:rPr lang="en-US" sz="40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uyêt</a:t>
            </a:r>
            <a:r>
              <a:rPr lang="en-US" sz="4000" smtClean="0">
                <a:latin typeface="Arial" panose="020B0604020202020204" pitchFamily="34" charset="0"/>
                <a:cs typeface="Arial" panose="020B0604020202020204" pitchFamily="34" charset="0"/>
              </a:rPr>
              <a:t>     kh</a:t>
            </a:r>
            <a:r>
              <a:rPr lang="en-US" sz="40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uyêt</a:t>
            </a:r>
            <a:r>
              <a:rPr lang="en-US" sz="4000" smtClean="0">
                <a:latin typeface="Arial" panose="020B0604020202020204" pitchFamily="34" charset="0"/>
                <a:cs typeface="Arial" panose="020B0604020202020204" pitchFamily="34" charset="0"/>
              </a:rPr>
              <a:t>     t</a:t>
            </a:r>
            <a:r>
              <a:rPr lang="en-US" sz="40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uyêt</a:t>
            </a:r>
            <a:r>
              <a:rPr lang="en-US" sz="4000" smtClean="0">
                <a:latin typeface="Arial" panose="020B0604020202020204" pitchFamily="34" charset="0"/>
                <a:cs typeface="Arial" panose="020B0604020202020204" pitchFamily="34" charset="0"/>
              </a:rPr>
              <a:t>      t</a:t>
            </a:r>
            <a:r>
              <a:rPr lang="en-US" sz="40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uyêt</a:t>
            </a:r>
            <a:r>
              <a:rPr lang="en-US" sz="400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sz="4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16894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23" grpId="0"/>
      <p:bldP spid="2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79512" y="2636912"/>
            <a:ext cx="36724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con </a:t>
            </a:r>
            <a:r>
              <a:rPr lang="en-US" sz="3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thuyền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E6471E7-45F6-4C3C-8CC9-AE039528C782}"/>
              </a:ext>
            </a:extLst>
          </p:cNvPr>
          <p:cNvSpPr txBox="1"/>
          <p:nvPr/>
        </p:nvSpPr>
        <p:spPr>
          <a:xfrm>
            <a:off x="2029821" y="2646946"/>
            <a:ext cx="185395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dirty="0" err="1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uyên</a:t>
            </a:r>
            <a:endParaRPr lang="en-US" sz="32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" name="Picture 3" descr="D:\Downloads\B612_20201215_201716_439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99592" y="692696"/>
            <a:ext cx="2325204" cy="1728192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2584626" y="4869160"/>
            <a:ext cx="38164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3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răng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khuyết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38FE196-D5D0-4F4B-A19E-80A1F843961B}"/>
              </a:ext>
            </a:extLst>
          </p:cNvPr>
          <p:cNvSpPr txBox="1"/>
          <p:nvPr/>
        </p:nvSpPr>
        <p:spPr>
          <a:xfrm>
            <a:off x="4744866" y="4869160"/>
            <a:ext cx="185395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dirty="0" err="1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uyêt</a:t>
            </a:r>
            <a:endParaRPr lang="en-US" sz="32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" name="Picture 4" descr="D:\Downloads\B612_20201215_201755_169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424720" y="2699613"/>
            <a:ext cx="2136236" cy="1996155"/>
          </a:xfrm>
          <a:prstGeom prst="rect">
            <a:avLst/>
          </a:prstGeom>
          <a:noFill/>
        </p:spPr>
      </p:pic>
      <p:sp>
        <p:nvSpPr>
          <p:cNvPr id="10" name="TextBox 9"/>
          <p:cNvSpPr txBox="1"/>
          <p:nvPr/>
        </p:nvSpPr>
        <p:spPr>
          <a:xfrm>
            <a:off x="4914408" y="2699613"/>
            <a:ext cx="42295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3200" smtClean="0">
                <a:latin typeface="Arial" panose="020B0604020202020204" pitchFamily="34" charset="0"/>
                <a:cs typeface="Arial" panose="020B0604020202020204" pitchFamily="34" charset="0"/>
              </a:rPr>
              <a:t>ruyền</a:t>
            </a:r>
            <a:r>
              <a:rPr lang="en-US" sz="320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smtClean="0">
                <a:latin typeface="Arial" panose="020B0604020202020204" pitchFamily="34" charset="0"/>
                <a:cs typeface="Arial" panose="020B0604020202020204" pitchFamily="34" charset="0"/>
              </a:rPr>
              <a:t>thuyết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1F359E5-0D4D-458C-8661-2FBECF5993E6}"/>
              </a:ext>
            </a:extLst>
          </p:cNvPr>
          <p:cNvSpPr txBox="1"/>
          <p:nvPr/>
        </p:nvSpPr>
        <p:spPr>
          <a:xfrm>
            <a:off x="6012160" y="2699613"/>
            <a:ext cx="156592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dirty="0" err="1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uyên</a:t>
            </a:r>
            <a:endParaRPr lang="en-US" sz="32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2" name="Picture 2" descr="D:\Downloads\B612_20201215_201830_385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874072" y="669214"/>
            <a:ext cx="2226320" cy="1751674"/>
          </a:xfrm>
          <a:prstGeom prst="rect">
            <a:avLst/>
          </a:prstGeom>
          <a:noFill/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D38FE196-D5D0-4F4B-A19E-80A1F843961B}"/>
              </a:ext>
            </a:extLst>
          </p:cNvPr>
          <p:cNvSpPr txBox="1"/>
          <p:nvPr/>
        </p:nvSpPr>
        <p:spPr>
          <a:xfrm>
            <a:off x="7332565" y="2699613"/>
            <a:ext cx="184794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dirty="0" err="1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uyêt</a:t>
            </a:r>
            <a:endParaRPr lang="en-US" sz="32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6B1D1CF-0CC5-4948-B618-18F1F074B5DE}"/>
              </a:ext>
            </a:extLst>
          </p:cNvPr>
          <p:cNvSpPr txBox="1"/>
          <p:nvPr/>
        </p:nvSpPr>
        <p:spPr>
          <a:xfrm>
            <a:off x="654084" y="3142295"/>
            <a:ext cx="784887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lang="en-US" sz="3600" dirty="0" err="1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chuyến</a:t>
            </a:r>
            <a:r>
              <a:rPr lang="en-US" sz="3600" dirty="0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</a:t>
            </a:r>
            <a:r>
              <a:rPr lang="en-US" sz="3600" dirty="0" err="1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luyện</a:t>
            </a:r>
            <a:r>
              <a:rPr lang="en-US" sz="3600" dirty="0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</a:t>
            </a:r>
            <a:r>
              <a:rPr lang="en-US" sz="3600" dirty="0" err="1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thuyền</a:t>
            </a:r>
            <a:r>
              <a:rPr lang="en-US" sz="3600" dirty="0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</a:t>
            </a:r>
            <a:r>
              <a:rPr lang="en-US" sz="3600" dirty="0" err="1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truyện</a:t>
            </a:r>
            <a:endParaRPr lang="en-US" sz="3600" dirty="0">
              <a:solidFill>
                <a:srgbClr val="00B05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36EA651-FDD8-475B-AA72-A1D4D2480989}"/>
              </a:ext>
            </a:extLst>
          </p:cNvPr>
          <p:cNvSpPr txBox="1"/>
          <p:nvPr/>
        </p:nvSpPr>
        <p:spPr>
          <a:xfrm>
            <a:off x="971600" y="4076625"/>
            <a:ext cx="107615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err="1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  <a:r>
              <a:rPr lang="en-US" sz="3600" dirty="0" err="1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uyệt</a:t>
            </a:r>
            <a:r>
              <a:rPr lang="en-US" sz="3600" dirty="0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</a:t>
            </a:r>
            <a:r>
              <a:rPr lang="en-US" sz="3600" dirty="0" err="1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khuyết</a:t>
            </a:r>
            <a:r>
              <a:rPr lang="en-US" sz="3600" dirty="0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</a:t>
            </a:r>
            <a:r>
              <a:rPr lang="en-US" sz="3600" dirty="0" err="1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tuyết</a:t>
            </a:r>
            <a:r>
              <a:rPr lang="en-US" sz="3600" dirty="0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</a:t>
            </a:r>
            <a:r>
              <a:rPr lang="en-US" sz="3600" dirty="0" err="1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tuyệt</a:t>
            </a:r>
            <a:r>
              <a:rPr lang="en-US" sz="3600" dirty="0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sz="3600" dirty="0">
              <a:solidFill>
                <a:srgbClr val="00B05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BC08572-EC1D-48DB-B4EB-C2CEE208D7C0}"/>
              </a:ext>
            </a:extLst>
          </p:cNvPr>
          <p:cNvSpPr txBox="1"/>
          <p:nvPr/>
        </p:nvSpPr>
        <p:spPr>
          <a:xfrm>
            <a:off x="2321257" y="233796"/>
            <a:ext cx="304798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uyên</a:t>
            </a:r>
            <a:endParaRPr lang="en-US" sz="5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B253349-5B1D-4A03-B843-7CB6FD48B0EA}"/>
              </a:ext>
            </a:extLst>
          </p:cNvPr>
          <p:cNvSpPr txBox="1"/>
          <p:nvPr/>
        </p:nvSpPr>
        <p:spPr>
          <a:xfrm>
            <a:off x="4716016" y="233796"/>
            <a:ext cx="372531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uyêt</a:t>
            </a:r>
            <a:endParaRPr lang="en-US" sz="5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7868D95-8F68-453C-A30E-FB4F51AC7AD1}"/>
              </a:ext>
            </a:extLst>
          </p:cNvPr>
          <p:cNvSpPr txBox="1"/>
          <p:nvPr/>
        </p:nvSpPr>
        <p:spPr>
          <a:xfrm>
            <a:off x="971600" y="4982438"/>
            <a:ext cx="27327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 </a:t>
            </a:r>
            <a:r>
              <a:rPr lang="en-US" sz="3600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thuyền</a:t>
            </a:r>
            <a:endParaRPr lang="en-US" sz="36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D8C9D57-528C-4176-88D8-97D72E40BC2F}"/>
              </a:ext>
            </a:extLst>
          </p:cNvPr>
          <p:cNvSpPr txBox="1"/>
          <p:nvPr/>
        </p:nvSpPr>
        <p:spPr>
          <a:xfrm>
            <a:off x="4019491" y="4999675"/>
            <a:ext cx="448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3600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răng</a:t>
            </a:r>
            <a:r>
              <a:rPr lang="en-US" sz="3600" dirty="0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khuyết</a:t>
            </a:r>
            <a:endParaRPr lang="en-US" sz="36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6B51FBD-A38B-4871-97B4-06C4371A8DEC}"/>
              </a:ext>
            </a:extLst>
          </p:cNvPr>
          <p:cNvSpPr txBox="1"/>
          <p:nvPr/>
        </p:nvSpPr>
        <p:spPr>
          <a:xfrm>
            <a:off x="1233512" y="5664943"/>
            <a:ext cx="62652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sz="3600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ruyền</a:t>
            </a:r>
            <a:r>
              <a:rPr lang="en-US" sz="3600" dirty="0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thuyết</a:t>
            </a:r>
            <a:endParaRPr lang="en-US" sz="36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5" name="Table 2">
            <a:extLst>
              <a:ext uri="{FF2B5EF4-FFF2-40B4-BE49-F238E27FC236}">
                <a16:creationId xmlns:a16="http://schemas.microsoft.com/office/drawing/2014/main" id="{FFA2FDFD-9997-4164-927F-17F6F152C3F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1938131"/>
              </p:ext>
            </p:extLst>
          </p:nvPr>
        </p:nvGraphicFramePr>
        <p:xfrm>
          <a:off x="2843808" y="1287492"/>
          <a:ext cx="3044706" cy="1524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2353">
                  <a:extLst>
                    <a:ext uri="{9D8B030D-6E8A-4147-A177-3AD203B41FA5}">
                      <a16:colId xmlns:a16="http://schemas.microsoft.com/office/drawing/2014/main" val="3908109760"/>
                    </a:ext>
                  </a:extLst>
                </a:gridCol>
                <a:gridCol w="1522353">
                  <a:extLst>
                    <a:ext uri="{9D8B030D-6E8A-4147-A177-3AD203B41FA5}">
                      <a16:colId xmlns:a16="http://schemas.microsoft.com/office/drawing/2014/main" val="1780204739"/>
                    </a:ext>
                  </a:extLst>
                </a:gridCol>
              </a:tblGrid>
              <a:tr h="695546">
                <a:tc>
                  <a:txBody>
                    <a:bodyPr/>
                    <a:lstStyle/>
                    <a:p>
                      <a:pPr algn="ctr"/>
                      <a:r>
                        <a:rPr lang="en-US" sz="4400" b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</a:t>
                      </a:r>
                      <a:endParaRPr lang="en-US" sz="44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400" b="0" smtClean="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uyên</a:t>
                      </a:r>
                      <a:endParaRPr lang="en-US" sz="4400" b="0" dirty="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7979030"/>
                  </a:ext>
                </a:extLst>
              </a:tr>
              <a:tr h="695546">
                <a:tc gridSpan="2">
                  <a:txBody>
                    <a:bodyPr/>
                    <a:lstStyle/>
                    <a:p>
                      <a:pPr algn="ctr"/>
                      <a:r>
                        <a:rPr lang="en-US" sz="4400" b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</a:t>
                      </a:r>
                      <a:r>
                        <a:rPr lang="en-US" sz="4400" b="0" smtClean="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uyện</a:t>
                      </a:r>
                      <a:endParaRPr lang="en-US" sz="4400" b="0" dirty="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2925745"/>
                  </a:ext>
                </a:extLst>
              </a:tr>
            </a:tbl>
          </a:graphicData>
        </a:graphic>
      </p:graphicFrame>
    </p:spTree>
    <p:custDataLst>
      <p:tags r:id="rId1"/>
    </p:custDataLst>
    <p:extLst>
      <p:ext uri="{BB962C8B-B14F-4D97-AF65-F5344CB8AC3E}">
        <p14:creationId xmlns:p14="http://schemas.microsoft.com/office/powerpoint/2010/main" val="37511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CF60F1C1-3DAF-4E2D-99B7-10B4B3FD4050}"/>
              </a:ext>
            </a:extLst>
          </p:cNvPr>
          <p:cNvGrpSpPr/>
          <p:nvPr/>
        </p:nvGrpSpPr>
        <p:grpSpPr>
          <a:xfrm>
            <a:off x="1228412" y="1304245"/>
            <a:ext cx="6857999" cy="3857625"/>
            <a:chOff x="0" y="0"/>
            <a:chExt cx="12191999" cy="6858000"/>
          </a:xfrm>
        </p:grpSpPr>
        <p:pic>
          <p:nvPicPr>
            <p:cNvPr id="7" name="Picture 2" descr="Blank chalkboard and four happy kids Royalty Free Vector">
              <a:extLst>
                <a:ext uri="{FF2B5EF4-FFF2-40B4-BE49-F238E27FC236}">
                  <a16:creationId xmlns:a16="http://schemas.microsoft.com/office/drawing/2014/main" id="{A4D3076C-574D-4BAF-865D-3E0C4490BDE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0532"/>
            <a:stretch/>
          </p:blipFill>
          <p:spPr bwMode="auto">
            <a:xfrm>
              <a:off x="0" y="0"/>
              <a:ext cx="12191999" cy="685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090C3655-4CF0-42AB-B3A5-17B50669B1A2}"/>
                </a:ext>
              </a:extLst>
            </p:cNvPr>
            <p:cNvSpPr txBox="1"/>
            <p:nvPr/>
          </p:nvSpPr>
          <p:spPr>
            <a:xfrm flipH="1">
              <a:off x="3424807" y="2107097"/>
              <a:ext cx="6033988" cy="11799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514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713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SGK-TV" pitchFamily="2" charset="0"/>
                  <a:ea typeface="+mn-ea"/>
                  <a:cs typeface="Arial-SGK-TV" pitchFamily="2" charset="0"/>
                </a:rPr>
                <a:t>Viết</a:t>
              </a:r>
              <a:r>
                <a:rPr kumimoji="0" lang="en-US" sz="3713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SGK-TV" pitchFamily="2" charset="0"/>
                  <a:ea typeface="+mn-ea"/>
                  <a:cs typeface="Arial-SGK-TV" pitchFamily="2" charset="0"/>
                </a:rPr>
                <a:t> </a:t>
              </a:r>
              <a:r>
                <a:rPr kumimoji="0" lang="en-US" sz="3713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SGK-TV" pitchFamily="2" charset="0"/>
                  <a:ea typeface="+mn-ea"/>
                  <a:cs typeface="Arial-SGK-TV" pitchFamily="2" charset="0"/>
                </a:rPr>
                <a:t>bảng</a:t>
              </a:r>
              <a:r>
                <a:rPr kumimoji="0" lang="en-US" sz="3713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SGK-TV" pitchFamily="2" charset="0"/>
                  <a:ea typeface="+mn-ea"/>
                  <a:cs typeface="Arial-SGK-TV" pitchFamily="2" charset="0"/>
                </a:rPr>
                <a:t> con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917887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7" name="Group 3"/>
          <p:cNvGrpSpPr>
            <a:grpSpLocks/>
          </p:cNvGrpSpPr>
          <p:nvPr/>
        </p:nvGrpSpPr>
        <p:grpSpPr bwMode="auto">
          <a:xfrm>
            <a:off x="166688" y="166688"/>
            <a:ext cx="2857500" cy="717550"/>
            <a:chOff x="1233053" y="1094509"/>
            <a:chExt cx="2881746" cy="762000"/>
          </a:xfrm>
        </p:grpSpPr>
        <p:sp>
          <p:nvSpPr>
            <p:cNvPr id="5" name="Rounded Rectangle 4"/>
            <p:cNvSpPr/>
            <p:nvPr/>
          </p:nvSpPr>
          <p:spPr>
            <a:xfrm>
              <a:off x="1607680" y="1094509"/>
              <a:ext cx="2507119" cy="762000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Viết</a:t>
              </a:r>
              <a:endParaRPr kumimoji="0" lang="vi-VN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" name="Oval 5"/>
            <p:cNvSpPr/>
            <p:nvPr/>
          </p:nvSpPr>
          <p:spPr>
            <a:xfrm>
              <a:off x="1233053" y="1094509"/>
              <a:ext cx="747652" cy="762000"/>
            </a:xfrm>
            <a:prstGeom prst="ellipse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</a:t>
              </a:r>
              <a:endParaRPr kumimoji="0" lang="vi-VN" sz="4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5536" y="2276872"/>
            <a:ext cx="8003460" cy="21833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83491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9.2|4.6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6.3|8.5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|25.1|27.9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2.1|20.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|25.1|27.9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7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Austin</Template>
  <TotalTime>369</TotalTime>
  <Words>133</Words>
  <Application>Microsoft Office PowerPoint</Application>
  <PresentationFormat>On-screen Show (4:3)</PresentationFormat>
  <Paragraphs>51</Paragraphs>
  <Slides>14</Slides>
  <Notes>0</Notes>
  <HiddenSlides>0</HiddenSlides>
  <MMClips>2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14</vt:i4>
      </vt:variant>
    </vt:vector>
  </HeadingPairs>
  <TitlesOfParts>
    <vt:vector size="28" baseType="lpstr">
      <vt:lpstr>Arial</vt:lpstr>
      <vt:lpstr>Arial-SGK-TV</vt:lpstr>
      <vt:lpstr>Calibri</vt:lpstr>
      <vt:lpstr>Calibri Light</vt:lpstr>
      <vt:lpstr>Times New Roman</vt:lpstr>
      <vt:lpstr>UTM Avo</vt:lpstr>
      <vt:lpstr>UTM Cookies</vt:lpstr>
      <vt:lpstr>Office Theme</vt:lpstr>
      <vt:lpstr>7_Office Theme</vt:lpstr>
      <vt:lpstr>1_Office Theme</vt:lpstr>
      <vt:lpstr>3_Office Theme</vt:lpstr>
      <vt:lpstr>2_Office Theme</vt:lpstr>
      <vt:lpstr>4_Office Theme</vt:lpstr>
      <vt:lpstr>5_Office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admin</cp:lastModifiedBy>
  <cp:revision>69</cp:revision>
  <dcterms:created xsi:type="dcterms:W3CDTF">2020-08-21T16:44:00Z</dcterms:created>
  <dcterms:modified xsi:type="dcterms:W3CDTF">2022-12-18T06:22:57Z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1033-11.2.0.9635</vt:lpwstr>
  </property>
</Properties>
</file>