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7"/>
  </p:notesMasterIdLst>
  <p:sldIdLst>
    <p:sldId id="476" r:id="rId5"/>
    <p:sldId id="475" r:id="rId6"/>
    <p:sldId id="256" r:id="rId7"/>
    <p:sldId id="298" r:id="rId8"/>
    <p:sldId id="257" r:id="rId9"/>
    <p:sldId id="301" r:id="rId10"/>
    <p:sldId id="276" r:id="rId11"/>
    <p:sldId id="477" r:id="rId12"/>
    <p:sldId id="259" r:id="rId13"/>
    <p:sldId id="473" r:id="rId14"/>
    <p:sldId id="260" r:id="rId15"/>
    <p:sldId id="478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7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3555-187D-405B-8979-94366A39D92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80C4-9D58-4267-8FF4-D24E629F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680C4-9D58-4267-8FF4-D24E629FE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8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680C4-9D58-4267-8FF4-D24E629FE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0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1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6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2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4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4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3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2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3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6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2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69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7F40-3BCD-4076-8BF8-4DA29E6C5BF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2C6C4-02EE-470D-8EA2-71513BBB75ED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2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29C33-65DC-4461-9CA9-EC05A4BDE9D0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46F58-1483-49EF-BB5B-C6BD9CD4B9D7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50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288A9-BE5F-4B21-ACB9-CDEA33CBF3F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9E123-86F7-4264-A138-266064D28EB0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64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2C86F-B77B-41A6-A61B-FD1A4FA1D93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56541-B85E-4799-8860-1563384F642E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49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EAD20-9C59-4E44-8F72-B7361BA7C813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D91C18-BC1E-41B1-B06D-5FBE47E2296E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3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C03A8-CE86-4908-BD61-F40543E0E12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CC9DF-A606-45D7-9C2D-79EEA558B247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2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D8DC6-7AC3-4D12-926C-E48FECA04E6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AC92D-F1F6-4EF3-B26D-46BD3E976BF7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73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0BA97-DD8C-47D9-B207-C05240E3771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11BA9-8EC2-492A-9A2D-A20308AFC6C4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63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B5564-CCAB-4C95-88EC-2CA2C2157B2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9B54F-22C0-4EAC-9B1A-5A9FE2EE58F9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2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5CA32-90BD-409A-B902-AE6B4DBC506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1BBE4-C8BF-485B-9FE8-C28777D32076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90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4D36A-438A-4780-9BDC-20267021037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3848A-3051-4356-82C6-D1ACA8812EE3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4634D-39E5-441B-B771-2A32E9964490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8D1E-CD44-449A-93A7-545F6303CC0E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Chicken%20dance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943" y="2749212"/>
            <a:ext cx="334303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38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330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300" b="1" i="0" u="none" strike="noStrike" kern="1200" cap="none" spc="38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30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38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33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28850" y="1257300"/>
            <a:ext cx="4861214" cy="178045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656182" y="2064149"/>
            <a:ext cx="4080759" cy="610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37020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4" y="692696"/>
            <a:ext cx="772260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quất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.Cây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Mẹ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”.Cả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ón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5E7BD-F5AF-4983-A065-FD469719A9C2}"/>
              </a:ext>
            </a:extLst>
          </p:cNvPr>
          <p:cNvSpPr txBox="1"/>
          <p:nvPr/>
        </p:nvSpPr>
        <p:spPr>
          <a:xfrm>
            <a:off x="2628218" y="4619640"/>
            <a:ext cx="5231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Gần Tết, bố và Hà đi đâu?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EF718-7865-4B7D-A6A3-8CBBE654E13A}"/>
              </a:ext>
            </a:extLst>
          </p:cNvPr>
          <p:cNvSpPr txBox="1"/>
          <p:nvPr/>
        </p:nvSpPr>
        <p:spPr>
          <a:xfrm>
            <a:off x="2653688" y="4650417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Bố và Hà mua gì?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41F497-74FB-40AE-8FF4-D76B75B09D24}"/>
              </a:ext>
            </a:extLst>
          </p:cNvPr>
          <p:cNvSpPr txBox="1"/>
          <p:nvPr/>
        </p:nvSpPr>
        <p:spPr>
          <a:xfrm>
            <a:off x="2664629" y="4404195"/>
            <a:ext cx="523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Cành đào và cây quất hai bố con mua thế nào?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741975"/>
            <a:ext cx="2766891" cy="29499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87624" y="764704"/>
            <a:ext cx="525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1089" y="1391837"/>
            <a:ext cx="1236615" cy="8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99082" y="764704"/>
            <a:ext cx="1573318" cy="1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56087" y="1391837"/>
            <a:ext cx="5916313" cy="167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6458" y="2564904"/>
            <a:ext cx="4517785" cy="8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4" idx="3"/>
          </p:cNvCxnSpPr>
          <p:nvPr/>
        </p:nvCxnSpPr>
        <p:spPr>
          <a:xfrm>
            <a:off x="671089" y="2018312"/>
            <a:ext cx="7622989" cy="65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1088" y="3168728"/>
            <a:ext cx="7622989" cy="65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6096" y="2564904"/>
            <a:ext cx="2857981" cy="4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474" y="3741975"/>
            <a:ext cx="2056744" cy="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0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B612_20201215_200027_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31840" y="495671"/>
            <a:ext cx="2276944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14676" y="1856747"/>
            <a:ext cx="6711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uân, uất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47171" y="3621750"/>
            <a:ext cx="610584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-205410"/>
            <a:ext cx="2640632" cy="2640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242664" cy="17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cken danc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836712"/>
            <a:ext cx="7848872" cy="4893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059832" y="149664"/>
            <a:ext cx="419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8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80528" y="5289424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thuật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chào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xuân.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D:\Downloads\B612_20201215_195739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7"/>
            <a:ext cx="7992888" cy="4308697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80528" y="5289424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nghệ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chào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361" y="266371"/>
            <a:ext cx="3461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Bài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78: uân uât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827" y="182808"/>
            <a:ext cx="1598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454" y="201071"/>
            <a:ext cx="136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uât</a:t>
            </a: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1398" y="1304194"/>
            <a:ext cx="1470778" cy="829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673" y="1258539"/>
            <a:ext cx="649934" cy="94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7684" y="1313973"/>
            <a:ext cx="1440159" cy="829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6513" y="2156830"/>
            <a:ext cx="3001331" cy="1012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259" y="1258539"/>
            <a:ext cx="1638963" cy="94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6040" y="2242609"/>
            <a:ext cx="2062834" cy="94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5275" y="188640"/>
            <a:ext cx="1540421" cy="631919"/>
            <a:chOff x="295275" y="188640"/>
            <a:chExt cx="2019300" cy="750888"/>
          </a:xfrm>
        </p:grpSpPr>
        <p:sp>
          <p:nvSpPr>
            <p:cNvPr id="15" name="Rectangle: Rounded Corners 5"/>
            <p:cNvSpPr/>
            <p:nvPr/>
          </p:nvSpPr>
          <p:spPr>
            <a:xfrm>
              <a:off x="979487" y="188640"/>
              <a:ext cx="1335088" cy="71278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95275" y="228328"/>
              <a:ext cx="785812" cy="711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831252" y="3407019"/>
            <a:ext cx="752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</a:rPr>
              <a:t>huẩn    huân     khuân      tuần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831251" y="3407019"/>
            <a:ext cx="752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</a:rPr>
              <a:t>h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uân</a:t>
            </a:r>
            <a:r>
              <a:rPr lang="en-US" sz="4000" smtClean="0">
                <a:latin typeface="Arial" panose="020B0604020202020204" pitchFamily="34" charset="0"/>
              </a:rPr>
              <a:t>    h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uân</a:t>
            </a:r>
            <a:r>
              <a:rPr lang="en-US" sz="4000" smtClean="0">
                <a:latin typeface="Arial" panose="020B0604020202020204" pitchFamily="34" charset="0"/>
              </a:rPr>
              <a:t>     kh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uân</a:t>
            </a:r>
            <a:r>
              <a:rPr lang="en-US" sz="4000" smtClean="0">
                <a:latin typeface="Arial" panose="020B0604020202020204" pitchFamily="34" charset="0"/>
              </a:rPr>
              <a:t>      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uân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880015" y="4646759"/>
            <a:ext cx="752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</a:rPr>
              <a:t>k</a:t>
            </a:r>
            <a:r>
              <a:rPr lang="en-US" sz="4000" smtClean="0">
                <a:latin typeface="Arial" panose="020B0604020202020204" pitchFamily="34" charset="0"/>
              </a:rPr>
              <a:t>huất</a:t>
            </a:r>
            <a:r>
              <a:rPr lang="en-US" sz="4000" smtClean="0">
                <a:latin typeface="Arial" panose="020B0604020202020204" pitchFamily="34" charset="0"/>
              </a:rPr>
              <a:t>     luật       thuật       xuất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871144" y="4646759"/>
            <a:ext cx="752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</a:rPr>
              <a:t>k</a:t>
            </a:r>
            <a:r>
              <a:rPr lang="en-US" sz="4000" smtClean="0">
                <a:latin typeface="Arial" panose="020B0604020202020204" pitchFamily="34" charset="0"/>
              </a:rPr>
              <a:t>h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uất</a:t>
            </a:r>
            <a:r>
              <a:rPr lang="en-US" sz="4000" smtClean="0">
                <a:latin typeface="Arial" panose="020B0604020202020204" pitchFamily="34" charset="0"/>
              </a:rPr>
              <a:t>     l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uật</a:t>
            </a:r>
            <a:r>
              <a:rPr lang="en-US" sz="4000" smtClean="0">
                <a:latin typeface="Arial" panose="020B0604020202020204" pitchFamily="34" charset="0"/>
              </a:rPr>
              <a:t>       th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uật</a:t>
            </a:r>
            <a:r>
              <a:rPr lang="en-US" sz="4000" smtClean="0">
                <a:latin typeface="Arial" panose="020B0604020202020204" pitchFamily="34" charset="0"/>
              </a:rPr>
              <a:t>       x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uất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4555" y="182808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</a:t>
            </a:r>
            <a:endParaRPr lang="en-US" sz="6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7454" y="201615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</a:t>
            </a: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7786" y="18280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6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50020" y="20107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66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9" grpId="0"/>
      <p:bldP spid="12" grpId="0" animBg="1"/>
      <p:bldP spid="13" grpId="0" animBg="1"/>
      <p:bldP spid="10" grpId="0"/>
      <p:bldP spid="11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27584" y="285293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91880" y="386104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444208" y="2852935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õ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thuật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764703"/>
            <a:ext cx="2321457" cy="1982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448272" cy="1629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42999"/>
            <a:ext cx="1966633" cy="19042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27584" y="2852935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uân</a:t>
            </a:r>
            <a:r>
              <a:rPr lang="en-US" sz="360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91880" y="386104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mùa</a:t>
            </a:r>
            <a:r>
              <a:rPr lang="en-US" sz="36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</a:t>
            </a:r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44208" y="2852934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õ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B751C-6AE2-4F59-BB90-429B3A281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5" b="14035"/>
          <a:stretch/>
        </p:blipFill>
        <p:spPr>
          <a:xfrm>
            <a:off x="1799692" y="260647"/>
            <a:ext cx="5580620" cy="333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7C255F-F48F-4203-86DD-34ADCC80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2" b="15342"/>
          <a:stretch/>
        </p:blipFill>
        <p:spPr>
          <a:xfrm>
            <a:off x="1241630" y="3717032"/>
            <a:ext cx="66967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1" y="1268760"/>
            <a:ext cx="79606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endParaRPr lang="vi-VN" altLang="en-US" sz="2700">
              <a:solidFill>
                <a:srgbClr val="800080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17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66688" y="166688"/>
            <a:ext cx="2857500" cy="717550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680" y="1094509"/>
              <a:ext cx="2507119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7652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9" y="1988840"/>
            <a:ext cx="7923063" cy="24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5712" y="3211995"/>
            <a:ext cx="8114907" cy="2935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tết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đào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quất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 Cành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đào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chi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chít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non,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nụ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phớt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ấp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nở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Cây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quất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xum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xuê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óng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Mẹ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nhìn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nói</a:t>
            </a:r>
            <a:r>
              <a:rPr lang="en-US" sz="320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đem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rồi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đấy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”.   Cả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vui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ón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 rotWithShape="1">
          <a:blip r:embed="rId3"/>
          <a:srcRect t="10977" r="5923"/>
          <a:stretch/>
        </p:blipFill>
        <p:spPr bwMode="auto">
          <a:xfrm>
            <a:off x="438426" y="264951"/>
            <a:ext cx="8007067" cy="290236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804868-C175-44B1-AD70-29588867D8E8}"/>
              </a:ext>
            </a:extLst>
          </p:cNvPr>
          <p:cNvGrpSpPr/>
          <p:nvPr/>
        </p:nvGrpSpPr>
        <p:grpSpPr>
          <a:xfrm>
            <a:off x="1475656" y="3620339"/>
            <a:ext cx="338328" cy="400110"/>
            <a:chOff x="743565" y="3551219"/>
            <a:chExt cx="33832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66CDDA-F36F-4453-A411-CE9E6D14AB37}"/>
                </a:ext>
              </a:extLst>
            </p:cNvPr>
            <p:cNvSpPr/>
            <p:nvPr/>
          </p:nvSpPr>
          <p:spPr>
            <a:xfrm>
              <a:off x="743565" y="3582224"/>
              <a:ext cx="338328" cy="32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280CBC-619E-4901-B24B-3BBDD5FBD0E2}"/>
                </a:ext>
              </a:extLst>
            </p:cNvPr>
            <p:cNvSpPr txBox="1"/>
            <p:nvPr/>
          </p:nvSpPr>
          <p:spPr>
            <a:xfrm>
              <a:off x="743565" y="3551219"/>
              <a:ext cx="338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897FD-7398-41F9-9C22-5FDF2CD054CB}"/>
              </a:ext>
            </a:extLst>
          </p:cNvPr>
          <p:cNvGrpSpPr/>
          <p:nvPr/>
        </p:nvGrpSpPr>
        <p:grpSpPr>
          <a:xfrm>
            <a:off x="6337912" y="4059705"/>
            <a:ext cx="338328" cy="400112"/>
            <a:chOff x="720416" y="4129399"/>
            <a:chExt cx="338328" cy="4001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5D492D3-3C33-47B8-AB84-E5982B9C0C65}"/>
                </a:ext>
              </a:extLst>
            </p:cNvPr>
            <p:cNvSpPr/>
            <p:nvPr/>
          </p:nvSpPr>
          <p:spPr>
            <a:xfrm>
              <a:off x="720416" y="4207686"/>
              <a:ext cx="338328" cy="32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1A7367-947B-4BAC-B31A-5891FAAB3DAE}"/>
                </a:ext>
              </a:extLst>
            </p:cNvPr>
            <p:cNvSpPr txBox="1"/>
            <p:nvPr/>
          </p:nvSpPr>
          <p:spPr>
            <a:xfrm>
              <a:off x="720416" y="4129399"/>
              <a:ext cx="338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C5AE77-7BF8-4EAB-8140-D29A6F71CDAB}"/>
              </a:ext>
            </a:extLst>
          </p:cNvPr>
          <p:cNvGrpSpPr/>
          <p:nvPr/>
        </p:nvGrpSpPr>
        <p:grpSpPr>
          <a:xfrm>
            <a:off x="4788024" y="4575641"/>
            <a:ext cx="338328" cy="400110"/>
            <a:chOff x="681229" y="4757287"/>
            <a:chExt cx="338328" cy="4001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454E77-5EE2-48C7-8CA0-5221A6343396}"/>
                </a:ext>
              </a:extLst>
            </p:cNvPr>
            <p:cNvSpPr/>
            <p:nvPr/>
          </p:nvSpPr>
          <p:spPr>
            <a:xfrm>
              <a:off x="681229" y="4796431"/>
              <a:ext cx="338328" cy="32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96B3C6-0345-4B89-BE86-67531FB2FD2B}"/>
                </a:ext>
              </a:extLst>
            </p:cNvPr>
            <p:cNvSpPr txBox="1"/>
            <p:nvPr/>
          </p:nvSpPr>
          <p:spPr>
            <a:xfrm>
              <a:off x="681229" y="4757287"/>
              <a:ext cx="338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9AAF37-E20A-4D2A-9075-D6F9061165FD}"/>
              </a:ext>
            </a:extLst>
          </p:cNvPr>
          <p:cNvGrpSpPr/>
          <p:nvPr/>
        </p:nvGrpSpPr>
        <p:grpSpPr>
          <a:xfrm>
            <a:off x="539552" y="3284027"/>
            <a:ext cx="338328" cy="400110"/>
            <a:chOff x="191044" y="4168541"/>
            <a:chExt cx="338328" cy="4001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9842D-F488-4383-B73A-C4773CEF4A23}"/>
                </a:ext>
              </a:extLst>
            </p:cNvPr>
            <p:cNvSpPr/>
            <p:nvPr/>
          </p:nvSpPr>
          <p:spPr>
            <a:xfrm>
              <a:off x="191044" y="4168541"/>
              <a:ext cx="338328" cy="32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16A648-B2A2-40F0-8C3D-A5932513A17C}"/>
                </a:ext>
              </a:extLst>
            </p:cNvPr>
            <p:cNvSpPr txBox="1"/>
            <p:nvPr/>
          </p:nvSpPr>
          <p:spPr>
            <a:xfrm>
              <a:off x="200386" y="4168541"/>
              <a:ext cx="283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100E7-5937-47CB-BA1B-1769F632435B}"/>
              </a:ext>
            </a:extLst>
          </p:cNvPr>
          <p:cNvGrpSpPr/>
          <p:nvPr/>
        </p:nvGrpSpPr>
        <p:grpSpPr>
          <a:xfrm>
            <a:off x="1979712" y="5654723"/>
            <a:ext cx="338328" cy="400110"/>
            <a:chOff x="191044" y="4168541"/>
            <a:chExt cx="338328" cy="4001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0FD6EB0-FF51-4EF0-9D52-E2127B2B7270}"/>
                </a:ext>
              </a:extLst>
            </p:cNvPr>
            <p:cNvSpPr/>
            <p:nvPr/>
          </p:nvSpPr>
          <p:spPr>
            <a:xfrm>
              <a:off x="191044" y="4168541"/>
              <a:ext cx="338328" cy="32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40418F-93CA-43AA-BF27-D5C6E30453E8}"/>
                </a:ext>
              </a:extLst>
            </p:cNvPr>
            <p:cNvSpPr txBox="1"/>
            <p:nvPr/>
          </p:nvSpPr>
          <p:spPr>
            <a:xfrm>
              <a:off x="200386" y="4168541"/>
              <a:ext cx="283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425712" y="3211995"/>
            <a:ext cx="8114907" cy="2935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tết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đào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uất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 Cành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đào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chi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chít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non,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nụ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phớt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ấp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nở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Cây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uất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xum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xuê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óng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Mẹ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nhìn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nói</a:t>
            </a:r>
            <a:r>
              <a:rPr lang="en-US" sz="320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đem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rồi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đấy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”.   Cả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vui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</a:t>
            </a:r>
            <a:r>
              <a:rPr lang="en-US" sz="3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ón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uân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360</Words>
  <Application>Microsoft Office PowerPoint</Application>
  <PresentationFormat>On-screen Show (4:3)</PresentationFormat>
  <Paragraphs>48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UTM Avo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admin</cp:lastModifiedBy>
  <cp:revision>15</cp:revision>
  <dcterms:created xsi:type="dcterms:W3CDTF">2020-12-15T08:15:30Z</dcterms:created>
  <dcterms:modified xsi:type="dcterms:W3CDTF">2022-12-18T05:34:46Z</dcterms:modified>
</cp:coreProperties>
</file>