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12" r:id="rId5"/>
  </p:sldMasterIdLst>
  <p:notesMasterIdLst>
    <p:notesMasterId r:id="rId19"/>
  </p:notesMasterIdLst>
  <p:sldIdLst>
    <p:sldId id="303" r:id="rId6"/>
    <p:sldId id="274" r:id="rId7"/>
    <p:sldId id="257" r:id="rId8"/>
    <p:sldId id="258" r:id="rId9"/>
    <p:sldId id="289" r:id="rId10"/>
    <p:sldId id="290" r:id="rId11"/>
    <p:sldId id="309" r:id="rId12"/>
    <p:sldId id="310" r:id="rId13"/>
    <p:sldId id="294" r:id="rId14"/>
    <p:sldId id="295" r:id="rId15"/>
    <p:sldId id="297" r:id="rId16"/>
    <p:sldId id="298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30" autoAdjust="0"/>
  </p:normalViewPr>
  <p:slideViewPr>
    <p:cSldViewPr snapToGrid="0">
      <p:cViewPr varScale="1">
        <p:scale>
          <a:sx n="93" d="100"/>
          <a:sy n="93" d="100"/>
        </p:scale>
        <p:origin x="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3480-D961-498A-85BD-3968BDEDCA09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6ED6-BDF7-4E9A-999D-B1CA6909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0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3200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7272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895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328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4703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3151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3365" y="357607"/>
            <a:ext cx="264687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738885913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9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9" y="487680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9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26/05/2025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6" y="2005015"/>
            <a:ext cx="4335463" cy="471486"/>
          </a:xfrm>
        </p:spPr>
        <p:txBody>
          <a:bodyPr>
            <a:normAutofit/>
          </a:bodyPr>
          <a:lstStyle>
            <a:lvl1pPr marL="0" indent="0">
              <a:buNone/>
              <a:defRPr sz="1866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6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992707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15376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789" y="1943100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4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399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4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26/05/2025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defTabSz="1218804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3637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7F40-3BCD-4076-8BF8-4DA29E6C5B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32C6C4-02EE-470D-8EA2-71513BBB75ED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9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9C33-65DC-4461-9CA9-EC05A4BDE9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46F58-1483-49EF-BB5B-C6BD9CD4B9D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07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88A9-BE5F-4B21-ACB9-CDEA33CBF3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39E123-86F7-4264-A138-266064D28EB0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06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C86F-B77B-41A6-A61B-FD1A4FA1D9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56541-B85E-4799-8860-1563384F642E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19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AD20-9C59-4E44-8F72-B7361BA7C81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D91C18-BC1E-41B1-B06D-5FBE47E2296E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4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03A8-CE86-4908-BD61-F40543E0E12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BCC9DF-A606-45D7-9C2D-79EEA558B24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6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8DC6-7AC3-4D12-926C-E48FECA04E6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FAC92D-F1F6-4EF3-B26D-46BD3E976BF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08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BA97-DD8C-47D9-B207-C05240E3771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11BA9-8EC2-492A-9A2D-A20308AFC6C4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0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6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5564-CCAB-4C95-88EC-2CA2C2157B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9B54F-22C0-4EAC-9B1A-5A9FE2EE58F9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64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CA32-90BD-409A-B902-AE6B4DBC506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1BBE4-C8BF-485B-9FE8-C28777D32076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16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D36A-438A-4780-9BDC-20267021037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73848A-3051-4356-82C6-D1ACA8812EE3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98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1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023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3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3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83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3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3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704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910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920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86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5" y="219521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815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7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9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17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79"/>
            <a:ext cx="47520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6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1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93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7191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5"/>
            <a:ext cx="44848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64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237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751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 panose="020B0604020202020204" pitchFamily="34" charset="0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3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7F40-3BCD-4076-8BF8-4DA29E6C5BF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32C6C4-02EE-470D-8EA2-71513BBB75ED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64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9C33-65DC-4461-9CA9-EC05A4BDE9D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46F58-1483-49EF-BB5B-C6BD9CD4B9D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55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88A9-BE5F-4B21-ACB9-CDEA33CBF3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39E123-86F7-4264-A138-266064D28EB0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05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C86F-B77B-41A6-A61B-FD1A4FA1D9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56541-B85E-4799-8860-1563384F642E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3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AD20-9C59-4E44-8F72-B7361BA7C81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D91C18-BC1E-41B1-B06D-5FBE47E2296E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18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03A8-CE86-4908-BD61-F40543E0E12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BCC9DF-A606-45D7-9C2D-79EEA558B24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90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8DC6-7AC3-4D12-926C-E48FECA04E6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FAC92D-F1F6-4EF3-B26D-46BD3E976BF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62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BA97-DD8C-47D9-B207-C05240E3771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11BA9-8EC2-492A-9A2D-A20308AFC6C4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88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5564-CCAB-4C95-88EC-2CA2C2157B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9B54F-22C0-4EAC-9B1A-5A9FE2EE58F9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45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CA32-90BD-409A-B902-AE6B4DBC506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1BBE4-C8BF-485B-9FE8-C28777D32076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D36A-438A-4780-9BDC-20267021037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73848A-3051-4356-82C6-D1ACA8812EE3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2025/5/26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transition advClick="0" advTm="0"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4634D-39E5-441B-B771-2A32E996449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A8D1E-CD44-449A-93A7-545F6303CC0E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812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4634D-39E5-441B-B771-2A32E996449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A8D1E-CD44-449A-93A7-545F6303CC0E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" y="-26317"/>
            <a:ext cx="12188238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4272360" y="-46864"/>
            <a:ext cx="8493645" cy="686223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9052" y="685901"/>
            <a:ext cx="8084985" cy="370252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48843724"/>
      </p:ext>
    </p:extLst>
  </p:cSld>
  <p:clrMapOvr>
    <a:masterClrMapping/>
  </p:clrMapOvr>
  <p:transition advClick="0" advTm="11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/>
          <a:stretch/>
        </p:blipFill>
        <p:spPr>
          <a:xfrm>
            <a:off x="0" y="0"/>
            <a:ext cx="12192000" cy="30376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071372"/>
            <a:ext cx="12192000" cy="35873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lỉu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vuốt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785446" y="3071372"/>
            <a:ext cx="323557" cy="3696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731476" y="3558342"/>
            <a:ext cx="332602" cy="4134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0" y="4124095"/>
            <a:ext cx="336953" cy="3869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127841" y="4851735"/>
            <a:ext cx="493375" cy="3266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99288" y="5484278"/>
            <a:ext cx="444803" cy="3329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Đọc</a:t>
              </a:r>
              <a:endParaRPr lang="en-US" sz="48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0" y="3071372"/>
            <a:ext cx="12192000" cy="35873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lỉu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uệ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vuốt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6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0"/>
    </mc:Choice>
    <mc:Fallback xmlns="">
      <p:transition spd="slow" advClick="0" advTm="9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25727" r="16525" b="989"/>
          <a:stretch/>
        </p:blipFill>
        <p:spPr>
          <a:xfrm>
            <a:off x="5799908" y="0"/>
            <a:ext cx="6392091" cy="3869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57999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lỉu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giỡn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vuốt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5799907" y="3869870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0" name="Cloud 19"/>
          <p:cNvSpPr/>
          <p:nvPr/>
        </p:nvSpPr>
        <p:spPr>
          <a:xfrm>
            <a:off x="5799908" y="3869869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2" name="Cloud 21"/>
          <p:cNvSpPr/>
          <p:nvPr/>
        </p:nvSpPr>
        <p:spPr>
          <a:xfrm>
            <a:off x="5795424" y="3869868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68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00"/>
    </mc:Choice>
    <mc:Fallback xmlns="">
      <p:transition spd="slow" advClick="0" advTm="5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22796" b="5136"/>
          <a:stretch/>
        </p:blipFill>
        <p:spPr>
          <a:xfrm>
            <a:off x="761999" y="1175658"/>
            <a:ext cx="10519954" cy="56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2131" y="143862"/>
            <a:ext cx="7759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Khu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vườn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mơ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ước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850" y="143862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/>
                <a:t>Nói</a:t>
              </a:r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1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55840" y="495671"/>
            <a:ext cx="2276944" cy="5040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63">
              <a:defRPr/>
            </a:pPr>
            <a:r>
              <a:rPr lang="en-US" sz="4000" b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Củng cố</a:t>
            </a:r>
            <a:endParaRPr lang="en-US" sz="40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438677" y="1856747"/>
            <a:ext cx="72328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oai, uê, uy </a:t>
            </a: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471172" y="3621750"/>
            <a:ext cx="6105843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lang="vi-VN" altLang="en-US" sz="32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8356" y="107921"/>
            <a:ext cx="3831655" cy="2640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00" y="3752850"/>
            <a:ext cx="2883049" cy="23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8262" y="5165350"/>
            <a:ext cx="103350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Quê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xum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xuê</a:t>
            </a:r>
            <a:r>
              <a:rPr lang="en-US" sz="3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0919" y="-2876243"/>
            <a:ext cx="4876801" cy="10629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0720" y="5165350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7458" y="5160823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719" y="5750126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1136" y="550590"/>
            <a:ext cx="2895601" cy="712788"/>
            <a:chOff x="390226" y="188640"/>
            <a:chExt cx="1924349" cy="712788"/>
          </a:xfrm>
        </p:grpSpPr>
        <p:sp>
          <p:nvSpPr>
            <p:cNvPr id="15" name="Rectangle: Rounded Corners 5"/>
            <p:cNvSpPr/>
            <p:nvPr/>
          </p:nvSpPr>
          <p:spPr>
            <a:xfrm>
              <a:off x="763703" y="188640"/>
              <a:ext cx="1550872" cy="71278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Nhận biết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90226" y="188640"/>
              <a:ext cx="514964" cy="711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006737" y="0"/>
            <a:ext cx="49018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Bài 77: oai uê uy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50000"/>
    </mc:Choice>
    <mc:Fallback xmlns="">
      <p:transition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0326" y="779857"/>
            <a:ext cx="1694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9391" y="855623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5291" y="855623"/>
            <a:ext cx="1369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196" y="2886891"/>
            <a:ext cx="1963271" cy="1227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49467" y="2886891"/>
            <a:ext cx="1963271" cy="12279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196" y="4114796"/>
            <a:ext cx="3926542" cy="1280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5275" y="188640"/>
            <a:ext cx="2019300" cy="750888"/>
            <a:chOff x="295275" y="188640"/>
            <a:chExt cx="2019300" cy="750888"/>
          </a:xfrm>
        </p:grpSpPr>
        <p:sp>
          <p:nvSpPr>
            <p:cNvPr id="13" name="Rectangle: Rounded Corners 5"/>
            <p:cNvSpPr/>
            <p:nvPr/>
          </p:nvSpPr>
          <p:spPr>
            <a:xfrm>
              <a:off x="979487" y="188640"/>
              <a:ext cx="1335088" cy="712788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95275" y="228328"/>
              <a:ext cx="785812" cy="7112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9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88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37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724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3988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9247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thuế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3966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3988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9247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7246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9251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0102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7333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3987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0648" y="2909047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88693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598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5873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526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10" y="0"/>
            <a:ext cx="3870790" cy="397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4504268" y="0"/>
            <a:ext cx="3606800" cy="397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94126" cy="397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06242"/>
            <a:ext cx="429412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sọ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268" y="4206242"/>
            <a:ext cx="360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9285" y="4206239"/>
            <a:ext cx="38707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532" y="4206241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534" y="4206240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0492" y="4206239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600" y="5765078"/>
            <a:ext cx="323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khoai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068" y="5765079"/>
            <a:ext cx="237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vạn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5210" y="5765077"/>
            <a:ext cx="387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en-US" sz="4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67" t="24553" r="23161" b="13660"/>
          <a:stretch/>
        </p:blipFill>
        <p:spPr>
          <a:xfrm>
            <a:off x="1984466" y="118000"/>
            <a:ext cx="8386354" cy="5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752413" y="1304246"/>
            <a:ext cx="6857999" cy="3857625"/>
            <a:chOff x="0" y="0"/>
            <a:chExt cx="12191999" cy="6858000"/>
          </a:xfrm>
        </p:grpSpPr>
        <p:pic>
          <p:nvPicPr>
            <p:cNvPr id="7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424807" y="2107097"/>
              <a:ext cx="6033988" cy="117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sz="3713" b="1" dirty="0" err="1">
                  <a:solidFill>
                    <a:prstClr val="white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r>
                <a:rPr lang="en-US" sz="3713" b="1" dirty="0">
                  <a:solidFill>
                    <a:prstClr val="white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713" b="1" dirty="0" err="1">
                  <a:solidFill>
                    <a:prstClr val="white"/>
                  </a:solidFill>
                  <a:latin typeface="Arial-SGK-TV" pitchFamily="2" charset="0"/>
                  <a:cs typeface="Arial-SGK-TV" pitchFamily="2" charset="0"/>
                </a:rPr>
                <a:t>bảng</a:t>
              </a:r>
              <a:r>
                <a:rPr lang="en-US" sz="3713" b="1" dirty="0">
                  <a:solidFill>
                    <a:prstClr val="white"/>
                  </a:solidFill>
                  <a:latin typeface="Arial-SGK-TV" pitchFamily="2" charset="0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44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690688" y="166688"/>
            <a:ext cx="2857500" cy="717550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680" y="1094509"/>
              <a:ext cx="2507119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vi-VN" sz="4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7652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46" y="1133041"/>
            <a:ext cx="10075599" cy="49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785479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/>
                <a:t>Đọc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2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354</Words>
  <Application>Microsoft Office PowerPoint</Application>
  <PresentationFormat>Widescreen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Arial-SGK-TV</vt:lpstr>
      <vt:lpstr>Calibri</vt:lpstr>
      <vt:lpstr>Calibri Light</vt:lpstr>
      <vt:lpstr>Times New Roman</vt:lpstr>
      <vt:lpstr>UTM Cookies</vt:lpstr>
      <vt:lpstr>印品黑体</vt:lpstr>
      <vt:lpstr>Office Theme</vt:lpstr>
      <vt:lpstr>Office 主题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114</cp:revision>
  <dcterms:created xsi:type="dcterms:W3CDTF">2021-12-25T10:03:11Z</dcterms:created>
  <dcterms:modified xsi:type="dcterms:W3CDTF">2025-05-26T03:27:24Z</dcterms:modified>
</cp:coreProperties>
</file>