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4"/>
  </p:notesMasterIdLst>
  <p:sldIdLst>
    <p:sldId id="365" r:id="rId3"/>
    <p:sldId id="369" r:id="rId4"/>
    <p:sldId id="354" r:id="rId5"/>
    <p:sldId id="338" r:id="rId6"/>
    <p:sldId id="339" r:id="rId7"/>
    <p:sldId id="340" r:id="rId8"/>
    <p:sldId id="371" r:id="rId9"/>
    <p:sldId id="376" r:id="rId10"/>
    <p:sldId id="375" r:id="rId11"/>
    <p:sldId id="342" r:id="rId12"/>
    <p:sldId id="351" r:id="rId13"/>
    <p:sldId id="343" r:id="rId14"/>
    <p:sldId id="367" r:id="rId15"/>
    <p:sldId id="373" r:id="rId16"/>
    <p:sldId id="356" r:id="rId17"/>
    <p:sldId id="345" r:id="rId18"/>
    <p:sldId id="346" r:id="rId19"/>
    <p:sldId id="347" r:id="rId20"/>
    <p:sldId id="366" r:id="rId21"/>
    <p:sldId id="360" r:id="rId22"/>
    <p:sldId id="368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66FF"/>
    <a:srgbClr val="B2E3FC"/>
    <a:srgbClr val="F6B843"/>
    <a:srgbClr val="FFED8E"/>
    <a:srgbClr val="FFF89A"/>
    <a:srgbClr val="59C030"/>
    <a:srgbClr val="ACD868"/>
    <a:srgbClr val="66E5B9"/>
    <a:srgbClr val="F0C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11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42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2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4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22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  <p:sldLayoutId id="214748370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1" y="3876673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969010" y="4394125"/>
            <a:ext cx="340369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684097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91246"/>
              <a:chOff x="4956313" y="577575"/>
              <a:chExt cx="828261" cy="79124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91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383" y="3971244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" y="1828800"/>
            <a:ext cx="10167898" cy="2024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79303" y="462669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168769"/>
            <a:ext cx="9575074" cy="47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68" y="213876"/>
            <a:ext cx="5770738" cy="1684329"/>
          </a:xfrm>
          <a:prstGeom prst="rect">
            <a:avLst/>
          </a:prstGeom>
        </p:spPr>
      </p:pic>
      <p:pic>
        <p:nvPicPr>
          <p:cNvPr id="3" name="Picture 2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2" y="1763486"/>
            <a:ext cx="8516983" cy="46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2953114" y="901987"/>
            <a:ext cx="3518044" cy="270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523410" y="901987"/>
            <a:ext cx="3574179" cy="2703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2953116" y="3667073"/>
            <a:ext cx="3518042" cy="279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6523410" y="3667073"/>
            <a:ext cx="3574179" cy="2793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1034" y="104578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713" y="166976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832" t="5478" r="51140" b="2819"/>
          <a:stretch/>
        </p:blipFill>
        <p:spPr>
          <a:xfrm>
            <a:off x="2330245" y="994319"/>
            <a:ext cx="7890387" cy="5465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260" t="5671" r="7837" b="3115"/>
          <a:stretch/>
        </p:blipFill>
        <p:spPr>
          <a:xfrm>
            <a:off x="2330246" y="994319"/>
            <a:ext cx="7890386" cy="546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8069" t="8557" r="52017" b="2774"/>
          <a:stretch/>
        </p:blipFill>
        <p:spPr>
          <a:xfrm>
            <a:off x="2330244" y="994318"/>
            <a:ext cx="7890388" cy="5465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50" t="8605" r="9096" b="2711"/>
          <a:stretch/>
        </p:blipFill>
        <p:spPr>
          <a:xfrm>
            <a:off x="2330244" y="994318"/>
            <a:ext cx="7890388" cy="5465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2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291039" y="5681017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mây buồn</a:t>
            </a:r>
            <a:r>
              <a:rPr lang="vi-VN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3156216" y="357098"/>
            <a:ext cx="6727372" cy="5323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258214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6428" y="5656216"/>
            <a:ext cx="7545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mây muốn đi làm mưa</a:t>
            </a:r>
            <a:r>
              <a:rPr lang="vi-VN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3036389" y="314504"/>
            <a:ext cx="6799942" cy="5341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7" y="167975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4371" y="5252897"/>
            <a:ext cx="806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 xuống, con người và cỏ cây như thế nào</a:t>
            </a:r>
            <a:r>
              <a:rPr lang="vi-VN" sz="4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069" t="8557" r="52017" b="2774"/>
          <a:stretch/>
        </p:blipFill>
        <p:spPr>
          <a:xfrm>
            <a:off x="2978331" y="326571"/>
            <a:ext cx="6975566" cy="4926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9" y="134769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5041" y="5617028"/>
            <a:ext cx="869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biến thành mây như thế nào</a:t>
            </a:r>
            <a:r>
              <a:rPr lang="vi-VN" sz="44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1250" t="8605" r="9096" b="2711"/>
          <a:stretch/>
        </p:blipFill>
        <p:spPr>
          <a:xfrm>
            <a:off x="3241317" y="332389"/>
            <a:ext cx="6527266" cy="528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8" y="212221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2953114" y="901987"/>
            <a:ext cx="3518044" cy="270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523410" y="901987"/>
            <a:ext cx="3574179" cy="2703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2953116" y="3667073"/>
            <a:ext cx="3518042" cy="279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6523410" y="3667073"/>
            <a:ext cx="3574179" cy="2793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1034" y="104578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78" y="2969204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48" y="3079709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A7C4FAB0-4E14-4260-BC13-07879CDDADD5}"/>
              </a:ext>
            </a:extLst>
          </p:cNvPr>
          <p:cNvSpPr/>
          <p:nvPr/>
        </p:nvSpPr>
        <p:spPr>
          <a:xfrm>
            <a:off x="1719081" y="1125134"/>
            <a:ext cx="8287067" cy="3109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>
              <a:spcBef>
                <a:spcPts val="0"/>
              </a:spcBef>
            </a:pPr>
            <a:r>
              <a:rPr lang="en-GB" sz="4400" b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75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5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kể chuyện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1523843" y="1863979"/>
            <a:ext cx="6483687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bài học</a:t>
            </a:r>
            <a:endParaRPr lang="en-GB" sz="6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3983562"/>
            <a:ext cx="12188826" cy="28735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0296">
            <a:off x="10075427" y="582158"/>
            <a:ext cx="1045797" cy="1234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3694866"/>
            <a:ext cx="11936455" cy="3168871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2265981" y="1046552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</a:t>
            </a:r>
            <a:endParaRPr lang="en-US" sz="6000" b="1" smtClean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 smtClean="0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hẹn </a:t>
            </a: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6" y="182880"/>
            <a:ext cx="11020927" cy="63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6" y="302290"/>
            <a:ext cx="1907652" cy="78540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54983" y="1593670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63782" y="1593670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72581" y="1593669"/>
            <a:ext cx="2296621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46604" y="1593668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54983" y="3239049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63782" y="3243153"/>
            <a:ext cx="2549980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91164" y="3239049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99963" y="3239048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loe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6" y="230513"/>
            <a:ext cx="10985863" cy="6261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70677">
            <a:off x="1271442" y="1013754"/>
            <a:ext cx="1610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</a:p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04304">
            <a:off x="3079766" y="905872"/>
            <a:ext cx="1459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 mơ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0284" y="625073"/>
            <a:ext cx="1105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èo mướp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31708">
            <a:off x="6634413" y="762112"/>
            <a:ext cx="112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ạt cườm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2935" y="1430215"/>
            <a:ext cx="168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 lượn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6423" y="2247818"/>
            <a:ext cx="155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ụ hoa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8493" y="3065421"/>
            <a:ext cx="206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 hoe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53490" y="4033347"/>
            <a:ext cx="224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oả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38" y="230513"/>
            <a:ext cx="1591349" cy="677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3" y="298430"/>
            <a:ext cx="1534069" cy="653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3549" y="182176"/>
            <a:ext cx="331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sớm</a:t>
            </a:r>
            <a:endParaRPr lang="en-US" sz="4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0628" y="951617"/>
            <a:ext cx="432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bông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vai thức dậy.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628" y="3452802"/>
            <a:ext cx="463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1707" y="5761125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(Hoàng Minh Ngọc)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7455933" y="194587"/>
            <a:ext cx="3948184" cy="62845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6241515" y="2762319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59080" y="2762318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584018" y="5233621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01583" y="5233620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3" y="298430"/>
            <a:ext cx="1534069" cy="653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3549" y="182176"/>
            <a:ext cx="331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sớm</a:t>
            </a:r>
            <a:endParaRPr lang="en-US" sz="4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0628" y="951617"/>
            <a:ext cx="432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bông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vai thức dậy.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0628" y="3452802"/>
            <a:ext cx="463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xa,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1707" y="5761125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(Hoàng Minh Ngọc)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7455933" y="194587"/>
            <a:ext cx="3948184" cy="6284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1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13003114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23" y="2840769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1991643"/>
            <a:ext cx="9220198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1216122" latinLnBrk="1">
              <a:defRPr/>
            </a:pPr>
            <a:r>
              <a:rPr lang="en-US" sz="8800" b="1">
                <a:solidFill>
                  <a:srgbClr val="0000FF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NGHỈ GIỮA GIỜ</a:t>
            </a:r>
            <a:endParaRPr lang="en-US" sz="8800" b="1" dirty="0">
              <a:solidFill>
                <a:srgbClr val="0000FF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chải răng - Chun Chin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24" y="201706"/>
            <a:ext cx="11026588" cy="62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.6|3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8.9|2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7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4610</TotalTime>
  <Words>196</Words>
  <Application>Microsoft Office PowerPoint</Application>
  <PresentationFormat>Widescreen</PresentationFormat>
  <Paragraphs>59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맑은 고딕</vt:lpstr>
      <vt:lpstr>微软雅黑</vt:lpstr>
      <vt:lpstr>宋体</vt:lpstr>
      <vt:lpstr>#9Slide07 IcielCadena</vt:lpstr>
      <vt:lpstr>Arial</vt:lpstr>
      <vt:lpstr>Arial-Rounded</vt:lpstr>
      <vt:lpstr>Calibri</vt:lpstr>
      <vt:lpstr>Calibri Light</vt:lpstr>
      <vt:lpstr>等线</vt:lpstr>
      <vt:lpstr>Tahoma</vt:lpstr>
      <vt:lpstr>Times New Roman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376</cp:revision>
  <dcterms:created xsi:type="dcterms:W3CDTF">2021-06-02T01:34:28Z</dcterms:created>
  <dcterms:modified xsi:type="dcterms:W3CDTF">2022-12-10T00:30:53Z</dcterms:modified>
</cp:coreProperties>
</file>