
<file path=[Content_Types].xml><?xml version="1.0" encoding="utf-8"?>
<Types xmlns="http://schemas.openxmlformats.org/package/2006/content-types">
  <Default Extension="png" ContentType="image/png"/>
  <Default Extension="jpeg" ContentType="image/jpeg"/>
  <Default Extension="m4a" ContentType="audio/mp4"/>
  <Default Extension="rels" ContentType="application/vnd.openxmlformats-package.relationships+xml"/>
  <Default Extension="xml" ContentType="application/xml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4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5.xml" ContentType="application/vnd.openxmlformats-officedocument.theme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6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2" r:id="rId3"/>
    <p:sldMasterId id="2147483700" r:id="rId4"/>
    <p:sldMasterId id="2147483728" r:id="rId5"/>
    <p:sldMasterId id="2147483756" r:id="rId6"/>
    <p:sldMasterId id="2147483769" r:id="rId7"/>
  </p:sldMasterIdLst>
  <p:notesMasterIdLst>
    <p:notesMasterId r:id="rId24"/>
  </p:notesMasterIdLst>
  <p:sldIdLst>
    <p:sldId id="287" r:id="rId8"/>
    <p:sldId id="288" r:id="rId9"/>
    <p:sldId id="286" r:id="rId10"/>
    <p:sldId id="274" r:id="rId11"/>
    <p:sldId id="291" r:id="rId12"/>
    <p:sldId id="290" r:id="rId13"/>
    <p:sldId id="292" r:id="rId14"/>
    <p:sldId id="293" r:id="rId15"/>
    <p:sldId id="294" r:id="rId16"/>
    <p:sldId id="295" r:id="rId17"/>
    <p:sldId id="263" r:id="rId18"/>
    <p:sldId id="282" r:id="rId19"/>
    <p:sldId id="283" r:id="rId20"/>
    <p:sldId id="284" r:id="rId21"/>
    <p:sldId id="279" r:id="rId22"/>
    <p:sldId id="289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2830" autoAdjust="0"/>
  </p:normalViewPr>
  <p:slideViewPr>
    <p:cSldViewPr snapToGrid="0">
      <p:cViewPr varScale="1">
        <p:scale>
          <a:sx n="84" d="100"/>
          <a:sy n="84" d="100"/>
        </p:scale>
        <p:origin x="96" y="1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tableStyles" Target="tableStyle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5493480-D961-498A-85BD-3968BDEDCA09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6BA6ED6-BDF7-4E9A-999D-B1CA69097C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80657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6BA6ED6-BDF7-4E9A-999D-B1CA69097CA4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75682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6BA6ED6-BDF7-4E9A-999D-B1CA69097CA4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70809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28822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266151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0912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67893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6301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489893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D0D902-E3FD-41D4-B99A-597D73F1A131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487760"/>
      </p:ext>
    </p:extLst>
  </p:cSld>
  <p:clrMapOvr>
    <a:masterClrMapping/>
  </p:clrMapOvr>
  <p:transition advTm="6645"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D2D8B6-A4AC-42E0-BA92-63F5808EFAB9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6241208"/>
      </p:ext>
    </p:extLst>
  </p:cSld>
  <p:clrMapOvr>
    <a:masterClrMapping/>
  </p:clrMapOvr>
  <p:transition advTm="6645"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D5E828-E5B7-4D4D-9B80-7E0F84246B19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757607"/>
      </p:ext>
    </p:extLst>
  </p:cSld>
  <p:clrMapOvr>
    <a:masterClrMapping/>
  </p:clrMapOvr>
  <p:transition advTm="6645"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3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3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E889393-D349-44D7-AD3D-BABF296EAA05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047054"/>
      </p:ext>
    </p:extLst>
  </p:cSld>
  <p:clrMapOvr>
    <a:masterClrMapping/>
  </p:clrMapOvr>
  <p:transition advTm="6645"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5B5BE1-1900-417B-AE8E-E6037FDDFC28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30149"/>
      </p:ext>
    </p:extLst>
  </p:cSld>
  <p:clrMapOvr>
    <a:masterClrMapping/>
  </p:clrMapOvr>
  <p:transition advTm="6645"/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1BC497-F838-49E0-8278-72BCFF454F91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3929349"/>
      </p:ext>
    </p:extLst>
  </p:cSld>
  <p:clrMapOvr>
    <a:masterClrMapping/>
  </p:clrMapOvr>
  <p:transition advTm="6645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425455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C6F88C-A493-4071-8513-6FE15AE74A2B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393721"/>
      </p:ext>
    </p:extLst>
  </p:cSld>
  <p:clrMapOvr>
    <a:masterClrMapping/>
  </p:clrMapOvr>
  <p:transition advTm="6645"/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3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3384FC0-1499-44A9-97CF-09119C7CF36E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5823236"/>
      </p:ext>
    </p:extLst>
  </p:cSld>
  <p:clrMapOvr>
    <a:masterClrMapping/>
  </p:clrMapOvr>
  <p:transition advTm="6645"/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F74ED5-F850-4853-B39F-47DCA0B681FB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138973"/>
      </p:ext>
    </p:extLst>
  </p:cSld>
  <p:clrMapOvr>
    <a:masterClrMapping/>
  </p:clrMapOvr>
  <p:transition advTm="6645"/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19B0F0-6FB0-4512-B550-AF40F1A0DDF9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629397"/>
      </p:ext>
    </p:extLst>
  </p:cSld>
  <p:clrMapOvr>
    <a:masterClrMapping/>
  </p:clrMapOvr>
  <p:transition advTm="6645"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1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1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313C44-666D-497D-9BA3-E1180D68CD38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5944599"/>
      </p:ext>
    </p:extLst>
  </p:cSld>
  <p:clrMapOvr>
    <a:masterClrMapping/>
  </p:clrMapOvr>
  <p:transition advTm="6645"/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41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fld id="{BED2BAF4-63E0-45E4-909C-0AF5B3B4DC4A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0143347"/>
      </p:ext>
    </p:extLst>
  </p:cSld>
  <p:clrMapOvr>
    <a:masterClrMapping/>
  </p:clrMapOvr>
  <p:transition advTm="6645"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0915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19182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3982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2255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894271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670579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820955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685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26100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95235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948874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300022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5" y="219521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52137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1278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31100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3197384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55155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7" y="1596479"/>
            <a:ext cx="475208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7947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391811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880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25265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30107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3" y="1647225"/>
            <a:ext cx="448488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5977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073348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615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62157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68957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71833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231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55148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31958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41717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80536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00857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6137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48138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378433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23220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08655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9083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06383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7289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2681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630060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482728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93443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509657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76394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40724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223413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259466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456361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75928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27196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52548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4234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5912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837103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21922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664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27777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6034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25452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8035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24842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29787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244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197534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603743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1283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50173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1301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1654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883580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389525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83697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39246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12285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567392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508306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335045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812691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0842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64721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08585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0339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947999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58467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78394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03059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296034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0427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485508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5487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25093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74480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8983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09685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67548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88384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3308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625191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2078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37196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589106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5609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24356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24695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43095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016923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049414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9029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419707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38263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96841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2151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516646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7681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77660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54093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2109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217752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61138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26" Type="http://schemas.openxmlformats.org/officeDocument/2006/relationships/slideLayout" Target="../slideLayouts/slideLayout48.xml"/><Relationship Id="rId3" Type="http://schemas.openxmlformats.org/officeDocument/2006/relationships/slideLayout" Target="../slideLayouts/slideLayout25.xml"/><Relationship Id="rId21" Type="http://schemas.openxmlformats.org/officeDocument/2006/relationships/slideLayout" Target="../slideLayouts/slideLayout43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47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24" Type="http://schemas.openxmlformats.org/officeDocument/2006/relationships/slideLayout" Target="../slideLayouts/slideLayout46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45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Relationship Id="rId27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18" Type="http://schemas.openxmlformats.org/officeDocument/2006/relationships/slideLayout" Target="../slideLayouts/slideLayout67.xml"/><Relationship Id="rId26" Type="http://schemas.openxmlformats.org/officeDocument/2006/relationships/slideLayout" Target="../slideLayouts/slideLayout75.xml"/><Relationship Id="rId3" Type="http://schemas.openxmlformats.org/officeDocument/2006/relationships/slideLayout" Target="../slideLayouts/slideLayout52.xml"/><Relationship Id="rId21" Type="http://schemas.openxmlformats.org/officeDocument/2006/relationships/slideLayout" Target="../slideLayouts/slideLayout70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17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1.xml"/><Relationship Id="rId16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9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73.xml"/><Relationship Id="rId5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72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68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71.xml"/><Relationship Id="rId27" Type="http://schemas.openxmlformats.org/officeDocument/2006/relationships/slideLayout" Target="../slideLayouts/slideLayout7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slideLayout" Target="../slideLayouts/slideLayout89.xml"/><Relationship Id="rId18" Type="http://schemas.openxmlformats.org/officeDocument/2006/relationships/slideLayout" Target="../slideLayouts/slideLayout94.xml"/><Relationship Id="rId26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79.xml"/><Relationship Id="rId21" Type="http://schemas.openxmlformats.org/officeDocument/2006/relationships/slideLayout" Target="../slideLayouts/slideLayout97.xml"/><Relationship Id="rId7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88.xml"/><Relationship Id="rId17" Type="http://schemas.openxmlformats.org/officeDocument/2006/relationships/slideLayout" Target="../slideLayouts/slideLayout93.xml"/><Relationship Id="rId25" Type="http://schemas.openxmlformats.org/officeDocument/2006/relationships/slideLayout" Target="../slideLayouts/slideLayout101.xml"/><Relationship Id="rId2" Type="http://schemas.openxmlformats.org/officeDocument/2006/relationships/slideLayout" Target="../slideLayouts/slideLayout78.xml"/><Relationship Id="rId16" Type="http://schemas.openxmlformats.org/officeDocument/2006/relationships/slideLayout" Target="../slideLayouts/slideLayout92.xml"/><Relationship Id="rId20" Type="http://schemas.openxmlformats.org/officeDocument/2006/relationships/slideLayout" Target="../slideLayouts/slideLayout96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24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81.xml"/><Relationship Id="rId15" Type="http://schemas.openxmlformats.org/officeDocument/2006/relationships/slideLayout" Target="../slideLayouts/slideLayout91.xml"/><Relationship Id="rId23" Type="http://schemas.openxmlformats.org/officeDocument/2006/relationships/slideLayout" Target="../slideLayouts/slideLayout99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86.xml"/><Relationship Id="rId19" Type="http://schemas.openxmlformats.org/officeDocument/2006/relationships/slideLayout" Target="../slideLayouts/slideLayout95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slideLayout" Target="../slideLayouts/slideLayout90.xml"/><Relationship Id="rId22" Type="http://schemas.openxmlformats.org/officeDocument/2006/relationships/slideLayout" Target="../slideLayouts/slideLayout98.xml"/><Relationship Id="rId27" Type="http://schemas.openxmlformats.org/officeDocument/2006/relationships/slideLayout" Target="../slideLayouts/slideLayout10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10.xml"/><Relationship Id="rId12" Type="http://schemas.openxmlformats.org/officeDocument/2006/relationships/slideLayout" Target="../slideLayouts/slideLayout115.xml"/><Relationship Id="rId2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Relationship Id="rId14" Type="http://schemas.openxmlformats.org/officeDocument/2006/relationships/image" Target="../media/image1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13" Type="http://schemas.openxmlformats.org/officeDocument/2006/relationships/slideLayout" Target="../slideLayouts/slideLayout128.xml"/><Relationship Id="rId18" Type="http://schemas.openxmlformats.org/officeDocument/2006/relationships/slideLayout" Target="../slideLayouts/slideLayout133.xml"/><Relationship Id="rId26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18.xml"/><Relationship Id="rId21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22.xml"/><Relationship Id="rId12" Type="http://schemas.openxmlformats.org/officeDocument/2006/relationships/slideLayout" Target="../slideLayouts/slideLayout127.xml"/><Relationship Id="rId17" Type="http://schemas.openxmlformats.org/officeDocument/2006/relationships/slideLayout" Target="../slideLayouts/slideLayout132.xml"/><Relationship Id="rId25" Type="http://schemas.openxmlformats.org/officeDocument/2006/relationships/slideLayout" Target="../slideLayouts/slideLayout140.xml"/><Relationship Id="rId2" Type="http://schemas.openxmlformats.org/officeDocument/2006/relationships/slideLayout" Target="../slideLayouts/slideLayout117.xml"/><Relationship Id="rId16" Type="http://schemas.openxmlformats.org/officeDocument/2006/relationships/slideLayout" Target="../slideLayouts/slideLayout131.xml"/><Relationship Id="rId20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24" Type="http://schemas.openxmlformats.org/officeDocument/2006/relationships/slideLayout" Target="../slideLayouts/slideLayout139.xml"/><Relationship Id="rId5" Type="http://schemas.openxmlformats.org/officeDocument/2006/relationships/slideLayout" Target="../slideLayouts/slideLayout120.xml"/><Relationship Id="rId15" Type="http://schemas.openxmlformats.org/officeDocument/2006/relationships/slideLayout" Target="../slideLayouts/slideLayout130.xml"/><Relationship Id="rId23" Type="http://schemas.openxmlformats.org/officeDocument/2006/relationships/slideLayout" Target="../slideLayouts/slideLayout138.xml"/><Relationship Id="rId28" Type="http://schemas.openxmlformats.org/officeDocument/2006/relationships/theme" Target="../theme/theme7.xml"/><Relationship Id="rId10" Type="http://schemas.openxmlformats.org/officeDocument/2006/relationships/slideLayout" Target="../slideLayouts/slideLayout125.xml"/><Relationship Id="rId19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Relationship Id="rId14" Type="http://schemas.openxmlformats.org/officeDocument/2006/relationships/slideLayout" Target="../slideLayouts/slideLayout129.xml"/><Relationship Id="rId22" Type="http://schemas.openxmlformats.org/officeDocument/2006/relationships/slideLayout" Target="../slideLayouts/slideLayout137.xml"/><Relationship Id="rId27" Type="http://schemas.openxmlformats.org/officeDocument/2006/relationships/slideLayout" Target="../slideLayouts/slideLayout1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BB5D42D-0D6B-45A1-B175-630643168E11}" type="datetimeFigureOut">
              <a:rPr lang="en-US" smtClean="0"/>
              <a:t>12/10/2022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157B461-7042-4290-AE80-2C33750977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8201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28606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2593288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  <p:sldLayoutId id="2147483699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2997900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  <p:sldLayoutId id="2147483714" r:id="rId14"/>
    <p:sldLayoutId id="2147483715" r:id="rId15"/>
    <p:sldLayoutId id="2147483716" r:id="rId16"/>
    <p:sldLayoutId id="2147483717" r:id="rId17"/>
    <p:sldLayoutId id="2147483718" r:id="rId18"/>
    <p:sldLayoutId id="2147483719" r:id="rId19"/>
    <p:sldLayoutId id="2147483720" r:id="rId20"/>
    <p:sldLayoutId id="2147483721" r:id="rId21"/>
    <p:sldLayoutId id="2147483722" r:id="rId22"/>
    <p:sldLayoutId id="2147483723" r:id="rId23"/>
    <p:sldLayoutId id="2147483724" r:id="rId24"/>
    <p:sldLayoutId id="2147483725" r:id="rId25"/>
    <p:sldLayoutId id="2147483726" r:id="rId26"/>
    <p:sldLayoutId id="2147483727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4646966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4" r:id="rId6"/>
    <p:sldLayoutId id="2147483735" r:id="rId7"/>
    <p:sldLayoutId id="2147483736" r:id="rId8"/>
    <p:sldLayoutId id="2147483737" r:id="rId9"/>
    <p:sldLayoutId id="2147483738" r:id="rId10"/>
    <p:sldLayoutId id="2147483739" r:id="rId11"/>
    <p:sldLayoutId id="2147483740" r:id="rId12"/>
    <p:sldLayoutId id="2147483741" r:id="rId13"/>
    <p:sldLayoutId id="2147483742" r:id="rId14"/>
    <p:sldLayoutId id="2147483743" r:id="rId15"/>
    <p:sldLayoutId id="2147483744" r:id="rId16"/>
    <p:sldLayoutId id="2147483745" r:id="rId17"/>
    <p:sldLayoutId id="2147483746" r:id="rId18"/>
    <p:sldLayoutId id="2147483747" r:id="rId19"/>
    <p:sldLayoutId id="2147483748" r:id="rId20"/>
    <p:sldLayoutId id="2147483749" r:id="rId21"/>
    <p:sldLayoutId id="2147483750" r:id="rId22"/>
    <p:sldLayoutId id="2147483751" r:id="rId23"/>
    <p:sldLayoutId id="2147483752" r:id="rId24"/>
    <p:sldLayoutId id="2147483753" r:id="rId25"/>
    <p:sldLayoutId id="2147483754" r:id="rId26"/>
    <p:sldLayoutId id="2147483755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3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F16920F-CB97-41FB-B4FF-EE984BB0C14E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26594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  <p:sldLayoutId id="2147483768" r:id="rId12"/>
  </p:sldLayoutIdLst>
  <p:transition advTm="6645"/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30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9804824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  <p:sldLayoutId id="2147483775" r:id="rId6"/>
    <p:sldLayoutId id="2147483776" r:id="rId7"/>
    <p:sldLayoutId id="2147483777" r:id="rId8"/>
    <p:sldLayoutId id="2147483778" r:id="rId9"/>
    <p:sldLayoutId id="2147483779" r:id="rId10"/>
    <p:sldLayoutId id="2147483780" r:id="rId11"/>
    <p:sldLayoutId id="2147483781" r:id="rId12"/>
    <p:sldLayoutId id="2147483782" r:id="rId13"/>
    <p:sldLayoutId id="2147483783" r:id="rId14"/>
    <p:sldLayoutId id="2147483784" r:id="rId15"/>
    <p:sldLayoutId id="2147483785" r:id="rId16"/>
    <p:sldLayoutId id="2147483786" r:id="rId17"/>
    <p:sldLayoutId id="2147483787" r:id="rId18"/>
    <p:sldLayoutId id="2147483788" r:id="rId19"/>
    <p:sldLayoutId id="2147483789" r:id="rId20"/>
    <p:sldLayoutId id="2147483790" r:id="rId21"/>
    <p:sldLayoutId id="2147483791" r:id="rId22"/>
    <p:sldLayoutId id="2147483792" r:id="rId23"/>
    <p:sldLayoutId id="2147483793" r:id="rId24"/>
    <p:sldLayoutId id="2147483794" r:id="rId25"/>
    <p:sldLayoutId id="2147483795" r:id="rId26"/>
    <p:sldLayoutId id="2147483796" r:id="rId27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4.m4a"/><Relationship Id="rId1" Type="http://schemas.microsoft.com/office/2007/relationships/media" Target="../media/media4.m4a"/><Relationship Id="rId4" Type="http://schemas.openxmlformats.org/officeDocument/2006/relationships/image" Target="../media/image1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5.m4a"/><Relationship Id="rId1" Type="http://schemas.microsoft.com/office/2007/relationships/media" Target="../media/media5.m4a"/><Relationship Id="rId4" Type="http://schemas.openxmlformats.org/officeDocument/2006/relationships/image" Target="../media/image1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6.m4a"/><Relationship Id="rId1" Type="http://schemas.microsoft.com/office/2007/relationships/media" Target="../media/media6.m4a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05.xml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3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3981647" y="2522616"/>
            <a:ext cx="446192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50" normalizeH="0" baseline="0" noProof="0" dirty="0" err="1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Môn</a:t>
            </a:r>
            <a:r>
              <a:rPr kumimoji="0" lang="en-US" sz="4400" b="1" i="0" u="none" strike="noStrike" kern="1200" cap="none" spc="50" normalizeH="0" baseline="0" noProof="0" dirty="0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</a:t>
            </a:r>
            <a:r>
              <a:rPr kumimoji="0" lang="en-US" sz="4400" b="1" i="0" u="none" strike="noStrike" kern="1200" cap="none" spc="50" normalizeH="0" baseline="0" noProof="0" dirty="0" err="1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Tiếng</a:t>
            </a:r>
            <a:r>
              <a:rPr kumimoji="0" lang="en-US" sz="4400" b="1" i="0" u="none" strike="noStrike" kern="1200" cap="none" spc="50" normalizeH="0" baseline="0" noProof="0" dirty="0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400" b="1" i="0" u="none" strike="noStrike" kern="1200" cap="none" spc="50" normalizeH="0" baseline="0" noProof="0" dirty="0" err="1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endParaRPr kumimoji="0" lang="en-US" sz="4400" b="1" i="0" u="none" strike="noStrike" kern="1200" cap="none" spc="50" normalizeH="0" baseline="0" noProof="0" dirty="0">
              <a:ln w="11430"/>
              <a:gradFill>
                <a:gsLst>
                  <a:gs pos="25000">
                    <a:srgbClr val="C0504D">
                      <a:satMod val="155000"/>
                    </a:srgbClr>
                  </a:gs>
                  <a:gs pos="100000">
                    <a:srgbClr val="C0504D">
                      <a:shade val="45000"/>
                      <a:satMod val="165000"/>
                    </a:srgb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WordArt 2"/>
          <p:cNvSpPr>
            <a:spLocks noChangeArrowheads="1" noChangeShapeType="1" noTextEdit="1"/>
          </p:cNvSpPr>
          <p:nvPr/>
        </p:nvSpPr>
        <p:spPr bwMode="auto">
          <a:xfrm>
            <a:off x="2971800" y="533400"/>
            <a:ext cx="6481618" cy="2373936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500" b="1" i="0" u="none" strike="noStrike" kern="10" cap="none" spc="0" normalizeH="0" baseline="0" noProof="0" dirty="0">
                <a:ln w="12700">
                  <a:solidFill>
                    <a:srgbClr val="44546A">
                      <a:lumMod val="75000"/>
                    </a:srgbClr>
                  </a:solidFill>
                  <a:prstDash val="solid"/>
                </a:ln>
                <a:solidFill>
                  <a:srgbClr val="FFC000">
                    <a:lumMod val="60000"/>
                    <a:lumOff val="40000"/>
                  </a:srgbClr>
                </a:solidFill>
                <a:effectLst>
                  <a:outerShdw dist="38100" dir="2640000" algn="bl" rotWithShape="0">
                    <a:srgbClr val="44546A">
                      <a:lumMod val="75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NHIỆT LIỆT CHÀO MỪNG</a:t>
            </a:r>
          </a:p>
        </p:txBody>
      </p:sp>
      <p:sp>
        <p:nvSpPr>
          <p:cNvPr id="6" name="WordArt 4"/>
          <p:cNvSpPr>
            <a:spLocks noChangeArrowheads="1" noChangeShapeType="1" noTextEdit="1"/>
          </p:cNvSpPr>
          <p:nvPr/>
        </p:nvSpPr>
        <p:spPr bwMode="auto">
          <a:xfrm>
            <a:off x="3541576" y="1609198"/>
            <a:ext cx="5441012" cy="814387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0" cap="none" spc="0" normalizeH="0" baseline="0" noProof="0" dirty="0">
                <a:ln w="12700">
                  <a:solidFill>
                    <a:srgbClr val="7030A0"/>
                  </a:solidFill>
                  <a:prstDash val="solid"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QUÝ  THẦY CÔ VÀ CÁC EM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0" cap="none" spc="0" normalizeH="0" baseline="0" noProof="0" dirty="0">
                <a:ln w="12700">
                  <a:solidFill>
                    <a:srgbClr val="7030A0"/>
                  </a:solidFill>
                  <a:prstDash val="solid"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THAM GIA GIỜ HỌC</a:t>
            </a:r>
          </a:p>
        </p:txBody>
      </p:sp>
    </p:spTree>
    <p:extLst>
      <p:ext uri="{BB962C8B-B14F-4D97-AF65-F5344CB8AC3E}">
        <p14:creationId xmlns:p14="http://schemas.microsoft.com/office/powerpoint/2010/main" val="573916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846625" y="463297"/>
            <a:ext cx="1580606" cy="507389"/>
            <a:chOff x="618293" y="1165780"/>
            <a:chExt cx="1580606" cy="507389"/>
          </a:xfrm>
        </p:grpSpPr>
        <p:sp>
          <p:nvSpPr>
            <p:cNvPr id="7" name="Rounded Rectangle 6"/>
            <p:cNvSpPr/>
            <p:nvPr/>
          </p:nvSpPr>
          <p:spPr>
            <a:xfrm>
              <a:off x="794743" y="1165780"/>
              <a:ext cx="1404156" cy="507389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b="1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Viết</a:t>
              </a:r>
            </a:p>
          </p:txBody>
        </p:sp>
        <p:sp>
          <p:nvSpPr>
            <p:cNvPr id="8" name="Oval 7"/>
            <p:cNvSpPr/>
            <p:nvPr/>
          </p:nvSpPr>
          <p:spPr>
            <a:xfrm>
              <a:off x="618293" y="1230453"/>
              <a:ext cx="486054" cy="378042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400" b="1">
                  <a:solidFill>
                    <a:prstClr val="black">
                      <a:lumMod val="95000"/>
                      <a:lumOff val="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9776" y="1770070"/>
            <a:ext cx="10203379" cy="30305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5100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48137" y="3033284"/>
            <a:ext cx="10325247" cy="3637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200"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Tết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đến, hoa đào khoe sắc hồng tươi, hoa mai vàng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nở rộ. Hè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sang, hoa phượng bừng lửa đỏ, cháy rực cả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góc trời. Cuối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thu, hương hoa sữa nồng nàn, ngát thơm từng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góc phố. Cuối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đông, hoa cải trải thảm vàng rực rỡ bên sông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. Những sắc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hoa, hương hoa làm đẹp thêm cho cuộc sống.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4"/>
          <a:srcRect l="12417" t="20666" r="8250" b="16074"/>
          <a:stretch/>
        </p:blipFill>
        <p:spPr>
          <a:xfrm>
            <a:off x="1019557" y="0"/>
            <a:ext cx="10053827" cy="2885364"/>
          </a:xfrm>
          <a:prstGeom prst="rect">
            <a:avLst/>
          </a:prstGeom>
        </p:spPr>
      </p:pic>
      <p:pic>
        <p:nvPicPr>
          <p:cNvPr id="2" name="23, 29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723216" y="-243681"/>
            <a:ext cx="487363" cy="487362"/>
          </a:xfrm>
          <a:prstGeom prst="rect">
            <a:avLst/>
          </a:prstGeom>
        </p:spPr>
      </p:pic>
      <p:sp>
        <p:nvSpPr>
          <p:cNvPr id="29" name="Oval 28">
            <a:extLst>
              <a:ext uri="{FF2B5EF4-FFF2-40B4-BE49-F238E27FC236}">
                <a16:creationId xmlns:a16="http://schemas.microsoft.com/office/drawing/2014/main" id="{0194D243-56CB-4D5F-979A-28E8748AA5B0}"/>
              </a:ext>
            </a:extLst>
          </p:cNvPr>
          <p:cNvSpPr/>
          <p:nvPr/>
        </p:nvSpPr>
        <p:spPr>
          <a:xfrm>
            <a:off x="1554400" y="3168031"/>
            <a:ext cx="250105" cy="269884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5CF7C52B-24BF-4880-92DF-3FB9363ACDA5}"/>
              </a:ext>
            </a:extLst>
          </p:cNvPr>
          <p:cNvSpPr/>
          <p:nvPr/>
        </p:nvSpPr>
        <p:spPr>
          <a:xfrm>
            <a:off x="2871216" y="3631696"/>
            <a:ext cx="324036" cy="288032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4C487C4-BACD-4F3B-970F-E2254A026738}"/>
              </a:ext>
            </a:extLst>
          </p:cNvPr>
          <p:cNvSpPr/>
          <p:nvPr/>
        </p:nvSpPr>
        <p:spPr>
          <a:xfrm>
            <a:off x="3730752" y="4151376"/>
            <a:ext cx="265176" cy="355164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00ED036-5099-4875-A886-FBF662804409}"/>
              </a:ext>
            </a:extLst>
          </p:cNvPr>
          <p:cNvSpPr/>
          <p:nvPr/>
        </p:nvSpPr>
        <p:spPr>
          <a:xfrm>
            <a:off x="5351815" y="4852243"/>
            <a:ext cx="324036" cy="288032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877BA32-051A-452A-A188-76F2F09C3CA1}"/>
              </a:ext>
            </a:extLst>
          </p:cNvPr>
          <p:cNvSpPr/>
          <p:nvPr/>
        </p:nvSpPr>
        <p:spPr>
          <a:xfrm>
            <a:off x="4812318" y="5312687"/>
            <a:ext cx="259000" cy="3114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685032" y="3033407"/>
            <a:ext cx="724048" cy="6289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2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666158" y="3030173"/>
            <a:ext cx="724048" cy="6289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2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oe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9570720" y="3033407"/>
            <a:ext cx="724048" cy="6289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2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179241" y="3620849"/>
            <a:ext cx="724048" cy="6289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2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464896" y="4201206"/>
            <a:ext cx="724048" cy="6289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2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966873" y="4788814"/>
            <a:ext cx="724048" cy="6289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2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371484" y="5377874"/>
            <a:ext cx="724048" cy="6289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2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651641" y="5368731"/>
            <a:ext cx="724048" cy="6289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2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3048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29" grpId="0" animBg="1"/>
      <p:bldP spid="30" grpId="0" animBg="1"/>
      <p:bldP spid="31" grpId="0" animBg="1"/>
      <p:bldP spid="32" grpId="0" animBg="1"/>
      <p:bldP spid="33" grpId="0" animBg="1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61150" y="519423"/>
            <a:ext cx="10129938" cy="30982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spcBef>
                <a:spcPts val="200"/>
              </a:spcBef>
              <a:spcAft>
                <a:spcPts val="200"/>
              </a:spcAft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 Tết đến, hoa đào khoe sắc hồng tươi, hoa mai vàng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nở rộ. Hè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sang, hoa phượng bừng lửa đỏ, cháy rực cả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góc trời. Cuối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thu, hương hoa sữa nồng nàn, ngát thơm từng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góc phố. Cuối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đông, hoa cải trải thảm vàng rực rỡ bên sông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. Những sắc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hoa, hương hoa làm đẹp thêm cho cuộc sống.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748195" y="4637621"/>
            <a:ext cx="10387942" cy="86751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22202" y="4649633"/>
            <a:ext cx="620554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Hoa nào nở vào dịp tết?</a:t>
            </a:r>
            <a:endParaRPr lang="en-US" sz="4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917872" y="4686656"/>
            <a:ext cx="837120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Hoa đào, hoa mai nở vào dịp tết.</a:t>
            </a:r>
            <a:endParaRPr lang="en-US" sz="4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2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964989" y="-1682425"/>
            <a:ext cx="487362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2588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" grpId="0"/>
      <p:bldP spid="5" grpId="1"/>
      <p:bldP spid="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830491" y="4372445"/>
            <a:ext cx="10387942" cy="86751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592545" y="4384457"/>
            <a:ext cx="486383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Mùa hè có hoa gì?</a:t>
            </a:r>
            <a:endParaRPr lang="en-US" sz="4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215389" y="4372445"/>
            <a:ext cx="624081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Mùa hè có hoa phượng.</a:t>
            </a:r>
            <a:endParaRPr lang="en-US" sz="4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25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974267" y="-1843379"/>
            <a:ext cx="487363" cy="487363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861150" y="519423"/>
            <a:ext cx="10129938" cy="30982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spcBef>
                <a:spcPts val="200"/>
              </a:spcBef>
              <a:spcAft>
                <a:spcPts val="200"/>
              </a:spcAft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 Tết đến, hoa đào khoe sắc hồng tươi, hoa mai vàng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nở rộ. Hè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sang, hoa phượng bừng lửa đỏ, cháy rực cả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góc trời. Cuối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thu, hương hoa sữa nồng nàn, ngát thơm từng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góc phố. Cuối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đông, hoa cải trải thảm vàng rực rỡ bên sông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. Những sắc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hoa, hương hoa làm đẹp thêm cho cuộc sống.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9144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" grpId="0"/>
      <p:bldP spid="5" grpId="1"/>
      <p:bldP spid="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658010" y="4271861"/>
            <a:ext cx="10387942" cy="86751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814841" y="4271861"/>
            <a:ext cx="868218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Hoa cải thường nở vào mùa nào?</a:t>
            </a:r>
            <a:endParaRPr lang="en-US" sz="4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14841" y="4271860"/>
            <a:ext cx="883927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Hoa cải thường nở vào mùa đông.</a:t>
            </a:r>
            <a:endParaRPr lang="en-US" sz="4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26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934163" y="-2078418"/>
            <a:ext cx="487362" cy="487362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916014" y="245103"/>
            <a:ext cx="10129938" cy="30982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spcBef>
                <a:spcPts val="200"/>
              </a:spcBef>
              <a:spcAft>
                <a:spcPts val="200"/>
              </a:spcAft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 Tết đến, hoa đào khoe sắc hồng tươi, hoa mai vàng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nở rộ. Hè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sang, hoa phượng bừng lửa đỏ, cháy rực cả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góc trời. Cuối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thu, hương hoa sữa nồng nàn, ngát thơm từng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góc phố. Cuối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đông, hoa cải trải thảm vàng rực rỡ bên sông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. Những sắc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hoa, hương hoa làm đẹp thêm cho cuộc sống.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15260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" grpId="0"/>
      <p:bldP spid="5" grpId="1"/>
      <p:bldP spid="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27">
            <a:hlinkClick r:id="" action="ppaction://media"/>
          </p:cNvPr>
          <p:cNvPicPr>
            <a:picLocks noGrp="1" noChangeAspect="1"/>
          </p:cNvPicPr>
          <p:nvPr>
            <p:ph idx="4294967295"/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-895350"/>
            <a:ext cx="487363" cy="487362"/>
          </a:xfr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/>
          <a:srcRect l="17833" t="11630" r="20666" b="9556"/>
          <a:stretch/>
        </p:blipFill>
        <p:spPr>
          <a:xfrm>
            <a:off x="1478280" y="115746"/>
            <a:ext cx="9235440" cy="6657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3297149"/>
      </p:ext>
    </p:extLst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901FDF2-BADB-4EDD-A6C0-C8076AE344CF}"/>
              </a:ext>
            </a:extLst>
          </p:cNvPr>
          <p:cNvSpPr/>
          <p:nvPr/>
        </p:nvSpPr>
        <p:spPr>
          <a:xfrm>
            <a:off x="3085872" y="903768"/>
            <a:ext cx="7200800" cy="4672870"/>
          </a:xfrm>
          <a:prstGeom prst="round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" name="图片 8">
            <a:extLst>
              <a:ext uri="{FF2B5EF4-FFF2-40B4-BE49-F238E27FC236}">
                <a16:creationId xmlns:a16="http://schemas.microsoft.com/office/drawing/2014/main" id="{DEDA4D4B-8843-4535-99DE-0066A475F06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2354" y="699406"/>
            <a:ext cx="8176945" cy="4877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ounded Rectangle 3"/>
          <p:cNvSpPr/>
          <p:nvPr/>
        </p:nvSpPr>
        <p:spPr>
          <a:xfrm>
            <a:off x="6780906" y="1131454"/>
            <a:ext cx="2276944" cy="504056"/>
          </a:xfrm>
          <a:prstGeom prst="round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3857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Củng cố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7"/>
          <p:cNvSpPr txBox="1">
            <a:spLocks noChangeArrowheads="1"/>
          </p:cNvSpPr>
          <p:nvPr/>
        </p:nvSpPr>
        <p:spPr bwMode="auto">
          <a:xfrm>
            <a:off x="3085872" y="2931654"/>
            <a:ext cx="671127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400"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 sz="4400"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 Con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hãy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những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từ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ngữ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ngoài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bài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chứa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vần</a:t>
            </a: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oa oe </a:t>
            </a:r>
            <a:r>
              <a:rPr kumimoji="0" lang="en-US" alt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?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66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Box 8"/>
          <p:cNvSpPr txBox="1">
            <a:spLocks noChangeArrowheads="1"/>
          </p:cNvSpPr>
          <p:nvPr/>
        </p:nvSpPr>
        <p:spPr bwMode="auto">
          <a:xfrm>
            <a:off x="3085872" y="4008872"/>
            <a:ext cx="6105843" cy="1077218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4400"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 sz="4400"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 Nói câu với một trong những từ ngữ con vừa tìm được</a:t>
            </a:r>
            <a:r>
              <a:rPr kumimoji="0" lang="vi-V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?</a:t>
            </a:r>
            <a:endParaRPr kumimoji="0" lang="en-US" altLang="en-US" sz="3200" b="1" i="0" u="none" strike="noStrike" kern="1200" cap="none" spc="0" normalizeH="0" baseline="0" noProof="0">
              <a:ln>
                <a:noFill/>
              </a:ln>
              <a:solidFill>
                <a:srgbClr val="0066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7003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0AB5A69-BD9B-4192-904F-7065F7BE6CA6}"/>
              </a:ext>
            </a:extLst>
          </p:cNvPr>
          <p:cNvSpPr txBox="1"/>
          <p:nvPr/>
        </p:nvSpPr>
        <p:spPr>
          <a:xfrm flipH="1">
            <a:off x="3432314" y="2637183"/>
            <a:ext cx="559970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4020234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VÀO RỪNG HOA - SGK KẾT NỐI TRI THỨC VỚI CUỘC SỐNG - ÂM NHẠC LỚP 1 - NHẠC MỚI SÔI ĐỘNG -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732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298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1154" t="19858" r="257" b="31125"/>
          <a:stretch/>
        </p:blipFill>
        <p:spPr>
          <a:xfrm>
            <a:off x="761370" y="0"/>
            <a:ext cx="10585900" cy="474410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912474" y="5253633"/>
            <a:ext cx="1026434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 loài hoa đua nhau khoe sắc.</a:t>
            </a:r>
            <a:endParaRPr lang="en-US" sz="5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956594" y="5253633"/>
            <a:ext cx="333828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5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669857" y="5253633"/>
            <a:ext cx="333828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oe</a:t>
            </a:r>
            <a:endParaRPr lang="en-US" sz="5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220806" y="412381"/>
            <a:ext cx="3432351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4000" b="1" spc="50" err="1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40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73: oa oe</a:t>
            </a:r>
            <a:endParaRPr lang="en-US" sz="4000" b="1" cap="none" spc="50" dirty="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8346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7" dur="7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10267" y="2007759"/>
            <a:ext cx="3674221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oa</a:t>
            </a:r>
            <a:endParaRPr kumimoji="0" lang="en-US" sz="1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862406" y="2007759"/>
            <a:ext cx="449071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oe</a:t>
            </a:r>
            <a:endParaRPr kumimoji="0" lang="en-US" sz="1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5CDB17B-7A5E-4C65-B12D-7FE1541BB995}"/>
              </a:ext>
            </a:extLst>
          </p:cNvPr>
          <p:cNvSpPr txBox="1"/>
          <p:nvPr/>
        </p:nvSpPr>
        <p:spPr>
          <a:xfrm>
            <a:off x="6862406" y="2007759"/>
            <a:ext cx="1471697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5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kumimoji="0" lang="en-US" sz="1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64E817B-EEA1-43A7-94A3-55F05BD8ED62}"/>
              </a:ext>
            </a:extLst>
          </p:cNvPr>
          <p:cNvSpPr txBox="1"/>
          <p:nvPr/>
        </p:nvSpPr>
        <p:spPr>
          <a:xfrm>
            <a:off x="2810267" y="2007759"/>
            <a:ext cx="2525667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5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kumimoji="0" lang="en-US" sz="1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286B5E2-C171-44A9-AE5C-67D72E499036}"/>
              </a:ext>
            </a:extLst>
          </p:cNvPr>
          <p:cNvSpPr txBox="1"/>
          <p:nvPr/>
        </p:nvSpPr>
        <p:spPr>
          <a:xfrm>
            <a:off x="3622841" y="2007759"/>
            <a:ext cx="113477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500" noProof="0" dirty="0" err="1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kumimoji="0" lang="en-US" sz="115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790CEDD-F2B6-492C-9A3A-721D4F3D8B19}"/>
              </a:ext>
            </a:extLst>
          </p:cNvPr>
          <p:cNvSpPr txBox="1"/>
          <p:nvPr/>
        </p:nvSpPr>
        <p:spPr>
          <a:xfrm>
            <a:off x="7677460" y="2007759"/>
            <a:ext cx="140037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500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endParaRPr kumimoji="0" lang="en-US" sz="11500" b="0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764101" y="401324"/>
            <a:ext cx="2107474" cy="676519"/>
            <a:chOff x="764101" y="401324"/>
            <a:chExt cx="2107474" cy="676519"/>
          </a:xfrm>
        </p:grpSpPr>
        <p:sp>
          <p:nvSpPr>
            <p:cNvPr id="8" name="Rounded Rectangle 7"/>
            <p:cNvSpPr/>
            <p:nvPr/>
          </p:nvSpPr>
          <p:spPr>
            <a:xfrm>
              <a:off x="999367" y="401324"/>
              <a:ext cx="1872208" cy="676519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Đọc</a:t>
              </a:r>
            </a:p>
          </p:txBody>
        </p:sp>
        <p:sp>
          <p:nvSpPr>
            <p:cNvPr id="9" name="Oval 8"/>
            <p:cNvSpPr/>
            <p:nvPr/>
          </p:nvSpPr>
          <p:spPr>
            <a:xfrm>
              <a:off x="764101" y="487555"/>
              <a:ext cx="648072" cy="504056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5280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/>
      <p:bldP spid="6" grpId="0"/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3638252" y="182040"/>
            <a:ext cx="95410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5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877594" y="138320"/>
            <a:ext cx="168488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oe</a:t>
            </a:r>
            <a:endParaRPr lang="en-US" sz="5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397217" y="1244450"/>
            <a:ext cx="1463040" cy="9233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825207" y="1200647"/>
            <a:ext cx="5693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922487" y="1244450"/>
            <a:ext cx="1439458" cy="9233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397217" y="2271596"/>
            <a:ext cx="2980945" cy="94867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922487" y="1200647"/>
            <a:ext cx="95410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54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298233" y="2253136"/>
            <a:ext cx="133882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sz="5400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54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071172" y="3864817"/>
            <a:ext cx="799449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oà      loa       toả      xoá</a:t>
            </a:r>
            <a:endParaRPr lang="en-US" sz="5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073997" y="3864817"/>
            <a:ext cx="799449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sz="5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sz="54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l</a:t>
            </a:r>
            <a:r>
              <a:rPr lang="en-US" sz="54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t</a:t>
            </a:r>
            <a:r>
              <a:rPr lang="en-US" sz="5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sz="54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</a:t>
            </a:r>
            <a:r>
              <a:rPr lang="en-US" sz="540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lang="en-US" sz="5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sz="54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en-US" sz="54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988857" y="5128324"/>
            <a:ext cx="81099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hoẻ    loe        loé      xoè</a:t>
            </a:r>
            <a:endParaRPr lang="en-US" sz="5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988857" y="5128324"/>
            <a:ext cx="81099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sz="54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oẻ</a:t>
            </a:r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l</a:t>
            </a:r>
            <a:r>
              <a:rPr lang="en-US" sz="54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oe</a:t>
            </a:r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l</a:t>
            </a:r>
            <a:r>
              <a:rPr lang="en-US" sz="54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oé</a:t>
            </a:r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x</a:t>
            </a:r>
            <a:r>
              <a:rPr lang="en-US" sz="54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oè</a:t>
            </a:r>
            <a:endParaRPr lang="en-US" sz="54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0751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2" grpId="0" animBg="1"/>
      <p:bldP spid="9" grpId="0"/>
      <p:bldP spid="12" grpId="0" animBg="1"/>
      <p:bldP spid="13" grpId="0" animBg="1"/>
      <p:bldP spid="10" grpId="0"/>
      <p:bldP spid="11" grpId="0"/>
      <p:bldP spid="32" grpId="0"/>
      <p:bldP spid="33" grpId="0"/>
      <p:bldP spid="35" grpId="0"/>
      <p:bldP spid="3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11"/>
          <p:cNvSpPr/>
          <p:nvPr/>
        </p:nvSpPr>
        <p:spPr bwMode="auto">
          <a:xfrm>
            <a:off x="1170546" y="5037925"/>
            <a:ext cx="2920271" cy="893743"/>
          </a:xfrm>
          <a:prstGeom prst="roundRect">
            <a:avLst/>
          </a:prstGeom>
          <a:noFill/>
          <a:ln w="28575" cap="flat" cmpd="sng" algn="ctr">
            <a:solidFill>
              <a:srgbClr val="00CC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4000" b="1" smtClean="0">
                <a:solidFill>
                  <a:srgbClr val="006600"/>
                </a:solidFill>
                <a:latin typeface="Arial"/>
              </a:rPr>
              <a:t>đoá hoa</a:t>
            </a:r>
            <a:endParaRPr lang="vi-VN" sz="4000" b="1" dirty="0">
              <a:solidFill>
                <a:srgbClr val="006600"/>
              </a:solidFill>
              <a:latin typeface="Arial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4509419" y="5039417"/>
            <a:ext cx="2920271" cy="893743"/>
          </a:xfrm>
          <a:prstGeom prst="roundRect">
            <a:avLst/>
          </a:prstGeom>
          <a:noFill/>
          <a:ln w="28575" cap="flat" cmpd="sng" algn="ctr">
            <a:solidFill>
              <a:srgbClr val="00CC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4000" b="1">
                <a:solidFill>
                  <a:srgbClr val="006600"/>
                </a:solidFill>
                <a:latin typeface="Arial"/>
              </a:rPr>
              <a:t>v</a:t>
            </a:r>
            <a:r>
              <a:rPr lang="en-US" sz="4000" b="1" smtClean="0">
                <a:solidFill>
                  <a:srgbClr val="006600"/>
                </a:solidFill>
                <a:latin typeface="Arial"/>
              </a:rPr>
              <a:t>áy xoè</a:t>
            </a:r>
            <a:endParaRPr lang="vi-VN" sz="4000" b="1" dirty="0">
              <a:solidFill>
                <a:srgbClr val="006600"/>
              </a:solidFill>
              <a:latin typeface="Arial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7866715" y="5017460"/>
            <a:ext cx="3261533" cy="893743"/>
          </a:xfrm>
          <a:prstGeom prst="roundRect">
            <a:avLst/>
          </a:prstGeom>
          <a:noFill/>
          <a:ln w="28575" cap="flat" cmpd="sng" algn="ctr">
            <a:solidFill>
              <a:srgbClr val="00CC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4000" b="1">
                <a:solidFill>
                  <a:srgbClr val="006600"/>
                </a:solidFill>
                <a:latin typeface="Arial"/>
              </a:rPr>
              <a:t>c</a:t>
            </a:r>
            <a:r>
              <a:rPr lang="en-US" sz="4000" b="1" smtClean="0">
                <a:solidFill>
                  <a:srgbClr val="006600"/>
                </a:solidFill>
                <a:latin typeface="Arial"/>
              </a:rPr>
              <a:t>hích choè</a:t>
            </a:r>
            <a:endParaRPr lang="vi-VN" sz="4000" b="1" dirty="0">
              <a:solidFill>
                <a:srgbClr val="006600"/>
              </a:solidFill>
              <a:latin typeface="Arial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579532" y="377938"/>
            <a:ext cx="5303055" cy="8617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5000" b="1">
                <a:solidFill>
                  <a:srgbClr val="008000"/>
                </a:solidFill>
                <a:latin typeface="Arial"/>
              </a:rPr>
              <a:t>Nối chữ với hình</a:t>
            </a:r>
            <a:endParaRPr lang="vi-VN" sz="5000" b="1" dirty="0">
              <a:solidFill>
                <a:srgbClr val="008000"/>
              </a:solidFill>
              <a:latin typeface="Arial"/>
            </a:endParaRPr>
          </a:p>
        </p:txBody>
      </p:sp>
      <p:cxnSp>
        <p:nvCxnSpPr>
          <p:cNvPr id="9" name="Straight Connector 8"/>
          <p:cNvCxnSpPr>
            <a:stCxn id="12" idx="0"/>
            <a:endCxn id="2" idx="2"/>
          </p:cNvCxnSpPr>
          <p:nvPr/>
        </p:nvCxnSpPr>
        <p:spPr bwMode="auto">
          <a:xfrm flipV="1">
            <a:off x="2630682" y="3511027"/>
            <a:ext cx="6962822" cy="152689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" name="Straight Connector 17"/>
          <p:cNvCxnSpPr>
            <a:stCxn id="13" idx="0"/>
            <a:endCxn id="3" idx="2"/>
          </p:cNvCxnSpPr>
          <p:nvPr/>
        </p:nvCxnSpPr>
        <p:spPr bwMode="auto">
          <a:xfrm flipH="1" flipV="1">
            <a:off x="2231243" y="3552260"/>
            <a:ext cx="3738312" cy="1487157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" name="Straight Connector 19"/>
          <p:cNvCxnSpPr>
            <a:endCxn id="7" idx="2"/>
          </p:cNvCxnSpPr>
          <p:nvPr/>
        </p:nvCxnSpPr>
        <p:spPr bwMode="auto">
          <a:xfrm flipH="1" flipV="1">
            <a:off x="5969555" y="3532115"/>
            <a:ext cx="3032293" cy="1465555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8760" y="1396065"/>
            <a:ext cx="3069488" cy="211496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075" y="1396065"/>
            <a:ext cx="3112336" cy="215619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2815" y="1385619"/>
            <a:ext cx="3453479" cy="2146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479670"/>
      </p:ext>
    </p:extLst>
  </p:cSld>
  <p:clrMapOvr>
    <a:masterClrMapping/>
  </p:clrMapOvr>
  <p:transition advTm="6645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3894849" y="27160"/>
            <a:ext cx="95410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5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817041" y="48371"/>
            <a:ext cx="168488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oe</a:t>
            </a:r>
            <a:endParaRPr lang="en-US" sz="5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452081" y="1094778"/>
            <a:ext cx="1463040" cy="77904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922613" y="1018617"/>
            <a:ext cx="5693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977351" y="1094778"/>
            <a:ext cx="1439458" cy="77904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452081" y="1895777"/>
            <a:ext cx="2980945" cy="7031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213426" y="1035474"/>
            <a:ext cx="95410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54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307937" y="1747767"/>
            <a:ext cx="133882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sz="5400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</a:t>
            </a:r>
            <a:endParaRPr lang="en-US" sz="54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104273" y="2882880"/>
            <a:ext cx="799449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oà      loa       toả      xoá</a:t>
            </a:r>
            <a:endParaRPr lang="en-US" sz="5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988857" y="4017993"/>
            <a:ext cx="81099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  <a:r>
              <a:rPr lang="en-US" sz="540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hoẻ    loe        loé      xoè</a:t>
            </a:r>
            <a:endParaRPr lang="en-US" sz="5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E27833D-351B-4B7C-82DB-B6813883806F}"/>
              </a:ext>
            </a:extLst>
          </p:cNvPr>
          <p:cNvSpPr txBox="1"/>
          <p:nvPr/>
        </p:nvSpPr>
        <p:spPr>
          <a:xfrm>
            <a:off x="1168195" y="5319255"/>
            <a:ext cx="304776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4400">
                <a:solidFill>
                  <a:srgbClr val="92D050"/>
                </a:solidFill>
                <a:latin typeface="Arial"/>
              </a:rPr>
              <a:t>đoá hoa</a:t>
            </a:r>
            <a:endParaRPr lang="vi-VN" sz="4400" dirty="0">
              <a:solidFill>
                <a:srgbClr val="92D050"/>
              </a:solidFill>
              <a:latin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A4755EA-B5ED-4E85-A48D-9D4EDC2E1E3B}"/>
              </a:ext>
            </a:extLst>
          </p:cNvPr>
          <p:cNvSpPr txBox="1"/>
          <p:nvPr/>
        </p:nvSpPr>
        <p:spPr>
          <a:xfrm>
            <a:off x="4779510" y="5319255"/>
            <a:ext cx="302649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4400">
                <a:solidFill>
                  <a:srgbClr val="92D050"/>
                </a:solidFill>
                <a:latin typeface="Arial"/>
              </a:rPr>
              <a:t>váy xoè</a:t>
            </a:r>
            <a:endParaRPr lang="vi-VN" sz="4400" dirty="0">
              <a:solidFill>
                <a:srgbClr val="92D050"/>
              </a:solidFill>
              <a:latin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A8717D6-4D2C-4BD2-B82E-81A03A2DCA40}"/>
              </a:ext>
            </a:extLst>
          </p:cNvPr>
          <p:cNvSpPr txBox="1"/>
          <p:nvPr/>
        </p:nvSpPr>
        <p:spPr>
          <a:xfrm>
            <a:off x="7908514" y="5319254"/>
            <a:ext cx="38049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4400">
                <a:solidFill>
                  <a:srgbClr val="92D050"/>
                </a:solidFill>
                <a:latin typeface="Arial"/>
              </a:rPr>
              <a:t>chích choè</a:t>
            </a:r>
            <a:endParaRPr lang="vi-VN" sz="4400" dirty="0">
              <a:solidFill>
                <a:srgbClr val="92D05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9973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CF60F1C1-3DAF-4E2D-99B7-10B4B3FD4050}"/>
              </a:ext>
            </a:extLst>
          </p:cNvPr>
          <p:cNvGrpSpPr/>
          <p:nvPr/>
        </p:nvGrpSpPr>
        <p:grpSpPr>
          <a:xfrm>
            <a:off x="2514600" y="685801"/>
            <a:ext cx="6924988" cy="5020355"/>
            <a:chOff x="0" y="0"/>
            <a:chExt cx="12191999" cy="6858000"/>
          </a:xfrm>
        </p:grpSpPr>
        <p:pic>
          <p:nvPicPr>
            <p:cNvPr id="7" name="Picture 2" descr="Blank chalkboard and four happy kids Royalty Free Vector">
              <a:extLst>
                <a:ext uri="{FF2B5EF4-FFF2-40B4-BE49-F238E27FC236}">
                  <a16:creationId xmlns:a16="http://schemas.microsoft.com/office/drawing/2014/main" id="{A4D3076C-574D-4BAF-865D-3E0C4490BDE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0532"/>
            <a:stretch/>
          </p:blipFill>
          <p:spPr bwMode="auto">
            <a:xfrm>
              <a:off x="0" y="0"/>
              <a:ext cx="12191999" cy="685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90C3655-4CF0-42AB-B3A5-17B50669B1A2}"/>
                </a:ext>
              </a:extLst>
            </p:cNvPr>
            <p:cNvSpPr txBox="1"/>
            <p:nvPr/>
          </p:nvSpPr>
          <p:spPr>
            <a:xfrm flipH="1">
              <a:off x="3424806" y="2107097"/>
              <a:ext cx="6033988" cy="9066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514350">
                <a:defRPr/>
              </a:pPr>
              <a:r>
                <a:rPr lang="en-US" sz="3713" b="1" dirty="0" err="1">
                  <a:solidFill>
                    <a:prstClr val="white"/>
                  </a:solidFill>
                  <a:latin typeface="Arial-SGK-TV" pitchFamily="2" charset="0"/>
                  <a:cs typeface="Arial-SGK-TV" pitchFamily="2" charset="0"/>
                </a:rPr>
                <a:t>Viết</a:t>
              </a:r>
              <a:r>
                <a:rPr lang="en-US" sz="3713" b="1" dirty="0">
                  <a:solidFill>
                    <a:prstClr val="white"/>
                  </a:solidFill>
                  <a:latin typeface="Arial-SGK-TV" pitchFamily="2" charset="0"/>
                  <a:cs typeface="Arial-SGK-TV" pitchFamily="2" charset="0"/>
                </a:rPr>
                <a:t> </a:t>
              </a:r>
              <a:r>
                <a:rPr lang="en-US" sz="3713" b="1" dirty="0" err="1">
                  <a:solidFill>
                    <a:prstClr val="white"/>
                  </a:solidFill>
                  <a:latin typeface="Arial-SGK-TV" pitchFamily="2" charset="0"/>
                  <a:cs typeface="Arial-SGK-TV" pitchFamily="2" charset="0"/>
                </a:rPr>
                <a:t>bảng</a:t>
              </a:r>
              <a:r>
                <a:rPr lang="en-US" sz="3713" b="1" dirty="0">
                  <a:solidFill>
                    <a:prstClr val="white"/>
                  </a:solidFill>
                  <a:latin typeface="Arial-SGK-TV" pitchFamily="2" charset="0"/>
                  <a:cs typeface="Arial-SGK-TV" pitchFamily="2" charset="0"/>
                </a:rPr>
                <a:t> con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514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5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389</TotalTime>
  <Words>408</Words>
  <Application>Microsoft Office PowerPoint</Application>
  <PresentationFormat>Widescreen</PresentationFormat>
  <Paragraphs>71</Paragraphs>
  <Slides>16</Slides>
  <Notes>2</Notes>
  <HiddenSlides>0</HiddenSlides>
  <MMClips>6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16</vt:i4>
      </vt:variant>
    </vt:vector>
  </HeadingPairs>
  <TitlesOfParts>
    <vt:vector size="30" baseType="lpstr">
      <vt:lpstr>Arial</vt:lpstr>
      <vt:lpstr>Arial-SGK-TV</vt:lpstr>
      <vt:lpstr>Calibri</vt:lpstr>
      <vt:lpstr>Calibri Light</vt:lpstr>
      <vt:lpstr>Times New Roman</vt:lpstr>
      <vt:lpstr>UTM Avo</vt:lpstr>
      <vt:lpstr>UTM Cookies</vt:lpstr>
      <vt:lpstr>Office Theme</vt:lpstr>
      <vt:lpstr>3_Office Theme</vt:lpstr>
      <vt:lpstr>1_Office Theme</vt:lpstr>
      <vt:lpstr>2_Office Theme</vt:lpstr>
      <vt:lpstr>4_Office Theme</vt:lpstr>
      <vt:lpstr>1_Default Design</vt:lpstr>
      <vt:lpstr>5_Office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admin</cp:lastModifiedBy>
  <cp:revision>53</cp:revision>
  <dcterms:created xsi:type="dcterms:W3CDTF">2021-12-25T10:03:11Z</dcterms:created>
  <dcterms:modified xsi:type="dcterms:W3CDTF">2022-12-10T00:28:28Z</dcterms:modified>
</cp:coreProperties>
</file>