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7" r:id="rId3"/>
  </p:sldMasterIdLst>
  <p:sldIdLst>
    <p:sldId id="370" r:id="rId4"/>
    <p:sldId id="329" r:id="rId5"/>
    <p:sldId id="365" r:id="rId6"/>
    <p:sldId id="257" r:id="rId7"/>
    <p:sldId id="258" r:id="rId8"/>
    <p:sldId id="259" r:id="rId9"/>
    <p:sldId id="260" r:id="rId10"/>
    <p:sldId id="371" r:id="rId11"/>
    <p:sldId id="307" r:id="rId12"/>
    <p:sldId id="372" r:id="rId13"/>
    <p:sldId id="311" r:id="rId14"/>
    <p:sldId id="312" r:id="rId15"/>
    <p:sldId id="364" r:id="rId16"/>
    <p:sldId id="373" r:id="rId17"/>
    <p:sldId id="374" r:id="rId18"/>
    <p:sldId id="336" r:id="rId19"/>
    <p:sldId id="320" r:id="rId20"/>
    <p:sldId id="3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17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08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98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94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36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16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8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24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2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1647" y="2522616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41576" y="1609198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7462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959" y="2007759"/>
            <a:ext cx="3674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ươm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1446" y="2007759"/>
            <a:ext cx="44907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ươp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DB17B-7A5E-4C65-B12D-7FE1541BB995}"/>
              </a:ext>
            </a:extLst>
          </p:cNvPr>
          <p:cNvSpPr txBox="1"/>
          <p:nvPr/>
        </p:nvSpPr>
        <p:spPr>
          <a:xfrm>
            <a:off x="6803425" y="1999050"/>
            <a:ext cx="25256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E817B-EEA1-43A7-94A3-55F05BD8ED62}"/>
              </a:ext>
            </a:extLst>
          </p:cNvPr>
          <p:cNvSpPr txBox="1"/>
          <p:nvPr/>
        </p:nvSpPr>
        <p:spPr>
          <a:xfrm>
            <a:off x="2200668" y="1999050"/>
            <a:ext cx="25256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6B5E2-C171-44A9-AE5C-67D72E499036}"/>
              </a:ext>
            </a:extLst>
          </p:cNvPr>
          <p:cNvSpPr txBox="1"/>
          <p:nvPr/>
        </p:nvSpPr>
        <p:spPr>
          <a:xfrm>
            <a:off x="4129534" y="2007759"/>
            <a:ext cx="11347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0CEDD-F2B6-492C-9A3A-721D4F3D8B19}"/>
              </a:ext>
            </a:extLst>
          </p:cNvPr>
          <p:cNvSpPr txBox="1"/>
          <p:nvPr/>
        </p:nvSpPr>
        <p:spPr>
          <a:xfrm>
            <a:off x="8736266" y="2007759"/>
            <a:ext cx="1400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4101" y="401324"/>
            <a:ext cx="2107474" cy="676519"/>
            <a:chOff x="764101" y="401324"/>
            <a:chExt cx="2107474" cy="676519"/>
          </a:xfrm>
        </p:grpSpPr>
        <p:sp>
          <p:nvSpPr>
            <p:cNvPr id="8" name="Rounded Rectangle 7"/>
            <p:cNvSpPr/>
            <p:nvPr/>
          </p:nvSpPr>
          <p:spPr>
            <a:xfrm>
              <a:off x="999367" y="401324"/>
              <a:ext cx="1872208" cy="676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4101" y="487555"/>
              <a:ext cx="648072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4000136" y="478552"/>
            <a:ext cx="1325489" cy="749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893168" y="460358"/>
            <a:ext cx="1379311" cy="707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49499"/>
              </p:ext>
            </p:extLst>
          </p:nvPr>
        </p:nvGraphicFramePr>
        <p:xfrm>
          <a:off x="4997663" y="1517300"/>
          <a:ext cx="248472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364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242364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69333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0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693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0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0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63485" y="4524525"/>
            <a:ext cx="995308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/>
              <a:t>lượm</a:t>
            </a:r>
            <a:r>
              <a:rPr lang="en-US" sz="4400" dirty="0"/>
              <a:t>		</a:t>
            </a:r>
            <a:r>
              <a:rPr lang="en-US" sz="4400" dirty="0" err="1"/>
              <a:t>mướp</a:t>
            </a:r>
            <a:r>
              <a:rPr lang="en-US" sz="4400" dirty="0"/>
              <a:t>		</a:t>
            </a:r>
            <a:r>
              <a:rPr lang="en-US" sz="4400" dirty="0" err="1"/>
              <a:t>nượp</a:t>
            </a:r>
            <a:r>
              <a:rPr lang="en-US" sz="4400" dirty="0"/>
              <a:t>		</a:t>
            </a:r>
            <a:r>
              <a:rPr lang="en-US" sz="4400" dirty="0" err="1"/>
              <a:t>ướp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000137" y="519725"/>
            <a:ext cx="223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000" smtClean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006483" y="460357"/>
            <a:ext cx="179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49754" y="3268437"/>
            <a:ext cx="995308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/>
              <a:t>chườm</a:t>
            </a:r>
            <a:r>
              <a:rPr lang="en-US" sz="3600" dirty="0"/>
              <a:t>		</a:t>
            </a:r>
            <a:r>
              <a:rPr lang="en-US" sz="4400" dirty="0" err="1"/>
              <a:t>đượm</a:t>
            </a:r>
            <a:r>
              <a:rPr lang="en-US" sz="4400" dirty="0"/>
              <a:t>		</a:t>
            </a:r>
            <a:r>
              <a:rPr lang="en-US" sz="4400" dirty="0" err="1"/>
              <a:t>gươm</a:t>
            </a:r>
            <a:r>
              <a:rPr lang="en-US" sz="4400" dirty="0"/>
              <a:t>	</a:t>
            </a:r>
            <a:r>
              <a:rPr lang="en-US" sz="4400"/>
              <a:t>	</a:t>
            </a:r>
            <a:r>
              <a:rPr lang="en-US" sz="4400" smtClean="0"/>
              <a:t>ướm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43386" y="3266158"/>
            <a:ext cx="995308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/>
              <a:t>ch</a:t>
            </a:r>
            <a:r>
              <a:rPr lang="en-US" sz="4400" smtClean="0">
                <a:solidFill>
                  <a:srgbClr val="FF0000"/>
                </a:solidFill>
              </a:rPr>
              <a:t>ươm</a:t>
            </a:r>
            <a:r>
              <a:rPr lang="en-US" sz="3600" dirty="0"/>
              <a:t>	</a:t>
            </a:r>
            <a:r>
              <a:rPr lang="en-US" sz="3600"/>
              <a:t>	</a:t>
            </a:r>
            <a:r>
              <a:rPr lang="en-US" sz="4400" smtClean="0"/>
              <a:t>đ</a:t>
            </a:r>
            <a:r>
              <a:rPr lang="en-US" sz="4400" smtClean="0">
                <a:solidFill>
                  <a:srgbClr val="FF0000"/>
                </a:solidFill>
              </a:rPr>
              <a:t>ươm</a:t>
            </a:r>
            <a:r>
              <a:rPr lang="en-US" sz="4400" dirty="0"/>
              <a:t>		</a:t>
            </a:r>
            <a:r>
              <a:rPr lang="en-US" sz="4400" dirty="0" err="1"/>
              <a:t>g</a:t>
            </a:r>
            <a:r>
              <a:rPr lang="en-US" sz="4400" dirty="0" err="1">
                <a:solidFill>
                  <a:srgbClr val="FF0000"/>
                </a:solidFill>
              </a:rPr>
              <a:t>ươm</a:t>
            </a:r>
            <a:r>
              <a:rPr lang="en-US" sz="4400" dirty="0"/>
              <a:t>	</a:t>
            </a:r>
            <a:r>
              <a:rPr lang="en-US" sz="4400"/>
              <a:t>	</a:t>
            </a:r>
            <a:r>
              <a:rPr lang="en-US" sz="4400" smtClean="0">
                <a:solidFill>
                  <a:srgbClr val="FF0000"/>
                </a:solidFill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66267" y="4528614"/>
            <a:ext cx="9953083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/>
              <a:t>l</a:t>
            </a:r>
            <a:r>
              <a:rPr lang="en-US" sz="4400" smtClean="0">
                <a:solidFill>
                  <a:srgbClr val="FF0000"/>
                </a:solidFill>
              </a:rPr>
              <a:t>ươm</a:t>
            </a:r>
            <a:r>
              <a:rPr lang="en-US" sz="4400" dirty="0"/>
              <a:t>	</a:t>
            </a:r>
            <a:r>
              <a:rPr lang="en-US" sz="4400"/>
              <a:t>	</a:t>
            </a:r>
            <a:r>
              <a:rPr lang="en-US" sz="4400" smtClean="0"/>
              <a:t>m</a:t>
            </a:r>
            <a:r>
              <a:rPr lang="en-US" sz="4400" smtClean="0">
                <a:solidFill>
                  <a:srgbClr val="FF0000"/>
                </a:solidFill>
              </a:rPr>
              <a:t>ươp</a:t>
            </a:r>
            <a:r>
              <a:rPr lang="en-US" sz="4400" dirty="0"/>
              <a:t>	</a:t>
            </a:r>
            <a:r>
              <a:rPr lang="en-US" sz="4400"/>
              <a:t>	</a:t>
            </a:r>
            <a:r>
              <a:rPr lang="en-US" sz="4400" smtClean="0"/>
              <a:t>n</a:t>
            </a:r>
            <a:r>
              <a:rPr lang="en-US" sz="4400" smtClean="0">
                <a:solidFill>
                  <a:srgbClr val="FF0000"/>
                </a:solidFill>
              </a:rPr>
              <a:t>ươp</a:t>
            </a:r>
            <a:r>
              <a:rPr lang="en-US" sz="4400" dirty="0"/>
              <a:t>	</a:t>
            </a:r>
            <a:r>
              <a:rPr lang="en-US" sz="4400"/>
              <a:t>	</a:t>
            </a:r>
            <a:r>
              <a:rPr lang="en-US" sz="4400" smtClean="0">
                <a:solidFill>
                  <a:srgbClr val="FF0000"/>
                </a:solidFill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17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13" y="1720392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con </a:t>
            </a:r>
            <a:r>
              <a:rPr lang="en-US" sz="4800" dirty="0" err="1"/>
              <a:t>bướm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3" y="4598504"/>
            <a:ext cx="4027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nườm</a:t>
            </a:r>
            <a:r>
              <a:rPr lang="en-US" sz="4800" dirty="0"/>
              <a:t> </a:t>
            </a:r>
            <a:r>
              <a:rPr lang="en-US" sz="4800" dirty="0" err="1"/>
              <a:t>nượp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giàn</a:t>
            </a:r>
            <a:r>
              <a:rPr lang="en-US" sz="4800" dirty="0"/>
              <a:t> </a:t>
            </a:r>
            <a:r>
              <a:rPr lang="en-US" sz="4800" dirty="0" err="1"/>
              <a:t>mướp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268273" y="459850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ươm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54756" y="4595298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ươm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377565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ươp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891619" y="4585249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ươp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61627"/>
              </p:ext>
            </p:extLst>
          </p:nvPr>
        </p:nvGraphicFramePr>
        <p:xfrm>
          <a:off x="4441078" y="1091473"/>
          <a:ext cx="299470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351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497351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745966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7459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290730" y="2803940"/>
            <a:ext cx="995308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/>
              <a:t>chườm</a:t>
            </a:r>
            <a:r>
              <a:rPr lang="en-US" sz="4000" dirty="0"/>
              <a:t>		</a:t>
            </a:r>
            <a:r>
              <a:rPr lang="en-US" sz="4000" dirty="0" err="1"/>
              <a:t>đượm</a:t>
            </a:r>
            <a:r>
              <a:rPr lang="en-US" sz="4000" dirty="0"/>
              <a:t>		</a:t>
            </a:r>
            <a:r>
              <a:rPr lang="en-US" sz="4000" dirty="0" err="1"/>
              <a:t>gươm</a:t>
            </a:r>
            <a:r>
              <a:rPr lang="en-US" sz="4000" dirty="0"/>
              <a:t>		</a:t>
            </a:r>
            <a:r>
              <a:rPr lang="en-US" sz="4000" dirty="0" err="1"/>
              <a:t>ướm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 err="1"/>
              <a:t>lượm</a:t>
            </a:r>
            <a:r>
              <a:rPr lang="en-US" sz="4000" dirty="0"/>
              <a:t>		</a:t>
            </a:r>
            <a:r>
              <a:rPr lang="en-US" sz="4000" dirty="0" err="1"/>
              <a:t>mướp</a:t>
            </a:r>
            <a:r>
              <a:rPr lang="en-US" sz="4000" dirty="0"/>
              <a:t>		</a:t>
            </a:r>
            <a:r>
              <a:rPr lang="en-US" sz="4000" dirty="0" err="1"/>
              <a:t>nượp</a:t>
            </a:r>
            <a:r>
              <a:rPr lang="en-US" sz="4000" dirty="0"/>
              <a:t>		</a:t>
            </a:r>
            <a:r>
              <a:rPr lang="en-US" sz="4000" dirty="0" err="1"/>
              <a:t>ướp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889656" y="154559"/>
            <a:ext cx="4370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7833D-351B-4B7C-82DB-B6813883806F}"/>
              </a:ext>
            </a:extLst>
          </p:cNvPr>
          <p:cNvSpPr txBox="1"/>
          <p:nvPr/>
        </p:nvSpPr>
        <p:spPr>
          <a:xfrm>
            <a:off x="1290730" y="5024062"/>
            <a:ext cx="300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59C030"/>
                </a:solidFill>
              </a:rPr>
              <a:t>c</a:t>
            </a:r>
            <a:r>
              <a:rPr lang="en-US" sz="4000" smtClean="0">
                <a:solidFill>
                  <a:srgbClr val="59C030"/>
                </a:solidFill>
              </a:rPr>
              <a:t>on bướm</a:t>
            </a:r>
            <a:endParaRPr lang="en-US" sz="4000" dirty="0">
              <a:solidFill>
                <a:srgbClr val="59C03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755EA-B5ED-4E85-A48D-9D4EDC2E1E3B}"/>
              </a:ext>
            </a:extLst>
          </p:cNvPr>
          <p:cNvSpPr txBox="1"/>
          <p:nvPr/>
        </p:nvSpPr>
        <p:spPr>
          <a:xfrm>
            <a:off x="4621080" y="5024062"/>
            <a:ext cx="329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59C030"/>
                </a:solidFill>
              </a:rPr>
              <a:t>n</a:t>
            </a:r>
            <a:r>
              <a:rPr lang="en-US" sz="4000" smtClean="0">
                <a:solidFill>
                  <a:srgbClr val="59C030"/>
                </a:solidFill>
              </a:rPr>
              <a:t>ườm nượp</a:t>
            </a:r>
            <a:endParaRPr lang="en-US" sz="4000" dirty="0">
              <a:solidFill>
                <a:srgbClr val="59C03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717D6-4D2C-4BD2-B82E-81A03A2DCA40}"/>
              </a:ext>
            </a:extLst>
          </p:cNvPr>
          <p:cNvSpPr txBox="1"/>
          <p:nvPr/>
        </p:nvSpPr>
        <p:spPr>
          <a:xfrm>
            <a:off x="8259745" y="5024062"/>
            <a:ext cx="271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59C030"/>
                </a:solidFill>
              </a:rPr>
              <a:t>g</a:t>
            </a:r>
            <a:r>
              <a:rPr lang="en-US" sz="4000" smtClean="0">
                <a:solidFill>
                  <a:srgbClr val="59C030"/>
                </a:solidFill>
              </a:rPr>
              <a:t>iàn mướp</a:t>
            </a:r>
            <a:endParaRPr lang="en-US" sz="4000" dirty="0">
              <a:solidFill>
                <a:srgbClr val="59C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1637882" y="595993"/>
            <a:ext cx="9143999" cy="5143500"/>
            <a:chOff x="0" y="0"/>
            <a:chExt cx="12191999" cy="6858000"/>
          </a:xfrm>
        </p:grpSpPr>
        <p:pic>
          <p:nvPicPr>
            <p:cNvPr id="7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Viết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</a:t>
              </a: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bảng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59657" y="411373"/>
            <a:ext cx="1872208" cy="6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4391" y="497604"/>
            <a:ext cx="648072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7" y="2212330"/>
            <a:ext cx="9941658" cy="27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739635" y="3331095"/>
            <a:ext cx="10448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en-US" sz="3600" dirty="0" err="1"/>
              <a:t>Nắng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 </a:t>
            </a:r>
            <a:r>
              <a:rPr lang="en-US" sz="3600" dirty="0" err="1"/>
              <a:t>ươm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mật</a:t>
            </a:r>
            <a:r>
              <a:rPr lang="en-US" sz="3600" dirty="0"/>
              <a:t> </a:t>
            </a:r>
            <a:r>
              <a:rPr lang="en-US" sz="3600" dirty="0" err="1"/>
              <a:t>trải</a:t>
            </a:r>
            <a:r>
              <a:rPr lang="en-US" sz="3600" dirty="0"/>
              <a:t> </a:t>
            </a:r>
            <a:r>
              <a:rPr lang="en-US" sz="3600" dirty="0" err="1"/>
              <a:t>khắp</a:t>
            </a:r>
            <a:r>
              <a:rPr lang="en-US" sz="3600" dirty="0"/>
              <a:t> </a:t>
            </a:r>
            <a:r>
              <a:rPr lang="en-US" sz="3600" dirty="0" err="1"/>
              <a:t>sân</a:t>
            </a:r>
            <a:r>
              <a:rPr lang="en-US" sz="3600" dirty="0"/>
              <a:t>.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mèo</a:t>
            </a:r>
            <a:r>
              <a:rPr lang="en-US" sz="3600" dirty="0"/>
              <a:t> </a:t>
            </a:r>
            <a:r>
              <a:rPr lang="en-US" sz="3600" dirty="0" err="1"/>
              <a:t>mướp</a:t>
            </a:r>
            <a:r>
              <a:rPr lang="en-US" sz="3600" dirty="0"/>
              <a:t> </a:t>
            </a:r>
            <a:r>
              <a:rPr lang="en-US" sz="3600" dirty="0" err="1"/>
              <a:t>thảnh</a:t>
            </a:r>
            <a:r>
              <a:rPr lang="en-US" sz="3600" dirty="0"/>
              <a:t> </a:t>
            </a:r>
            <a:r>
              <a:rPr lang="en-US" sz="3600" dirty="0" err="1"/>
              <a:t>thơi</a:t>
            </a:r>
            <a:r>
              <a:rPr lang="en-US" sz="3600" dirty="0"/>
              <a:t> </a:t>
            </a:r>
            <a:r>
              <a:rPr lang="en-US" sz="3600" dirty="0" err="1"/>
              <a:t>nằm</a:t>
            </a:r>
            <a:r>
              <a:rPr lang="en-US" sz="3600" dirty="0"/>
              <a:t> </a:t>
            </a:r>
            <a:r>
              <a:rPr lang="en-US" sz="3600" dirty="0" err="1"/>
              <a:t>sưởi</a:t>
            </a:r>
            <a:r>
              <a:rPr lang="en-US" sz="3600" dirty="0"/>
              <a:t> </a:t>
            </a:r>
            <a:r>
              <a:rPr lang="en-US" sz="3600" dirty="0" err="1"/>
              <a:t>nắng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thềm</a:t>
            </a:r>
            <a:r>
              <a:rPr lang="en-US" sz="3600" dirty="0"/>
              <a:t>. </a:t>
            </a:r>
            <a:r>
              <a:rPr lang="en-US" sz="3600" dirty="0" err="1"/>
              <a:t>Mắt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lim</a:t>
            </a:r>
            <a:r>
              <a:rPr lang="en-US" sz="3600" dirty="0"/>
              <a:t> dim ra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. </a:t>
            </a:r>
            <a:r>
              <a:rPr lang="en-US" sz="3600" dirty="0" err="1"/>
              <a:t>Mấy</a:t>
            </a:r>
            <a:r>
              <a:rPr lang="en-US" sz="3600" dirty="0"/>
              <a:t> </a:t>
            </a:r>
            <a:r>
              <a:rPr lang="en-US" sz="3600" dirty="0" err="1"/>
              <a:t>sợi</a:t>
            </a:r>
            <a:r>
              <a:rPr lang="en-US" sz="3600" dirty="0"/>
              <a:t> ria </a:t>
            </a:r>
            <a:r>
              <a:rPr lang="en-US" sz="3600" dirty="0" err="1"/>
              <a:t>mép</a:t>
            </a:r>
            <a:r>
              <a:rPr lang="en-US" sz="3600" dirty="0"/>
              <a:t> rung </a:t>
            </a:r>
            <a:r>
              <a:rPr lang="en-US" sz="3600" dirty="0" err="1"/>
              <a:t>rinh</a:t>
            </a:r>
            <a:r>
              <a:rPr lang="en-US" sz="3600" dirty="0"/>
              <a:t>. </a:t>
            </a:r>
            <a:r>
              <a:rPr lang="en-US" sz="3600" dirty="0" err="1"/>
              <a:t>Đừng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mèo</a:t>
            </a:r>
            <a:r>
              <a:rPr lang="en-US" sz="3600" dirty="0"/>
              <a:t> ta hay </a:t>
            </a:r>
            <a:r>
              <a:rPr lang="en-US" sz="3600" dirty="0" err="1"/>
              <a:t>nằm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nghĩ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lười</a:t>
            </a:r>
            <a:r>
              <a:rPr lang="en-US" sz="3600" dirty="0"/>
              <a:t>. </a:t>
            </a:r>
            <a:r>
              <a:rPr lang="en-US" sz="3600" dirty="0" err="1"/>
              <a:t>Sưởi</a:t>
            </a:r>
            <a:r>
              <a:rPr lang="en-US" sz="3600" dirty="0"/>
              <a:t> </a:t>
            </a:r>
            <a:r>
              <a:rPr lang="en-US" sz="3600" dirty="0" err="1"/>
              <a:t>nắng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mèo</a:t>
            </a:r>
            <a:r>
              <a:rPr lang="en-US" sz="3600" dirty="0"/>
              <a:t> </a:t>
            </a:r>
            <a:r>
              <a:rPr lang="en-US" sz="3600" dirty="0" err="1"/>
              <a:t>dẻo</a:t>
            </a:r>
            <a:r>
              <a:rPr lang="en-US" sz="3600" dirty="0"/>
              <a:t> </a:t>
            </a:r>
            <a:r>
              <a:rPr lang="en-US" sz="3600" dirty="0" err="1"/>
              <a:t>dai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err="1"/>
              <a:t>đấy</a:t>
            </a:r>
            <a:r>
              <a:rPr lang="en-US" sz="3600"/>
              <a:t>.</a:t>
            </a:r>
          </a:p>
          <a:p>
            <a:pPr algn="just"/>
            <a:endParaRPr lang="en-US" sz="2400"/>
          </a:p>
          <a:p>
            <a:pPr algn="just"/>
            <a:endParaRPr lang="en-US" sz="2400"/>
          </a:p>
          <a:p>
            <a:pPr algn="just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4082985" y="3326228"/>
            <a:ext cx="135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ươm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818363" y="3882764"/>
            <a:ext cx="184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mướp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8" y="239026"/>
            <a:ext cx="10560818" cy="30193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318900" y="3330984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935655" y="3326228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563139" y="4318122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2567385" y="4911965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7465088" y="4368551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2500914" y="546363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5497464" y="4035650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9293092" y="5145975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10910" y="847655"/>
            <a:ext cx="2097921" cy="676519"/>
            <a:chOff x="668756" y="556253"/>
            <a:chExt cx="2097921" cy="676519"/>
          </a:xfrm>
        </p:grpSpPr>
        <p:sp>
          <p:nvSpPr>
            <p:cNvPr id="16" name="Rounded Rectangle 15"/>
            <p:cNvSpPr/>
            <p:nvPr/>
          </p:nvSpPr>
          <p:spPr>
            <a:xfrm>
              <a:off x="894469" y="556253"/>
              <a:ext cx="1872208" cy="676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cs typeface="Arial" panose="020B0604020202020204" pitchFamily="34" charset="0"/>
                </a:rPr>
                <a:t>Đọc</a:t>
              </a:r>
              <a:endParaRPr lang="en-US" sz="3600" b="1"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68756" y="642484"/>
              <a:ext cx="648072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4</a:t>
              </a:r>
              <a:endParaRPr lang="en-US" sz="3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614" y="418549"/>
            <a:ext cx="2107474" cy="676519"/>
            <a:chOff x="651614" y="418549"/>
            <a:chExt cx="2107474" cy="676519"/>
          </a:xfrm>
        </p:grpSpPr>
        <p:sp>
          <p:nvSpPr>
            <p:cNvPr id="5" name="Rounded Rectangle 4"/>
            <p:cNvSpPr/>
            <p:nvPr/>
          </p:nvSpPr>
          <p:spPr>
            <a:xfrm>
              <a:off x="886880" y="418549"/>
              <a:ext cx="1872208" cy="6765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endParaRPr lang="en-US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1614" y="504780"/>
              <a:ext cx="648072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3085872" y="903768"/>
            <a:ext cx="7200800" cy="46728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54" y="699406"/>
            <a:ext cx="8176945" cy="48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0906" y="1131454"/>
            <a:ext cx="2276944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85872" y="2931654"/>
            <a:ext cx="6903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ươm, ươp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85872" y="4008872"/>
            <a:ext cx="610584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455654" y="355068"/>
            <a:ext cx="9944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 CÙNG CÁC BẠN CÁ 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 </a:t>
            </a:r>
            <a:endParaRPr kumimoji="0" lang="en-US" sz="5400" b="1" i="0" u="none" strike="noStrike" kern="1200" cap="none" spc="0" normalizeH="0" baseline="0" noProof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7" y="4673698"/>
            <a:ext cx="557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417691" y="2953668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111865" y="291487"/>
            <a:ext cx="11648049" cy="296362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884376" y="1102122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608403" y="4546282"/>
            <a:ext cx="577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1801" y="2008187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703385" y="1226223"/>
            <a:ext cx="11488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2671839" y="42395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69531" y="3713871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51833" y="4686308"/>
            <a:ext cx="50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93305"/>
            <a:ext cx="2702852" cy="191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2DCF9-B042-4355-A8EF-CB248E827A41}"/>
              </a:ext>
            </a:extLst>
          </p:cNvPr>
          <p:cNvSpPr/>
          <p:nvPr/>
        </p:nvSpPr>
        <p:spPr>
          <a:xfrm>
            <a:off x="473612" y="12469"/>
            <a:ext cx="11525347" cy="3644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796E10D6-B10E-4FD9-98BB-6D72C930004D}"/>
              </a:ext>
            </a:extLst>
          </p:cNvPr>
          <p:cNvSpPr txBox="1"/>
          <p:nvPr/>
        </p:nvSpPr>
        <p:spPr>
          <a:xfrm>
            <a:off x="521353" y="-12406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0" y="3241509"/>
            <a:ext cx="2418409" cy="16494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581463" y="2469305"/>
            <a:ext cx="2674663" cy="30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079F70-7D35-40E1-8BCF-F9186A33976C}"/>
              </a:ext>
            </a:extLst>
          </p:cNvPr>
          <p:cNvSpPr txBox="1"/>
          <p:nvPr/>
        </p:nvSpPr>
        <p:spPr>
          <a:xfrm>
            <a:off x="552665" y="662175"/>
            <a:ext cx="1080621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Khi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“Bao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19932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269819" y="2210478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pl-PL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kumimoji="0" lang="pl-PL" sz="7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pl-PL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pl-PL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9458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757645" y="1041564"/>
            <a:ext cx="10500966" cy="450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112993" y="5442132"/>
            <a:ext cx="10766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mướp</a:t>
            </a:r>
            <a:r>
              <a:rPr lang="en-US" sz="4000" dirty="0"/>
              <a:t> </a:t>
            </a:r>
            <a:r>
              <a:rPr lang="en-US" sz="4000" dirty="0" err="1"/>
              <a:t>vàng</a:t>
            </a:r>
            <a:r>
              <a:rPr lang="en-US" sz="4000" dirty="0"/>
              <a:t> </a:t>
            </a:r>
            <a:r>
              <a:rPr lang="en-US" sz="4000" dirty="0" err="1"/>
              <a:t>ươm</a:t>
            </a:r>
            <a:r>
              <a:rPr lang="en-US" sz="4000" dirty="0"/>
              <a:t>, </a:t>
            </a:r>
            <a:r>
              <a:rPr lang="en-US" sz="4000" dirty="0" err="1"/>
              <a:t>bướm</a:t>
            </a:r>
            <a:r>
              <a:rPr lang="en-US" sz="4000" dirty="0"/>
              <a:t> bay </a:t>
            </a:r>
            <a:r>
              <a:rPr lang="en-US" sz="4000" dirty="0" err="1"/>
              <a:t>rập</a:t>
            </a:r>
            <a:r>
              <a:rPr lang="en-US" sz="4000" dirty="0"/>
              <a:t> </a:t>
            </a:r>
            <a:r>
              <a:rPr lang="en-US" sz="4000" dirty="0" err="1"/>
              <a:t>rờn</a:t>
            </a:r>
            <a:r>
              <a:rPr lang="en-US" sz="4000" dirty="0"/>
              <a:t>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607850" y="5441407"/>
            <a:ext cx="1254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</a:rPr>
              <a:t>ươp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4958585" y="5438140"/>
            <a:ext cx="3241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</a:rPr>
              <a:t>ươm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614267" y="5438140"/>
            <a:ext cx="2611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</a:rPr>
              <a:t>ươm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5082" y="333678"/>
            <a:ext cx="44935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72: ươm ươp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207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Arial-Rounded</vt:lpstr>
      <vt:lpstr>Arial-SGK-TV</vt:lpstr>
      <vt:lpstr>Calibri</vt:lpstr>
      <vt:lpstr>Calibri Light</vt:lpstr>
      <vt:lpstr>Lato</vt:lpstr>
      <vt:lpstr>Times New Roman</vt:lpstr>
      <vt:lpstr>UTM Avo</vt:lpstr>
      <vt:lpstr>UTM Cookies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325</cp:revision>
  <dcterms:created xsi:type="dcterms:W3CDTF">2021-06-02T01:34:28Z</dcterms:created>
  <dcterms:modified xsi:type="dcterms:W3CDTF">2022-12-09T22:39:12Z</dcterms:modified>
</cp:coreProperties>
</file>