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  <p:sldMasterId id="2147483705" r:id="rId3"/>
  </p:sldMasterIdLst>
  <p:sldIdLst>
    <p:sldId id="364" r:id="rId4"/>
    <p:sldId id="329" r:id="rId5"/>
    <p:sldId id="271" r:id="rId6"/>
    <p:sldId id="269" r:id="rId7"/>
    <p:sldId id="278" r:id="rId8"/>
    <p:sldId id="279" r:id="rId9"/>
    <p:sldId id="256" r:id="rId10"/>
    <p:sldId id="307" r:id="rId11"/>
    <p:sldId id="365" r:id="rId12"/>
    <p:sldId id="311" r:id="rId13"/>
    <p:sldId id="312" r:id="rId14"/>
    <p:sldId id="363" r:id="rId15"/>
    <p:sldId id="313" r:id="rId16"/>
    <p:sldId id="316" r:id="rId17"/>
    <p:sldId id="336" r:id="rId18"/>
    <p:sldId id="320" r:id="rId19"/>
    <p:sldId id="366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9C030"/>
    <a:srgbClr val="0000CC"/>
    <a:srgbClr val="ACD868"/>
    <a:srgbClr val="F6B843"/>
    <a:srgbClr val="66E5B9"/>
    <a:srgbClr val="F0C9BF"/>
    <a:srgbClr val="F5A45F"/>
    <a:srgbClr val="FFED8E"/>
    <a:srgbClr val="B2E3FC"/>
    <a:srgbClr val="FFF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369" autoAdjust="0"/>
    <p:restoredTop sz="94660"/>
  </p:normalViewPr>
  <p:slideViewPr>
    <p:cSldViewPr snapToGrid="0">
      <p:cViewPr varScale="1">
        <p:scale>
          <a:sx n="45" d="100"/>
          <a:sy n="45" d="100"/>
        </p:scale>
        <p:origin x="58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833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688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403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234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331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4392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821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107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425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873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468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307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2318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9953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6610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0103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344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6131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819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0877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8265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424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FA40C-620F-437A-BEEC-CAD60EDDC482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31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823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4.gif"/><Relationship Id="rId1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.png"/><Relationship Id="rId17" Type="http://schemas.openxmlformats.org/officeDocument/2006/relationships/image" Target="../media/image8.gif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6.png"/><Relationship Id="rId10" Type="http://schemas.openxmlformats.org/officeDocument/2006/relationships/audio" Target="../media/audio1.wav"/><Relationship Id="rId19" Type="http://schemas.openxmlformats.org/officeDocument/2006/relationships/image" Target="../media/image10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2.png"/><Relationship Id="rId1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1.png"/><Relationship Id="rId17" Type="http://schemas.openxmlformats.org/officeDocument/2006/relationships/image" Target="../media/image10.gif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3.png"/><Relationship Id="rId5" Type="http://schemas.microsoft.com/office/2007/relationships/media" Target="../media/media3.mp3"/><Relationship Id="rId15" Type="http://schemas.openxmlformats.org/officeDocument/2006/relationships/image" Target="../media/image8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3.png"/><Relationship Id="rId1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6.png"/><Relationship Id="rId17" Type="http://schemas.openxmlformats.org/officeDocument/2006/relationships/image" Target="../media/image10.gif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3.png"/><Relationship Id="rId5" Type="http://schemas.microsoft.com/office/2007/relationships/media" Target="../media/media3.mp3"/><Relationship Id="rId15" Type="http://schemas.openxmlformats.org/officeDocument/2006/relationships/image" Target="../media/image8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.gif"/><Relationship Id="rId1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5.png"/><Relationship Id="rId17" Type="http://schemas.openxmlformats.org/officeDocument/2006/relationships/image" Target="../media/image7.png"/><Relationship Id="rId2" Type="http://schemas.microsoft.com/office/2007/relationships/media" Target="../media/media1.mp3"/><Relationship Id="rId16" Type="http://schemas.openxmlformats.org/officeDocument/2006/relationships/image" Target="../media/image10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4.png"/><Relationship Id="rId5" Type="http://schemas.microsoft.com/office/2007/relationships/media" Target="../media/media3.mp3"/><Relationship Id="rId15" Type="http://schemas.openxmlformats.org/officeDocument/2006/relationships/image" Target="../media/image9.png"/><Relationship Id="rId10" Type="http://schemas.openxmlformats.org/officeDocument/2006/relationships/image" Target="../media/image3.pn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81647" y="2522616"/>
            <a:ext cx="44619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4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endParaRPr lang="en-US" sz="4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2971800" y="533400"/>
            <a:ext cx="6481618" cy="237393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en-US" sz="3500" b="1" kern="1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</a:t>
            </a:r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3541576" y="1609198"/>
            <a:ext cx="5441012" cy="8143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 THẦY CÔ VÀ CÁC EM </a:t>
            </a:r>
          </a:p>
          <a:p>
            <a:pPr algn="ctr">
              <a:defRPr/>
            </a:pPr>
            <a:r>
              <a:rPr lang="en-US" sz="3600" b="1" kern="10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 GIA GIỜ HỌC</a:t>
            </a:r>
          </a:p>
        </p:txBody>
      </p:sp>
    </p:spTree>
    <p:extLst>
      <p:ext uri="{BB962C8B-B14F-4D97-AF65-F5344CB8AC3E}">
        <p14:creationId xmlns:p14="http://schemas.microsoft.com/office/powerpoint/2010/main" val="424436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FA2FDFD-9997-4164-927F-17F6F152C3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7949136"/>
              </p:ext>
            </p:extLst>
          </p:nvPr>
        </p:nvGraphicFramePr>
        <p:xfrm>
          <a:off x="3819318" y="1517179"/>
          <a:ext cx="4540594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297">
                  <a:extLst>
                    <a:ext uri="{9D8B030D-6E8A-4147-A177-3AD203B41FA5}">
                      <a16:colId xmlns:a16="http://schemas.microsoft.com/office/drawing/2014/main" val="3908109760"/>
                    </a:ext>
                  </a:extLst>
                </a:gridCol>
                <a:gridCol w="2270297">
                  <a:extLst>
                    <a:ext uri="{9D8B030D-6E8A-4147-A177-3AD203B41FA5}">
                      <a16:colId xmlns:a16="http://schemas.microsoft.com/office/drawing/2014/main" val="1780204739"/>
                    </a:ext>
                  </a:extLst>
                </a:gridCol>
              </a:tblGrid>
              <a:tr h="1080209"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đ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ươc</a:t>
                      </a:r>
                      <a:endParaRPr lang="en-US" sz="6600" b="0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979030"/>
                  </a:ext>
                </a:extLst>
              </a:tr>
              <a:tr h="1080209">
                <a:tc gridSpan="2">
                  <a:txBody>
                    <a:bodyPr/>
                    <a:lstStyle/>
                    <a:p>
                      <a:pPr algn="ctr"/>
                      <a:r>
                        <a:rPr lang="en-US" sz="66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đ</a:t>
                      </a:r>
                      <a:r>
                        <a:rPr lang="en-US" sz="6600" b="0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ược</a:t>
                      </a:r>
                      <a:endParaRPr lang="en-US" sz="6600" b="0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92574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2D4EBFC-05C6-4F49-A75C-5D380E1EAD3F}"/>
              </a:ext>
            </a:extLst>
          </p:cNvPr>
          <p:cNvSpPr txBox="1"/>
          <p:nvPr/>
        </p:nvSpPr>
        <p:spPr>
          <a:xfrm>
            <a:off x="1247400" y="3916383"/>
            <a:ext cx="9953811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/>
              <a:t>bước</a:t>
            </a:r>
            <a:r>
              <a:rPr lang="en-US" sz="4000" dirty="0"/>
              <a:t>	     </a:t>
            </a:r>
            <a:r>
              <a:rPr lang="en-US" sz="4000" dirty="0" err="1"/>
              <a:t>lược</a:t>
            </a:r>
            <a:r>
              <a:rPr lang="en-US" sz="4000" dirty="0"/>
              <a:t>		</a:t>
            </a:r>
            <a:r>
              <a:rPr lang="en-US" sz="4000"/>
              <a:t>   </a:t>
            </a:r>
            <a:r>
              <a:rPr lang="en-US" sz="4000" smtClean="0"/>
              <a:t>ngược</a:t>
            </a:r>
            <a:r>
              <a:rPr lang="en-US" sz="4000"/>
              <a:t> </a:t>
            </a:r>
            <a:r>
              <a:rPr lang="en-US" sz="4000" smtClean="0"/>
              <a:t>          </a:t>
            </a:r>
            <a:r>
              <a:rPr lang="en-US" sz="4000" smtClean="0"/>
              <a:t>nước</a:t>
            </a:r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C5640E-E081-4EC6-B130-D20259A66995}"/>
              </a:ext>
            </a:extLst>
          </p:cNvPr>
          <p:cNvSpPr txBox="1"/>
          <p:nvPr/>
        </p:nvSpPr>
        <p:spPr>
          <a:xfrm>
            <a:off x="3565871" y="140876"/>
            <a:ext cx="53168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E52D56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GB" sz="6600" dirty="0" err="1">
                <a:solidFill>
                  <a:srgbClr val="E52D56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ơc</a:t>
            </a:r>
            <a:r>
              <a:rPr lang="en-GB" sz="6600" dirty="0">
                <a:solidFill>
                  <a:srgbClr val="E52D56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		</a:t>
            </a:r>
            <a:r>
              <a:rPr lang="en-GB" sz="6600" dirty="0" err="1">
                <a:solidFill>
                  <a:srgbClr val="E52D56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ươt</a:t>
            </a:r>
            <a:endParaRPr lang="en-US" sz="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D4EBFC-05C6-4F49-A75C-5D380E1EAD3F}"/>
              </a:ext>
            </a:extLst>
          </p:cNvPr>
          <p:cNvSpPr txBox="1"/>
          <p:nvPr/>
        </p:nvSpPr>
        <p:spPr>
          <a:xfrm>
            <a:off x="1247398" y="4850170"/>
            <a:ext cx="9953811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smtClean="0"/>
              <a:t>l</a:t>
            </a:r>
            <a:r>
              <a:rPr lang="en-US" sz="4000" smtClean="0"/>
              <a:t>ướt</a:t>
            </a:r>
            <a:r>
              <a:rPr lang="en-US" sz="4000" smtClean="0"/>
              <a:t>          </a:t>
            </a:r>
            <a:r>
              <a:rPr lang="en-US" sz="4000" smtClean="0"/>
              <a:t> </a:t>
            </a:r>
            <a:r>
              <a:rPr lang="en-US" sz="4000" dirty="0" err="1"/>
              <a:t>lượt</a:t>
            </a:r>
            <a:r>
              <a:rPr lang="en-US" sz="4000" dirty="0"/>
              <a:t>		   </a:t>
            </a:r>
            <a:r>
              <a:rPr lang="en-US" sz="4000" dirty="0" err="1"/>
              <a:t>mướt</a:t>
            </a:r>
            <a:r>
              <a:rPr lang="en-US" sz="4000" dirty="0"/>
              <a:t>		</a:t>
            </a:r>
            <a:r>
              <a:rPr lang="en-US" sz="4000"/>
              <a:t> </a:t>
            </a:r>
            <a:r>
              <a:rPr lang="en-US" sz="4000" smtClean="0"/>
              <a:t>    mượt</a:t>
            </a: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D4EBFC-05C6-4F49-A75C-5D380E1EAD3F}"/>
              </a:ext>
            </a:extLst>
          </p:cNvPr>
          <p:cNvSpPr txBox="1"/>
          <p:nvPr/>
        </p:nvSpPr>
        <p:spPr>
          <a:xfrm>
            <a:off x="1247399" y="3916382"/>
            <a:ext cx="9953811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smtClean="0"/>
              <a:t>b</a:t>
            </a:r>
            <a:r>
              <a:rPr lang="en-US" sz="4000" smtClean="0">
                <a:solidFill>
                  <a:srgbClr val="FF0000"/>
                </a:solidFill>
              </a:rPr>
              <a:t>ươc</a:t>
            </a:r>
            <a:r>
              <a:rPr lang="en-US" sz="4000" dirty="0"/>
              <a:t>	</a:t>
            </a:r>
            <a:r>
              <a:rPr lang="en-US" sz="4000"/>
              <a:t>     </a:t>
            </a:r>
            <a:r>
              <a:rPr lang="en-US" sz="4000" smtClean="0"/>
              <a:t>l</a:t>
            </a:r>
            <a:r>
              <a:rPr lang="en-US" sz="4000" smtClean="0">
                <a:solidFill>
                  <a:srgbClr val="FF0000"/>
                </a:solidFill>
              </a:rPr>
              <a:t>ươc</a:t>
            </a:r>
            <a:r>
              <a:rPr lang="en-US" sz="4000" dirty="0"/>
              <a:t>		</a:t>
            </a:r>
            <a:r>
              <a:rPr lang="en-US" sz="4000"/>
              <a:t>   </a:t>
            </a:r>
            <a:r>
              <a:rPr lang="en-US" sz="4000" smtClean="0"/>
              <a:t>ng</a:t>
            </a:r>
            <a:r>
              <a:rPr lang="en-US" sz="4000" smtClean="0">
                <a:solidFill>
                  <a:srgbClr val="FF0000"/>
                </a:solidFill>
              </a:rPr>
              <a:t>ươc</a:t>
            </a:r>
            <a:r>
              <a:rPr lang="en-US" sz="4000" smtClean="0"/>
              <a:t>           </a:t>
            </a:r>
            <a:r>
              <a:rPr lang="en-US" sz="4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</a:t>
            </a:r>
            <a:r>
              <a:rPr lang="en-US" sz="4000" smtClean="0">
                <a:solidFill>
                  <a:srgbClr val="FF0000"/>
                </a:solidFill>
              </a:rPr>
              <a:t>ươc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D4EBFC-05C6-4F49-A75C-5D380E1EAD3F}"/>
              </a:ext>
            </a:extLst>
          </p:cNvPr>
          <p:cNvSpPr txBox="1"/>
          <p:nvPr/>
        </p:nvSpPr>
        <p:spPr>
          <a:xfrm>
            <a:off x="1247398" y="4850170"/>
            <a:ext cx="9953811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smtClean="0"/>
              <a:t>l</a:t>
            </a:r>
            <a:r>
              <a:rPr lang="en-US" sz="4000" smtClean="0">
                <a:solidFill>
                  <a:srgbClr val="FF0000"/>
                </a:solidFill>
              </a:rPr>
              <a:t>ươt</a:t>
            </a:r>
            <a:r>
              <a:rPr lang="en-US" sz="4000" smtClean="0"/>
              <a:t>          </a:t>
            </a:r>
            <a:r>
              <a:rPr lang="en-US" sz="4000" smtClean="0"/>
              <a:t> l</a:t>
            </a:r>
            <a:r>
              <a:rPr lang="en-US" sz="4000" smtClean="0">
                <a:solidFill>
                  <a:srgbClr val="FF0000"/>
                </a:solidFill>
              </a:rPr>
              <a:t>ươt</a:t>
            </a:r>
            <a:r>
              <a:rPr lang="en-US" sz="4000" dirty="0"/>
              <a:t>		</a:t>
            </a:r>
            <a:r>
              <a:rPr lang="en-US" sz="4000"/>
              <a:t>   </a:t>
            </a:r>
            <a:r>
              <a:rPr lang="en-US" sz="4000" smtClean="0"/>
              <a:t>m</a:t>
            </a:r>
            <a:r>
              <a:rPr lang="en-US" sz="4000" smtClean="0">
                <a:solidFill>
                  <a:srgbClr val="FF0000"/>
                </a:solidFill>
              </a:rPr>
              <a:t>ươt</a:t>
            </a:r>
            <a:r>
              <a:rPr lang="en-US" sz="4000" dirty="0"/>
              <a:t>		</a:t>
            </a:r>
            <a:r>
              <a:rPr lang="en-US" sz="4000"/>
              <a:t> </a:t>
            </a:r>
            <a:r>
              <a:rPr lang="en-US" sz="4000" smtClean="0"/>
              <a:t>    m</a:t>
            </a:r>
            <a:r>
              <a:rPr lang="en-US" sz="4000" smtClean="0">
                <a:solidFill>
                  <a:srgbClr val="FF0000"/>
                </a:solidFill>
              </a:rPr>
              <a:t>ươt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3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1C8F52-7542-4F42-B779-68CE63906328}"/>
              </a:ext>
            </a:extLst>
          </p:cNvPr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>
              <a:solidFill>
                <a:srgbClr val="E52D56"/>
              </a:solidFill>
              <a:cs typeface="Lato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DE3E86-80A6-4269-9D58-A80CB57CF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528" y="1259776"/>
            <a:ext cx="3276944" cy="21758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3A7C44-9A9C-46DC-90D9-509C5A973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173" y="1248342"/>
            <a:ext cx="3276945" cy="21806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3FB513-9020-4934-97DF-13698ACE0D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89" y="1259776"/>
            <a:ext cx="3226322" cy="21758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0CAE77-3292-44F2-B37B-01F3CFCF4071}"/>
              </a:ext>
            </a:extLst>
          </p:cNvPr>
          <p:cNvSpPr txBox="1"/>
          <p:nvPr/>
        </p:nvSpPr>
        <p:spPr>
          <a:xfrm>
            <a:off x="830041" y="3880428"/>
            <a:ext cx="3226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thước</a:t>
            </a:r>
            <a:r>
              <a:rPr lang="en-US" sz="4400" dirty="0"/>
              <a:t> </a:t>
            </a:r>
            <a:r>
              <a:rPr lang="en-US" sz="4400" dirty="0" err="1"/>
              <a:t>kẻ</a:t>
            </a:r>
            <a:endParaRPr lang="en-US" sz="4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F9624E-AA13-46D7-8513-744EA5F7CAD5}"/>
              </a:ext>
            </a:extLst>
          </p:cNvPr>
          <p:cNvSpPr txBox="1"/>
          <p:nvPr/>
        </p:nvSpPr>
        <p:spPr>
          <a:xfrm>
            <a:off x="4804851" y="3880427"/>
            <a:ext cx="3226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dược</a:t>
            </a:r>
            <a:r>
              <a:rPr lang="en-US" sz="4400" dirty="0"/>
              <a:t> </a:t>
            </a:r>
            <a:r>
              <a:rPr lang="en-US" sz="4400" dirty="0" err="1"/>
              <a:t>sĩ</a:t>
            </a:r>
            <a:endParaRPr lang="en-US" sz="4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387C78-09F6-47A1-9308-F3D87709D3B4}"/>
              </a:ext>
            </a:extLst>
          </p:cNvPr>
          <p:cNvSpPr txBox="1"/>
          <p:nvPr/>
        </p:nvSpPr>
        <p:spPr>
          <a:xfrm>
            <a:off x="8405482" y="3880427"/>
            <a:ext cx="3226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lướt</a:t>
            </a:r>
            <a:r>
              <a:rPr lang="en-US" sz="4400" dirty="0"/>
              <a:t> </a:t>
            </a:r>
            <a:r>
              <a:rPr lang="en-US" sz="4400" dirty="0" err="1"/>
              <a:t>ván</a:t>
            </a:r>
            <a:endParaRPr lang="en-US" sz="4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F064A0-CBFF-4C34-A7EC-082C83DE98A8}"/>
              </a:ext>
            </a:extLst>
          </p:cNvPr>
          <p:cNvSpPr txBox="1"/>
          <p:nvPr/>
        </p:nvSpPr>
        <p:spPr>
          <a:xfrm>
            <a:off x="1296415" y="3895170"/>
            <a:ext cx="1561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</a:rPr>
              <a:t>ươc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C8E83F-908E-4C75-83BF-1BA0C47C4222}"/>
              </a:ext>
            </a:extLst>
          </p:cNvPr>
          <p:cNvSpPr txBox="1"/>
          <p:nvPr/>
        </p:nvSpPr>
        <p:spPr>
          <a:xfrm>
            <a:off x="5121457" y="3889447"/>
            <a:ext cx="1561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</a:rPr>
              <a:t>ươc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99B254-0984-4A97-A3F9-2D08F56978E3}"/>
              </a:ext>
            </a:extLst>
          </p:cNvPr>
          <p:cNvSpPr txBox="1"/>
          <p:nvPr/>
        </p:nvSpPr>
        <p:spPr>
          <a:xfrm>
            <a:off x="8532086" y="3880426"/>
            <a:ext cx="1561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</a:rPr>
              <a:t>ươt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79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957FCA8-0EA3-40B6-8B27-5D7FA9E6FE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1604607"/>
              </p:ext>
            </p:extLst>
          </p:nvPr>
        </p:nvGraphicFramePr>
        <p:xfrm>
          <a:off x="4187688" y="1276841"/>
          <a:ext cx="3540780" cy="16366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0390">
                  <a:extLst>
                    <a:ext uri="{9D8B030D-6E8A-4147-A177-3AD203B41FA5}">
                      <a16:colId xmlns:a16="http://schemas.microsoft.com/office/drawing/2014/main" val="3908109760"/>
                    </a:ext>
                  </a:extLst>
                </a:gridCol>
                <a:gridCol w="1770390">
                  <a:extLst>
                    <a:ext uri="{9D8B030D-6E8A-4147-A177-3AD203B41FA5}">
                      <a16:colId xmlns:a16="http://schemas.microsoft.com/office/drawing/2014/main" val="1780204739"/>
                    </a:ext>
                  </a:extLst>
                </a:gridCol>
              </a:tblGrid>
              <a:tr h="818333"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+mn-lt"/>
                        </a:rPr>
                        <a:t>đ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 err="1">
                          <a:solidFill>
                            <a:srgbClr val="FF0000"/>
                          </a:solidFill>
                          <a:latin typeface="+mn-lt"/>
                        </a:rPr>
                        <a:t>ươc</a:t>
                      </a:r>
                      <a:endParaRPr lang="en-US" sz="4400" b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979030"/>
                  </a:ext>
                </a:extLst>
              </a:tr>
              <a:tr h="818333">
                <a:tc gridSpan="2">
                  <a:txBody>
                    <a:bodyPr/>
                    <a:lstStyle/>
                    <a:p>
                      <a:pPr algn="ctr"/>
                      <a:r>
                        <a:rPr lang="en-US" sz="4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đ</a:t>
                      </a:r>
                      <a:r>
                        <a:rPr lang="en-US" sz="4400" b="0" dirty="0" err="1">
                          <a:solidFill>
                            <a:srgbClr val="FF0000"/>
                          </a:solidFill>
                          <a:latin typeface="+mn-lt"/>
                        </a:rPr>
                        <a:t>ược</a:t>
                      </a:r>
                      <a:endParaRPr lang="en-US" sz="4400" b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92574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0F25E5F-D227-45FB-90CC-5CDFEE4659ED}"/>
              </a:ext>
            </a:extLst>
          </p:cNvPr>
          <p:cNvSpPr txBox="1"/>
          <p:nvPr/>
        </p:nvSpPr>
        <p:spPr>
          <a:xfrm>
            <a:off x="1151192" y="2856510"/>
            <a:ext cx="1073163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 err="1"/>
              <a:t>bước</a:t>
            </a:r>
            <a:r>
              <a:rPr lang="en-US" sz="4400" dirty="0"/>
              <a:t>	</a:t>
            </a:r>
            <a:r>
              <a:rPr lang="en-US" sz="4400"/>
              <a:t>   </a:t>
            </a:r>
            <a:r>
              <a:rPr lang="en-US" sz="4400" smtClean="0"/>
              <a:t>lược</a:t>
            </a:r>
            <a:r>
              <a:rPr lang="en-US" sz="4400" dirty="0"/>
              <a:t>		</a:t>
            </a:r>
            <a:r>
              <a:rPr lang="en-US" sz="4400"/>
              <a:t> </a:t>
            </a:r>
            <a:r>
              <a:rPr lang="en-US" sz="4400" smtClean="0"/>
              <a:t>ngược</a:t>
            </a:r>
            <a:r>
              <a:rPr lang="en-US" sz="4400" dirty="0"/>
              <a:t>		</a:t>
            </a:r>
            <a:r>
              <a:rPr lang="en-US" sz="4400"/>
              <a:t>   </a:t>
            </a:r>
            <a:r>
              <a:rPr lang="en-US" sz="4400" smtClean="0"/>
              <a:t>nước</a:t>
            </a:r>
            <a:endParaRPr lang="en-US" sz="4400" dirty="0"/>
          </a:p>
          <a:p>
            <a:pPr>
              <a:lnSpc>
                <a:spcPct val="150000"/>
              </a:lnSpc>
            </a:pPr>
            <a:r>
              <a:rPr lang="en-US" sz="4400" smtClean="0"/>
              <a:t>lướt</a:t>
            </a:r>
            <a:r>
              <a:rPr lang="en-US" sz="4400" smtClean="0"/>
              <a:t>        </a:t>
            </a:r>
            <a:r>
              <a:rPr lang="en-US" sz="4400" smtClean="0"/>
              <a:t>lượt</a:t>
            </a:r>
            <a:r>
              <a:rPr lang="en-US" sz="4400" dirty="0"/>
              <a:t>		</a:t>
            </a:r>
            <a:r>
              <a:rPr lang="en-US" sz="4400"/>
              <a:t> </a:t>
            </a:r>
            <a:r>
              <a:rPr lang="en-US" sz="4400" smtClean="0"/>
              <a:t>mướt</a:t>
            </a:r>
            <a:r>
              <a:rPr lang="en-US" sz="4400" dirty="0"/>
              <a:t>		</a:t>
            </a:r>
            <a:r>
              <a:rPr lang="en-US" sz="4400"/>
              <a:t>   </a:t>
            </a:r>
            <a:r>
              <a:rPr lang="en-US" sz="4400" smtClean="0"/>
              <a:t>mượt</a:t>
            </a:r>
            <a:endParaRPr lang="en-US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052ABB-AF37-448E-A541-36D0A32CA1E6}"/>
              </a:ext>
            </a:extLst>
          </p:cNvPr>
          <p:cNvSpPr txBox="1"/>
          <p:nvPr/>
        </p:nvSpPr>
        <p:spPr>
          <a:xfrm>
            <a:off x="3890200" y="176798"/>
            <a:ext cx="48173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E52D56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GB" sz="6000" dirty="0" err="1">
                <a:solidFill>
                  <a:srgbClr val="E52D56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ơc</a:t>
            </a:r>
            <a:r>
              <a:rPr lang="en-GB" sz="6000" dirty="0">
                <a:solidFill>
                  <a:srgbClr val="E52D56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		</a:t>
            </a:r>
            <a:r>
              <a:rPr lang="en-GB" sz="6000" dirty="0" err="1">
                <a:solidFill>
                  <a:srgbClr val="E52D56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ươt</a:t>
            </a:r>
            <a:endParaRPr lang="en-US" sz="6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FFECD2-3EA3-4BC5-998D-28D758923D28}"/>
              </a:ext>
            </a:extLst>
          </p:cNvPr>
          <p:cNvSpPr txBox="1"/>
          <p:nvPr/>
        </p:nvSpPr>
        <p:spPr>
          <a:xfrm>
            <a:off x="6374328" y="3622264"/>
            <a:ext cx="405948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5900" dirty="0">
              <a:solidFill>
                <a:srgbClr val="E52D56"/>
              </a:solidFill>
              <a:cs typeface="Lato" panose="020F0502020204030203" pitchFamily="34" charset="0"/>
            </a:endParaRPr>
          </a:p>
          <a:p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27833D-351B-4B7C-82DB-B6813883806F}"/>
              </a:ext>
            </a:extLst>
          </p:cNvPr>
          <p:cNvSpPr txBox="1"/>
          <p:nvPr/>
        </p:nvSpPr>
        <p:spPr>
          <a:xfrm>
            <a:off x="1807531" y="5164739"/>
            <a:ext cx="2624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59C030"/>
                </a:solidFill>
              </a:rPr>
              <a:t>t</a:t>
            </a:r>
            <a:r>
              <a:rPr lang="en-US" sz="4000" smtClean="0">
                <a:solidFill>
                  <a:srgbClr val="59C030"/>
                </a:solidFill>
              </a:rPr>
              <a:t>hước </a:t>
            </a:r>
            <a:r>
              <a:rPr lang="en-US" sz="4000" dirty="0" err="1">
                <a:solidFill>
                  <a:srgbClr val="59C030"/>
                </a:solidFill>
              </a:rPr>
              <a:t>kẻ</a:t>
            </a:r>
            <a:endParaRPr lang="en-US" sz="4000" dirty="0">
              <a:solidFill>
                <a:srgbClr val="59C03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4755EA-B5ED-4E85-A48D-9D4EDC2E1E3B}"/>
              </a:ext>
            </a:extLst>
          </p:cNvPr>
          <p:cNvSpPr txBox="1"/>
          <p:nvPr/>
        </p:nvSpPr>
        <p:spPr>
          <a:xfrm>
            <a:off x="5018163" y="5146273"/>
            <a:ext cx="2130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59C030"/>
                </a:solidFill>
              </a:rPr>
              <a:t>dược</a:t>
            </a:r>
            <a:r>
              <a:rPr lang="en-US" sz="4000" dirty="0">
                <a:solidFill>
                  <a:srgbClr val="59C030"/>
                </a:solidFill>
              </a:rPr>
              <a:t> </a:t>
            </a:r>
            <a:r>
              <a:rPr lang="en-US" sz="4000" dirty="0" err="1">
                <a:solidFill>
                  <a:srgbClr val="59C030"/>
                </a:solidFill>
              </a:rPr>
              <a:t>sĩ</a:t>
            </a:r>
            <a:endParaRPr lang="en-US" sz="4000" dirty="0">
              <a:solidFill>
                <a:srgbClr val="59C03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8717D6-4D2C-4BD2-B82E-81A03A2DCA40}"/>
              </a:ext>
            </a:extLst>
          </p:cNvPr>
          <p:cNvSpPr txBox="1"/>
          <p:nvPr/>
        </p:nvSpPr>
        <p:spPr>
          <a:xfrm>
            <a:off x="7918089" y="5164739"/>
            <a:ext cx="22203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59C030"/>
                </a:solidFill>
              </a:rPr>
              <a:t>lướt</a:t>
            </a:r>
            <a:r>
              <a:rPr lang="en-US" sz="4000" dirty="0">
                <a:solidFill>
                  <a:srgbClr val="59C030"/>
                </a:solidFill>
              </a:rPr>
              <a:t> </a:t>
            </a:r>
            <a:r>
              <a:rPr lang="en-US" sz="4000" dirty="0" err="1">
                <a:solidFill>
                  <a:srgbClr val="59C030"/>
                </a:solidFill>
              </a:rPr>
              <a:t>ván</a:t>
            </a:r>
            <a:endParaRPr lang="en-US" sz="4000" dirty="0">
              <a:solidFill>
                <a:srgbClr val="59C0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42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F60F1C1-3DAF-4E2D-99B7-10B4B3FD4050}"/>
              </a:ext>
            </a:extLst>
          </p:cNvPr>
          <p:cNvGrpSpPr/>
          <p:nvPr/>
        </p:nvGrpSpPr>
        <p:grpSpPr>
          <a:xfrm>
            <a:off x="1637882" y="595993"/>
            <a:ext cx="9143999" cy="5143500"/>
            <a:chOff x="0" y="0"/>
            <a:chExt cx="12191999" cy="6858000"/>
          </a:xfrm>
        </p:grpSpPr>
        <p:pic>
          <p:nvPicPr>
            <p:cNvPr id="7" name="Picture 2" descr="Blank chalkboard and four happy kids Royalty Free Vector">
              <a:extLst>
                <a:ext uri="{FF2B5EF4-FFF2-40B4-BE49-F238E27FC236}">
                  <a16:creationId xmlns:a16="http://schemas.microsoft.com/office/drawing/2014/main" id="{A4D3076C-574D-4BAF-865D-3E0C4490BD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532"/>
            <a:stretch/>
          </p:blipFill>
          <p:spPr bwMode="auto">
            <a:xfrm>
              <a:off x="0" y="0"/>
              <a:ext cx="12191999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90C3655-4CF0-42AB-B3A5-17B50669B1A2}"/>
                </a:ext>
              </a:extLst>
            </p:cNvPr>
            <p:cNvSpPr txBox="1"/>
            <p:nvPr/>
          </p:nvSpPr>
          <p:spPr>
            <a:xfrm flipH="1">
              <a:off x="3424808" y="2107096"/>
              <a:ext cx="6033988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9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SGK-TV" pitchFamily="2" charset="0"/>
                  <a:ea typeface="+mn-ea"/>
                  <a:cs typeface="Arial-SGK-TV" pitchFamily="2" charset="0"/>
                </a:rPr>
                <a:t>Viết</a:t>
              </a:r>
              <a:r>
                <a:rPr kumimoji="0" lang="en-US" sz="49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SGK-TV" pitchFamily="2" charset="0"/>
                  <a:ea typeface="+mn-ea"/>
                  <a:cs typeface="Arial-SGK-TV" pitchFamily="2" charset="0"/>
                </a:rPr>
                <a:t> </a:t>
              </a:r>
              <a:r>
                <a:rPr kumimoji="0" lang="en-US" sz="49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SGK-TV" pitchFamily="2" charset="0"/>
                  <a:ea typeface="+mn-ea"/>
                  <a:cs typeface="Arial-SGK-TV" pitchFamily="2" charset="0"/>
                </a:rPr>
                <a:t>bảng</a:t>
              </a:r>
              <a:r>
                <a:rPr kumimoji="0" lang="en-US" sz="49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SGK-TV" pitchFamily="2" charset="0"/>
                  <a:ea typeface="+mn-ea"/>
                  <a:cs typeface="Arial-SGK-TV" pitchFamily="2" charset="0"/>
                </a:rPr>
                <a:t>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135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059657" y="411373"/>
            <a:ext cx="1872208" cy="6765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824391" y="497604"/>
            <a:ext cx="648072" cy="50405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41" y="1774686"/>
            <a:ext cx="10252925" cy="291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5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2C0019-1448-47D3-9AA1-1140DB8D8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69" y="240305"/>
            <a:ext cx="10290366" cy="34273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9F129A-0ECC-48C6-8F29-1222CECC8713}"/>
              </a:ext>
            </a:extLst>
          </p:cNvPr>
          <p:cNvSpPr txBox="1"/>
          <p:nvPr/>
        </p:nvSpPr>
        <p:spPr>
          <a:xfrm>
            <a:off x="668756" y="3753879"/>
            <a:ext cx="102638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	</a:t>
            </a:r>
            <a:r>
              <a:rPr lang="en-US" sz="3200" dirty="0" err="1"/>
              <a:t>Lúc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 </a:t>
            </a:r>
            <a:r>
              <a:rPr lang="en-US" sz="3200" dirty="0" err="1"/>
              <a:t>hát</a:t>
            </a:r>
            <a:r>
              <a:rPr lang="en-US" sz="3200" dirty="0"/>
              <a:t>, Nam </a:t>
            </a:r>
            <a:r>
              <a:rPr lang="en-US" sz="3200" dirty="0" err="1"/>
              <a:t>ước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ca </a:t>
            </a:r>
            <a:r>
              <a:rPr lang="en-US" sz="3200" dirty="0" err="1"/>
              <a:t>sĩ</a:t>
            </a:r>
            <a:r>
              <a:rPr lang="en-US" sz="3200"/>
              <a:t>. </a:t>
            </a:r>
            <a:r>
              <a:rPr lang="en-US" sz="3200" smtClean="0"/>
              <a:t> Lúc </a:t>
            </a:r>
            <a:r>
              <a:rPr lang="en-US" sz="3200" dirty="0" err="1"/>
              <a:t>nghe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thơ</a:t>
            </a:r>
            <a:r>
              <a:rPr lang="en-US" sz="3200" dirty="0"/>
              <a:t>, Nam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ước</a:t>
            </a:r>
            <a:r>
              <a:rPr lang="en-US" sz="3200" dirty="0"/>
              <a:t> </a:t>
            </a:r>
            <a:r>
              <a:rPr lang="en-US" sz="3200" dirty="0" err="1"/>
              <a:t>trở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nhà</a:t>
            </a:r>
            <a:r>
              <a:rPr lang="en-US" sz="3200" dirty="0"/>
              <a:t> </a:t>
            </a:r>
            <a:r>
              <a:rPr lang="en-US" sz="3200" dirty="0" err="1"/>
              <a:t>thơ</a:t>
            </a:r>
            <a:r>
              <a:rPr lang="en-US" sz="3200" dirty="0"/>
              <a:t>. Khi ra </a:t>
            </a:r>
            <a:r>
              <a:rPr lang="en-US" sz="3200" dirty="0" err="1"/>
              <a:t>biển</a:t>
            </a:r>
            <a:r>
              <a:rPr lang="en-US" sz="3200" dirty="0"/>
              <a:t>, Nam </a:t>
            </a:r>
            <a:r>
              <a:rPr lang="en-US" sz="3200" dirty="0" err="1"/>
              <a:t>ước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lái</a:t>
            </a:r>
            <a:r>
              <a:rPr lang="en-US" sz="3200" dirty="0"/>
              <a:t> </a:t>
            </a:r>
            <a:r>
              <a:rPr lang="en-US" sz="3200" dirty="0" err="1"/>
              <a:t>tàu</a:t>
            </a:r>
            <a:r>
              <a:rPr lang="en-US" sz="3200" dirty="0"/>
              <a:t>, </a:t>
            </a:r>
            <a:r>
              <a:rPr lang="en-US" sz="3200" dirty="0" err="1"/>
              <a:t>vượt</a:t>
            </a:r>
            <a:r>
              <a:rPr lang="en-US" sz="3200" dirty="0"/>
              <a:t> qua </a:t>
            </a:r>
            <a:r>
              <a:rPr lang="en-US" sz="3200" dirty="0" err="1"/>
              <a:t>những</a:t>
            </a:r>
            <a:r>
              <a:rPr lang="en-US" sz="3200" dirty="0"/>
              <a:t> con </a:t>
            </a:r>
            <a:r>
              <a:rPr lang="en-US" sz="3200" dirty="0" err="1"/>
              <a:t>sóng</a:t>
            </a:r>
            <a:r>
              <a:rPr lang="en-US" sz="3200" dirty="0"/>
              <a:t> </a:t>
            </a:r>
            <a:r>
              <a:rPr lang="en-US" sz="3200" dirty="0" err="1"/>
              <a:t>lớn</a:t>
            </a:r>
            <a:r>
              <a:rPr lang="en-US" sz="3200" dirty="0"/>
              <a:t>. </a:t>
            </a:r>
            <a:r>
              <a:rPr lang="en-US" sz="3200" dirty="0" err="1"/>
              <a:t>Nhìn</a:t>
            </a:r>
            <a:r>
              <a:rPr lang="en-US" sz="3200" dirty="0"/>
              <a:t> </a:t>
            </a:r>
            <a:r>
              <a:rPr lang="en-US" sz="3200" dirty="0" err="1"/>
              <a:t>lên</a:t>
            </a:r>
            <a:r>
              <a:rPr lang="en-US" sz="3200" dirty="0"/>
              <a:t> </a:t>
            </a:r>
            <a:r>
              <a:rPr lang="en-US" sz="3200" dirty="0" err="1"/>
              <a:t>bầu</a:t>
            </a:r>
            <a:r>
              <a:rPr lang="en-US" sz="3200" dirty="0"/>
              <a:t> </a:t>
            </a:r>
            <a:r>
              <a:rPr lang="en-US" sz="3200" dirty="0" err="1"/>
              <a:t>trời</a:t>
            </a:r>
            <a:r>
              <a:rPr lang="en-US" sz="3200" dirty="0"/>
              <a:t>, Nam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ước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phi </a:t>
            </a:r>
            <a:r>
              <a:rPr lang="en-US" sz="3200" dirty="0" err="1"/>
              <a:t>công</a:t>
            </a:r>
            <a:r>
              <a:rPr lang="en-US" sz="3200" dirty="0"/>
              <a:t>. Nam </a:t>
            </a:r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hỏi</a:t>
            </a:r>
            <a:r>
              <a:rPr lang="en-US" sz="3200" dirty="0"/>
              <a:t>: “Bao </a:t>
            </a:r>
            <a:r>
              <a:rPr lang="en-US" sz="3200" dirty="0" err="1"/>
              <a:t>giờ</a:t>
            </a:r>
            <a:r>
              <a:rPr lang="en-US" sz="3200" dirty="0"/>
              <a:t> </a:t>
            </a:r>
            <a:r>
              <a:rPr lang="en-US" sz="3200" dirty="0" err="1"/>
              <a:t>mình</a:t>
            </a:r>
            <a:r>
              <a:rPr lang="en-US" sz="3200" dirty="0"/>
              <a:t> </a:t>
            </a:r>
            <a:r>
              <a:rPr lang="en-US" sz="3200" dirty="0" err="1"/>
              <a:t>mới</a:t>
            </a:r>
            <a:r>
              <a:rPr lang="en-US" sz="3200" dirty="0"/>
              <a:t> </a:t>
            </a:r>
            <a:r>
              <a:rPr lang="en-US" sz="3200" dirty="0" err="1"/>
              <a:t>lớn</a:t>
            </a:r>
            <a:r>
              <a:rPr lang="en-US" sz="3200" dirty="0"/>
              <a:t> </a:t>
            </a:r>
            <a:r>
              <a:rPr lang="en-US" sz="3200" dirty="0" err="1"/>
              <a:t>nhỉ</a:t>
            </a:r>
            <a:r>
              <a:rPr lang="en-US" sz="3200" dirty="0"/>
              <a:t>?“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EB9821-2BE7-4C8F-A1A5-F2979ABB7EDA}"/>
              </a:ext>
            </a:extLst>
          </p:cNvPr>
          <p:cNvSpPr txBox="1"/>
          <p:nvPr/>
        </p:nvSpPr>
        <p:spPr>
          <a:xfrm>
            <a:off x="5138664" y="3749523"/>
            <a:ext cx="1153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ước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915563-FDE9-4842-BC55-EA230C7386D8}"/>
              </a:ext>
            </a:extLst>
          </p:cNvPr>
          <p:cNvSpPr txBox="1"/>
          <p:nvPr/>
        </p:nvSpPr>
        <p:spPr>
          <a:xfrm>
            <a:off x="1700644" y="4724214"/>
            <a:ext cx="1195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ước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EBC288-2ED8-4EF4-9925-2109DD39B4F2}"/>
              </a:ext>
            </a:extLst>
          </p:cNvPr>
          <p:cNvSpPr txBox="1"/>
          <p:nvPr/>
        </p:nvSpPr>
        <p:spPr>
          <a:xfrm>
            <a:off x="6401067" y="5218535"/>
            <a:ext cx="1251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ước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B5CF42-20AE-4081-88C0-0A8D6235D144}"/>
              </a:ext>
            </a:extLst>
          </p:cNvPr>
          <p:cNvSpPr txBox="1"/>
          <p:nvPr/>
        </p:nvSpPr>
        <p:spPr>
          <a:xfrm>
            <a:off x="5810213" y="4724213"/>
            <a:ext cx="1216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vượt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68756" y="556253"/>
            <a:ext cx="2097921" cy="676519"/>
            <a:chOff x="668756" y="556253"/>
            <a:chExt cx="2097921" cy="676519"/>
          </a:xfrm>
        </p:grpSpPr>
        <p:sp>
          <p:nvSpPr>
            <p:cNvPr id="10" name="Rounded Rectangle 9"/>
            <p:cNvSpPr/>
            <p:nvPr/>
          </p:nvSpPr>
          <p:spPr>
            <a:xfrm>
              <a:off x="894469" y="556253"/>
              <a:ext cx="1872208" cy="67651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smtClean="0">
                  <a:cs typeface="Arial" panose="020B0604020202020204" pitchFamily="34" charset="0"/>
                </a:rPr>
                <a:t>Đọc</a:t>
              </a:r>
              <a:endParaRPr lang="en-US" sz="3600" b="1">
                <a:cs typeface="Arial" panose="020B0604020202020204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68756" y="642484"/>
              <a:ext cx="648072" cy="504056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4</a:t>
              </a:r>
              <a:endParaRPr lang="en-US" sz="3200" b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9915563-FDE9-4842-BC55-EA230C7386D8}"/>
              </a:ext>
            </a:extLst>
          </p:cNvPr>
          <p:cNvSpPr txBox="1"/>
          <p:nvPr/>
        </p:nvSpPr>
        <p:spPr>
          <a:xfrm>
            <a:off x="4015571" y="4249612"/>
            <a:ext cx="1195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ước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194D243-56CB-4D5F-979A-28E8748AA5B0}"/>
              </a:ext>
            </a:extLst>
          </p:cNvPr>
          <p:cNvSpPr/>
          <p:nvPr/>
        </p:nvSpPr>
        <p:spPr>
          <a:xfrm>
            <a:off x="1326531" y="3805644"/>
            <a:ext cx="250105" cy="269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CF7C52B-24BF-4880-92DF-3FB9363ACDA5}"/>
              </a:ext>
            </a:extLst>
          </p:cNvPr>
          <p:cNvSpPr/>
          <p:nvPr/>
        </p:nvSpPr>
        <p:spPr>
          <a:xfrm>
            <a:off x="8005105" y="3753879"/>
            <a:ext cx="324036" cy="2880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4C487C4-BACD-4F3B-970F-E2254A026738}"/>
              </a:ext>
            </a:extLst>
          </p:cNvPr>
          <p:cNvSpPr/>
          <p:nvPr/>
        </p:nvSpPr>
        <p:spPr>
          <a:xfrm>
            <a:off x="8329141" y="4234723"/>
            <a:ext cx="324036" cy="2880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00ED036-5099-4875-A886-FBF662804409}"/>
              </a:ext>
            </a:extLst>
          </p:cNvPr>
          <p:cNvSpPr/>
          <p:nvPr/>
        </p:nvSpPr>
        <p:spPr>
          <a:xfrm>
            <a:off x="1266386" y="5218535"/>
            <a:ext cx="324036" cy="2880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877BA32-051A-452A-A188-76F2F09C3CA1}"/>
              </a:ext>
            </a:extLst>
          </p:cNvPr>
          <p:cNvSpPr/>
          <p:nvPr/>
        </p:nvSpPr>
        <p:spPr>
          <a:xfrm>
            <a:off x="9674336" y="5174278"/>
            <a:ext cx="324036" cy="2880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2326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F517B55-76E5-4638-A80E-B370A931F543}"/>
              </a:ext>
            </a:extLst>
          </p:cNvPr>
          <p:cNvSpPr txBox="1"/>
          <p:nvPr/>
        </p:nvSpPr>
        <p:spPr>
          <a:xfrm>
            <a:off x="3756990" y="418549"/>
            <a:ext cx="5877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0000CC"/>
                </a:solidFill>
              </a:rPr>
              <a:t>Ư</a:t>
            </a:r>
            <a:r>
              <a:rPr lang="en-US" sz="4000" dirty="0" err="1">
                <a:solidFill>
                  <a:srgbClr val="0000CC"/>
                </a:solidFill>
              </a:rPr>
              <a:t>ớc</a:t>
            </a:r>
            <a:r>
              <a:rPr lang="en-US" sz="4000" dirty="0">
                <a:solidFill>
                  <a:srgbClr val="0000CC"/>
                </a:solidFill>
              </a:rPr>
              <a:t> </a:t>
            </a:r>
            <a:r>
              <a:rPr lang="en-US" sz="4000" dirty="0" err="1">
                <a:solidFill>
                  <a:srgbClr val="0000CC"/>
                </a:solidFill>
              </a:rPr>
              <a:t>mơ</a:t>
            </a:r>
            <a:r>
              <a:rPr lang="en-US" sz="4000" dirty="0">
                <a:solidFill>
                  <a:srgbClr val="0000CC"/>
                </a:solidFill>
              </a:rPr>
              <a:t> </a:t>
            </a:r>
            <a:r>
              <a:rPr lang="en-US" sz="4000" dirty="0" err="1">
                <a:solidFill>
                  <a:srgbClr val="0000CC"/>
                </a:solidFill>
              </a:rPr>
              <a:t>của</a:t>
            </a:r>
            <a:r>
              <a:rPr lang="en-US" sz="4000" dirty="0">
                <a:solidFill>
                  <a:srgbClr val="0000CC"/>
                </a:solidFill>
              </a:rPr>
              <a:t> </a:t>
            </a:r>
            <a:r>
              <a:rPr lang="en-US" sz="4000" dirty="0" err="1">
                <a:solidFill>
                  <a:srgbClr val="0000CC"/>
                </a:solidFill>
              </a:rPr>
              <a:t>em</a:t>
            </a:r>
            <a:endParaRPr lang="en-US" sz="4000" dirty="0">
              <a:solidFill>
                <a:srgbClr val="0000CC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503B6C-D684-4AB9-817E-E0CA1403C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920" y="1239785"/>
            <a:ext cx="8070471" cy="510749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51614" y="418549"/>
            <a:ext cx="2107474" cy="676519"/>
            <a:chOff x="651614" y="418549"/>
            <a:chExt cx="2107474" cy="676519"/>
          </a:xfrm>
        </p:grpSpPr>
        <p:sp>
          <p:nvSpPr>
            <p:cNvPr id="5" name="Rounded Rectangle 4"/>
            <p:cNvSpPr/>
            <p:nvPr/>
          </p:nvSpPr>
          <p:spPr>
            <a:xfrm>
              <a:off x="886880" y="418549"/>
              <a:ext cx="1872208" cy="67651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smtClean="0"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endParaRPr lang="en-US" sz="3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51614" y="504780"/>
              <a:ext cx="648072" cy="504056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910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01FDF2-BADB-4EDD-A6C0-C8076AE344CF}"/>
              </a:ext>
            </a:extLst>
          </p:cNvPr>
          <p:cNvSpPr/>
          <p:nvPr/>
        </p:nvSpPr>
        <p:spPr>
          <a:xfrm>
            <a:off x="3085872" y="903768"/>
            <a:ext cx="7200800" cy="467287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013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DEDA4D4B-8843-4535-99DE-0066A475F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354" y="699406"/>
            <a:ext cx="8176945" cy="487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780906" y="1131454"/>
            <a:ext cx="2276944" cy="50405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5763">
              <a:defRPr/>
            </a:pPr>
            <a:r>
              <a:rPr lang="en-US" sz="4000" b="1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Củng cố</a:t>
            </a:r>
            <a:endParaRPr lang="en-US" sz="4000" b="1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3085872" y="2931654"/>
            <a:ext cx="671127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defTabSz="685800">
              <a:defRPr/>
            </a:pPr>
            <a:r>
              <a:rPr lang="en-US" altLang="en-US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Con </a:t>
            </a:r>
            <a:r>
              <a:rPr lang="en-US" altLang="en-US" sz="3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altLang="en-US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altLang="en-US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altLang="en-US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altLang="en-US" sz="32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ươc, ươt </a:t>
            </a:r>
            <a:r>
              <a:rPr lang="en-US" altLang="en-US" sz="3200" b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en-US" sz="32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3085872" y="4008872"/>
            <a:ext cx="6105843" cy="107721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defTabSz="685800">
              <a:defRPr/>
            </a:pPr>
            <a:r>
              <a:rPr lang="en-US" altLang="en-US" sz="32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Nói câu với một trong những từ ngữ con vừa tìm được</a:t>
            </a:r>
            <a:r>
              <a:rPr lang="vi-VN" altLang="en-US" sz="32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en-US" sz="3200" b="1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98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AB5A69-BD9B-4192-904F-7065F7BE6CA6}"/>
              </a:ext>
            </a:extLst>
          </p:cNvPr>
          <p:cNvSpPr txBox="1"/>
          <p:nvPr/>
        </p:nvSpPr>
        <p:spPr>
          <a:xfrm flipH="1">
            <a:off x="3432314" y="2637183"/>
            <a:ext cx="55997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66007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7" y="2086119"/>
            <a:ext cx="1085183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67842" y="2100265"/>
            <a:ext cx="1099831" cy="251389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AF783B4-E299-47D5-97B5-0F070B7A729C}"/>
              </a:ext>
            </a:extLst>
          </p:cNvPr>
          <p:cNvGrpSpPr/>
          <p:nvPr/>
        </p:nvGrpSpPr>
        <p:grpSpPr>
          <a:xfrm>
            <a:off x="2781302" y="1686781"/>
            <a:ext cx="9153164" cy="4624457"/>
            <a:chOff x="2781302" y="1686781"/>
            <a:chExt cx="7320735" cy="4624457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E369BAE6-EB8C-4DA8-8110-F12C6BCD0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781302" y="1686781"/>
              <a:ext cx="7320735" cy="462445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3994FA8-91B3-4548-9984-FBB9327B826B}"/>
                </a:ext>
              </a:extLst>
            </p:cNvPr>
            <p:cNvSpPr/>
            <p:nvPr/>
          </p:nvSpPr>
          <p:spPr>
            <a:xfrm>
              <a:off x="5379720" y="5356078"/>
              <a:ext cx="2423160" cy="172944"/>
            </a:xfrm>
            <a:prstGeom prst="rect">
              <a:avLst/>
            </a:prstGeom>
            <a:solidFill>
              <a:srgbClr val="FFC600"/>
            </a:solidFill>
            <a:ln>
              <a:solidFill>
                <a:srgbClr val="FFC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07374" y="355810"/>
            <a:ext cx="5515524" cy="1173547"/>
          </a:xfrm>
          <a:prstGeom prst="wedgeRectCallout">
            <a:avLst>
              <a:gd name="adj1" fmla="val -14137"/>
              <a:gd name="adj2" fmla="val 131190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Cabaret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CHUYẾN XE TRI THỨC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464254" y="3479561"/>
            <a:ext cx="5281205" cy="830997"/>
          </a:xfrm>
          <a:prstGeom prst="rect">
            <a:avLst/>
          </a:prstGeom>
          <a:solidFill>
            <a:srgbClr val="FF3300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 XE BUÝT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643948" y="5555689"/>
            <a:ext cx="15954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1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PLAY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038B0EA-B922-4E55-805A-87789A849181}"/>
              </a:ext>
            </a:extLst>
          </p:cNvPr>
          <p:cNvGrpSpPr/>
          <p:nvPr/>
        </p:nvGrpSpPr>
        <p:grpSpPr>
          <a:xfrm>
            <a:off x="955878" y="381000"/>
            <a:ext cx="1704771" cy="1736995"/>
            <a:chOff x="955878" y="381000"/>
            <a:chExt cx="1704771" cy="173699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83EB97D-18CF-43A9-A14D-53335863D56C}"/>
                </a:ext>
              </a:extLst>
            </p:cNvPr>
            <p:cNvSpPr/>
            <p:nvPr/>
          </p:nvSpPr>
          <p:spPr>
            <a:xfrm>
              <a:off x="955878" y="381000"/>
              <a:ext cx="1704771" cy="1736995"/>
            </a:xfrm>
            <a:prstGeom prst="ellipse">
              <a:avLst/>
            </a:prstGeom>
            <a:noFill/>
            <a:ln w="127000">
              <a:solidFill>
                <a:srgbClr val="C39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4310D74-28D4-41E1-9021-7627AC6D20B3}"/>
                </a:ext>
              </a:extLst>
            </p:cNvPr>
            <p:cNvSpPr/>
            <p:nvPr/>
          </p:nvSpPr>
          <p:spPr>
            <a:xfrm>
              <a:off x="1472537" y="1174749"/>
              <a:ext cx="868231" cy="168275"/>
            </a:xfrm>
            <a:prstGeom prst="roundRect">
              <a:avLst/>
            </a:prstGeom>
            <a:solidFill>
              <a:srgbClr val="F3F4BF"/>
            </a:solidFill>
            <a:ln>
              <a:solidFill>
                <a:srgbClr val="F3F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 animBg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9" y="2023745"/>
            <a:ext cx="1528133" cy="25260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1" y="2032118"/>
            <a:ext cx="1524380" cy="251772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015098A-DBEE-43ED-B006-529907662E8E}"/>
              </a:ext>
            </a:extLst>
          </p:cNvPr>
          <p:cNvGrpSpPr/>
          <p:nvPr/>
        </p:nvGrpSpPr>
        <p:grpSpPr>
          <a:xfrm>
            <a:off x="1248872" y="1802092"/>
            <a:ext cx="10957826" cy="4624457"/>
            <a:chOff x="2781302" y="1686781"/>
            <a:chExt cx="7320735" cy="462445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6AB0A69-2FA5-406A-A195-37423B156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781302" y="1686781"/>
              <a:ext cx="7320735" cy="462445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15B11D9-8FA8-4AD1-838C-6A30D1918E9B}"/>
                </a:ext>
              </a:extLst>
            </p:cNvPr>
            <p:cNvSpPr/>
            <p:nvPr/>
          </p:nvSpPr>
          <p:spPr>
            <a:xfrm>
              <a:off x="5379720" y="5356078"/>
              <a:ext cx="2423160" cy="172944"/>
            </a:xfrm>
            <a:prstGeom prst="rect">
              <a:avLst/>
            </a:prstGeom>
            <a:solidFill>
              <a:srgbClr val="FFC600"/>
            </a:solidFill>
            <a:ln>
              <a:solidFill>
                <a:srgbClr val="FFC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91361" y="3582194"/>
            <a:ext cx="841816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cưỡi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ngựa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vuốt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333143" y="499058"/>
            <a:ext cx="6217051" cy="1173547"/>
          </a:xfrm>
          <a:prstGeom prst="wedgeRectCallout">
            <a:avLst>
              <a:gd name="adj1" fmla="val -19081"/>
              <a:gd name="adj2" fmla="val 13260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buýt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3CD70D5-6D66-4904-A9B9-E699D1CA8D41}"/>
              </a:ext>
            </a:extLst>
          </p:cNvPr>
          <p:cNvGrpSpPr/>
          <p:nvPr/>
        </p:nvGrpSpPr>
        <p:grpSpPr>
          <a:xfrm>
            <a:off x="955878" y="381000"/>
            <a:ext cx="1704771" cy="1736995"/>
            <a:chOff x="955878" y="381000"/>
            <a:chExt cx="1704771" cy="173699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6E3708D-A09A-4F94-AAB0-AFF91EB78DE7}"/>
                </a:ext>
              </a:extLst>
            </p:cNvPr>
            <p:cNvSpPr/>
            <p:nvPr/>
          </p:nvSpPr>
          <p:spPr>
            <a:xfrm>
              <a:off x="955878" y="381000"/>
              <a:ext cx="1704771" cy="1736995"/>
            </a:xfrm>
            <a:prstGeom prst="ellipse">
              <a:avLst/>
            </a:prstGeom>
            <a:noFill/>
            <a:ln w="127000">
              <a:solidFill>
                <a:srgbClr val="C39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3447128-B808-484B-B9A0-FE4857FCE648}"/>
                </a:ext>
              </a:extLst>
            </p:cNvPr>
            <p:cNvSpPr/>
            <p:nvPr/>
          </p:nvSpPr>
          <p:spPr>
            <a:xfrm>
              <a:off x="1472537" y="1174749"/>
              <a:ext cx="868231" cy="168275"/>
            </a:xfrm>
            <a:prstGeom prst="roundRect">
              <a:avLst/>
            </a:prstGeom>
            <a:solidFill>
              <a:srgbClr val="F3F4BF"/>
            </a:solidFill>
            <a:ln>
              <a:solidFill>
                <a:srgbClr val="F3F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65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71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649"/>
                            </p:stCondLst>
                            <p:childTnLst>
                              <p:par>
                                <p:cTn id="9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/>
      <p:bldP spid="26" grpId="1"/>
      <p:bldP spid="26" grpId="2"/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649" y="2243293"/>
            <a:ext cx="1099831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551" y="2236871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07" y="166930"/>
            <a:ext cx="640513" cy="6136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57" y="166930"/>
            <a:ext cx="1519851" cy="151985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6F52461-8F4B-424D-B37F-E271475251E1}"/>
              </a:ext>
            </a:extLst>
          </p:cNvPr>
          <p:cNvGrpSpPr/>
          <p:nvPr/>
        </p:nvGrpSpPr>
        <p:grpSpPr>
          <a:xfrm>
            <a:off x="-92765" y="1980661"/>
            <a:ext cx="12727393" cy="4624457"/>
            <a:chOff x="2781302" y="1686781"/>
            <a:chExt cx="7320735" cy="462445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DE16F9E-BFE3-42F2-B1D9-9E3D4BB5D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781302" y="1686781"/>
              <a:ext cx="7320735" cy="4624457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A761981-C013-484E-B017-3B08E4CA5DDF}"/>
                </a:ext>
              </a:extLst>
            </p:cNvPr>
            <p:cNvSpPr/>
            <p:nvPr/>
          </p:nvSpPr>
          <p:spPr>
            <a:xfrm>
              <a:off x="5379720" y="5356078"/>
              <a:ext cx="2423160" cy="172944"/>
            </a:xfrm>
            <a:prstGeom prst="rect">
              <a:avLst/>
            </a:prstGeom>
            <a:solidFill>
              <a:srgbClr val="FFC600"/>
            </a:solidFill>
            <a:ln>
              <a:solidFill>
                <a:srgbClr val="FFC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910742" y="332694"/>
            <a:ext cx="7064850" cy="1354087"/>
          </a:xfrm>
          <a:prstGeom prst="wedgeRectCallout">
            <a:avLst>
              <a:gd name="adj1" fmla="val -17057"/>
              <a:gd name="adj2" fmla="val 106294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buýt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2540823" y="3866188"/>
            <a:ext cx="9484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nhuộm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luống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cuống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luốc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8BB3E0D-C380-4D82-B815-2257BD814EC5}"/>
              </a:ext>
            </a:extLst>
          </p:cNvPr>
          <p:cNvGrpSpPr/>
          <p:nvPr/>
        </p:nvGrpSpPr>
        <p:grpSpPr>
          <a:xfrm>
            <a:off x="955878" y="381000"/>
            <a:ext cx="1704771" cy="1736995"/>
            <a:chOff x="955878" y="381000"/>
            <a:chExt cx="1704771" cy="173699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9B95B17-1394-433F-8FA1-E42173F0721F}"/>
                </a:ext>
              </a:extLst>
            </p:cNvPr>
            <p:cNvSpPr/>
            <p:nvPr/>
          </p:nvSpPr>
          <p:spPr>
            <a:xfrm>
              <a:off x="955878" y="381000"/>
              <a:ext cx="1704771" cy="1736995"/>
            </a:xfrm>
            <a:prstGeom prst="ellipse">
              <a:avLst/>
            </a:prstGeom>
            <a:noFill/>
            <a:ln w="127000">
              <a:solidFill>
                <a:srgbClr val="C39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54DF759-D31B-41F7-9914-1978529EAE4D}"/>
                </a:ext>
              </a:extLst>
            </p:cNvPr>
            <p:cNvSpPr/>
            <p:nvPr/>
          </p:nvSpPr>
          <p:spPr>
            <a:xfrm>
              <a:off x="1472537" y="1174749"/>
              <a:ext cx="868231" cy="168275"/>
            </a:xfrm>
            <a:prstGeom prst="roundRect">
              <a:avLst/>
            </a:prstGeom>
            <a:solidFill>
              <a:srgbClr val="F3F4BF"/>
            </a:solidFill>
            <a:ln>
              <a:solidFill>
                <a:srgbClr val="F3F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418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71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649"/>
                            </p:stCondLst>
                            <p:childTnLst>
                              <p:par>
                                <p:cTn id="9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321" y="2167480"/>
            <a:ext cx="1069367" cy="249113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361" y="2167480"/>
            <a:ext cx="1063289" cy="249113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5A7409D-CFB4-49F6-9147-ECF54F6EBDC7}"/>
              </a:ext>
            </a:extLst>
          </p:cNvPr>
          <p:cNvGrpSpPr/>
          <p:nvPr/>
        </p:nvGrpSpPr>
        <p:grpSpPr>
          <a:xfrm>
            <a:off x="955878" y="1524746"/>
            <a:ext cx="10732676" cy="5292483"/>
            <a:chOff x="2781302" y="1686781"/>
            <a:chExt cx="7320735" cy="462445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47DFAAE-F7AD-4AEF-BF98-52CCCA405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781302" y="1686781"/>
              <a:ext cx="7320735" cy="4624457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26DBFB9-B27B-4789-A0E4-C76AA1BD16E8}"/>
                </a:ext>
              </a:extLst>
            </p:cNvPr>
            <p:cNvSpPr/>
            <p:nvPr/>
          </p:nvSpPr>
          <p:spPr>
            <a:xfrm>
              <a:off x="5379720" y="5356078"/>
              <a:ext cx="2423160" cy="172944"/>
            </a:xfrm>
            <a:prstGeom prst="rect">
              <a:avLst/>
            </a:prstGeom>
            <a:solidFill>
              <a:srgbClr val="FFC600"/>
            </a:solidFill>
            <a:ln>
              <a:solidFill>
                <a:srgbClr val="FFC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DC93A-453F-4A60-9CB8-77E45E3A9020}"/>
              </a:ext>
            </a:extLst>
          </p:cNvPr>
          <p:cNvGrpSpPr/>
          <p:nvPr/>
        </p:nvGrpSpPr>
        <p:grpSpPr>
          <a:xfrm>
            <a:off x="955878" y="381000"/>
            <a:ext cx="1704771" cy="1736995"/>
            <a:chOff x="955878" y="381000"/>
            <a:chExt cx="1704771" cy="173699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3218376-00EE-4F2D-9E96-043FBD7F2357}"/>
                </a:ext>
              </a:extLst>
            </p:cNvPr>
            <p:cNvSpPr/>
            <p:nvPr/>
          </p:nvSpPr>
          <p:spPr>
            <a:xfrm>
              <a:off x="955878" y="381000"/>
              <a:ext cx="1704771" cy="1736995"/>
            </a:xfrm>
            <a:prstGeom prst="ellipse">
              <a:avLst/>
            </a:prstGeom>
            <a:noFill/>
            <a:ln w="127000">
              <a:solidFill>
                <a:srgbClr val="C39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F6E56CA-94B6-4CA3-8812-306785CC8A60}"/>
                </a:ext>
              </a:extLst>
            </p:cNvPr>
            <p:cNvSpPr/>
            <p:nvPr/>
          </p:nvSpPr>
          <p:spPr>
            <a:xfrm>
              <a:off x="1472537" y="1174749"/>
              <a:ext cx="868231" cy="168275"/>
            </a:xfrm>
            <a:prstGeom prst="roundRect">
              <a:avLst/>
            </a:prstGeom>
            <a:solidFill>
              <a:srgbClr val="F3F4BF"/>
            </a:solidFill>
            <a:ln>
              <a:solidFill>
                <a:srgbClr val="F3F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67D23FA-FAE0-4467-89A9-5CBE86DC7643}"/>
              </a:ext>
            </a:extLst>
          </p:cNvPr>
          <p:cNvGrpSpPr/>
          <p:nvPr/>
        </p:nvGrpSpPr>
        <p:grpSpPr>
          <a:xfrm>
            <a:off x="955878" y="1569188"/>
            <a:ext cx="10732676" cy="5292483"/>
            <a:chOff x="2781302" y="1686781"/>
            <a:chExt cx="7320735" cy="462445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5EB5DA9-0A74-47F0-A88D-2C8F72B18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781302" y="1686781"/>
              <a:ext cx="7320735" cy="4624457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A737BCB-8AC7-45F3-AA68-81864B0CF9DC}"/>
                </a:ext>
              </a:extLst>
            </p:cNvPr>
            <p:cNvSpPr/>
            <p:nvPr/>
          </p:nvSpPr>
          <p:spPr>
            <a:xfrm>
              <a:off x="5379720" y="5356078"/>
              <a:ext cx="2423160" cy="172944"/>
            </a:xfrm>
            <a:prstGeom prst="rect">
              <a:avLst/>
            </a:prstGeom>
            <a:solidFill>
              <a:srgbClr val="FFC600"/>
            </a:solidFill>
            <a:ln>
              <a:solidFill>
                <a:srgbClr val="FFC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857427" y="141430"/>
            <a:ext cx="6465352" cy="1173547"/>
          </a:xfrm>
          <a:prstGeom prst="wedgeRectCallout">
            <a:avLst>
              <a:gd name="adj1" fmla="val -15488"/>
              <a:gd name="adj2" fmla="val 122694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buýt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09485EE-1316-4403-9CE1-3E16F9D07B86}"/>
              </a:ext>
            </a:extLst>
          </p:cNvPr>
          <p:cNvGrpSpPr/>
          <p:nvPr/>
        </p:nvGrpSpPr>
        <p:grpSpPr>
          <a:xfrm>
            <a:off x="955878" y="1622197"/>
            <a:ext cx="10732676" cy="5292483"/>
            <a:chOff x="2781302" y="1686781"/>
            <a:chExt cx="7320735" cy="4624457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E6CB2C1-C3CA-495B-AD7B-6C881D801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781302" y="1686781"/>
              <a:ext cx="7320735" cy="4624457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3B81B2B-726D-44F0-8E12-4E9F057EE83A}"/>
                </a:ext>
              </a:extLst>
            </p:cNvPr>
            <p:cNvSpPr/>
            <p:nvPr/>
          </p:nvSpPr>
          <p:spPr>
            <a:xfrm>
              <a:off x="5379720" y="5356078"/>
              <a:ext cx="2423160" cy="172944"/>
            </a:xfrm>
            <a:prstGeom prst="rect">
              <a:avLst/>
            </a:prstGeom>
            <a:solidFill>
              <a:srgbClr val="FFC600"/>
            </a:solidFill>
            <a:ln>
              <a:solidFill>
                <a:srgbClr val="FFC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FC4E7838-141E-4184-BC00-2EF687E8537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" t="10590" r="7398" b="6499"/>
          <a:stretch/>
        </p:blipFill>
        <p:spPr>
          <a:xfrm>
            <a:off x="1331716" y="2583100"/>
            <a:ext cx="10189923" cy="371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7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2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134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6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649"/>
                            </p:stCondLst>
                            <p:childTnLst>
                              <p:par>
                                <p:cTn id="15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animBg="1"/>
      <p:bldP spid="14" grpId="1" animBg="1"/>
      <p:bldP spid="27" grpId="0" animBg="1"/>
      <p:bldP spid="27" grpId="1" animBg="1"/>
      <p:bldP spid="5" grpId="0" animBg="1"/>
      <p:bldP spid="5" grpId="1" animBg="1"/>
      <p:bldP spid="5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10" name="Google Shape;54;p13">
            <a:extLst>
              <a:ext uri="{FF2B5EF4-FFF2-40B4-BE49-F238E27FC236}">
                <a16:creationId xmlns:a16="http://schemas.microsoft.com/office/drawing/2014/main" id="{E70C1397-93D8-4F1F-99FB-89FD4DAD148F}"/>
              </a:ext>
            </a:extLst>
          </p:cNvPr>
          <p:cNvSpPr txBox="1">
            <a:spLocks/>
          </p:cNvSpPr>
          <p:nvPr/>
        </p:nvSpPr>
        <p:spPr>
          <a:xfrm>
            <a:off x="1269819" y="2210478"/>
            <a:ext cx="9302147" cy="330799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ÀI</a:t>
            </a:r>
            <a: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71</a:t>
            </a:r>
            <a: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pl-PL" sz="7200" b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pl-PL" sz="7200" b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pl-PL" sz="7200" b="1" dirty="0">
              <a:solidFill>
                <a:srgbClr val="00206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28AAE0-1116-4594-97F5-348D8BC36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11" y="1521690"/>
            <a:ext cx="1065820" cy="2573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DC8D95-10F5-465F-AF57-636E51EE2B2D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 VIỆT 1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4E67F1-B604-4EF4-B6F1-47486564967F}"/>
              </a:ext>
            </a:extLst>
          </p:cNvPr>
          <p:cNvSpPr txBox="1"/>
          <p:nvPr/>
        </p:nvSpPr>
        <p:spPr>
          <a:xfrm>
            <a:off x="11518127" y="1914939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2521D4-D1D6-461D-91AF-C2F0B2091FD4}"/>
              </a:ext>
            </a:extLst>
          </p:cNvPr>
          <p:cNvSpPr txBox="1"/>
          <p:nvPr/>
        </p:nvSpPr>
        <p:spPr>
          <a:xfrm>
            <a:off x="11518127" y="1386450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1CA06B-C413-4B79-9D58-5FAFEEE75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36"/>
          <a:stretch/>
        </p:blipFill>
        <p:spPr>
          <a:xfrm>
            <a:off x="550109" y="200297"/>
            <a:ext cx="10773737" cy="48355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627282-4D9B-470D-A6C1-C4868692C98E}"/>
              </a:ext>
            </a:extLst>
          </p:cNvPr>
          <p:cNvSpPr txBox="1"/>
          <p:nvPr/>
        </p:nvSpPr>
        <p:spPr>
          <a:xfrm>
            <a:off x="2822713" y="5168348"/>
            <a:ext cx="7758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Hà</a:t>
            </a:r>
            <a:r>
              <a:rPr lang="en-US" sz="4000" dirty="0"/>
              <a:t> </a:t>
            </a:r>
            <a:r>
              <a:rPr lang="en-US" sz="4000" dirty="0" err="1"/>
              <a:t>ước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lướt</a:t>
            </a:r>
            <a:r>
              <a:rPr lang="en-US" sz="4000" dirty="0"/>
              <a:t> </a:t>
            </a:r>
            <a:r>
              <a:rPr lang="en-US" sz="4000" dirty="0" err="1"/>
              <a:t>sóng</a:t>
            </a:r>
            <a:r>
              <a:rPr lang="en-US" sz="4000" dirty="0"/>
              <a:t> </a:t>
            </a:r>
            <a:r>
              <a:rPr lang="en-US" sz="4000" dirty="0" err="1"/>
              <a:t>biển</a:t>
            </a:r>
            <a:r>
              <a:rPr lang="en-US" sz="4000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4D84B6-17D1-471C-A8FA-8ECD715000F5}"/>
              </a:ext>
            </a:extLst>
          </p:cNvPr>
          <p:cNvSpPr txBox="1"/>
          <p:nvPr/>
        </p:nvSpPr>
        <p:spPr>
          <a:xfrm>
            <a:off x="3614719" y="5170431"/>
            <a:ext cx="17588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ươc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845307-19B7-4E1E-98E4-ECD0367D3F8A}"/>
              </a:ext>
            </a:extLst>
          </p:cNvPr>
          <p:cNvSpPr txBox="1"/>
          <p:nvPr/>
        </p:nvSpPr>
        <p:spPr>
          <a:xfrm>
            <a:off x="4969565" y="5174596"/>
            <a:ext cx="17588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ươc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4EB839-FC49-44A0-8825-2A54794AAC25}"/>
              </a:ext>
            </a:extLst>
          </p:cNvPr>
          <p:cNvSpPr txBox="1"/>
          <p:nvPr/>
        </p:nvSpPr>
        <p:spPr>
          <a:xfrm>
            <a:off x="6148154" y="5174974"/>
            <a:ext cx="17588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ươt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46504" y="412381"/>
            <a:ext cx="41809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71: ươc ươt</a:t>
            </a:r>
            <a:endParaRPr lang="en-US" sz="40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48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59" y="2007759"/>
            <a:ext cx="367422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smtClean="0">
                <a:latin typeface="Arial" panose="020B0604020202020204" pitchFamily="34" charset="0"/>
                <a:cs typeface="Arial" panose="020B0604020202020204" pitchFamily="34" charset="0"/>
              </a:rPr>
              <a:t>ươc</a:t>
            </a:r>
            <a:endParaRPr lang="en-US" sz="1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01446" y="2007759"/>
            <a:ext cx="449071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smtClean="0">
                <a:latin typeface="Arial" panose="020B0604020202020204" pitchFamily="34" charset="0"/>
                <a:cs typeface="Arial" panose="020B0604020202020204" pitchFamily="34" charset="0"/>
              </a:rPr>
              <a:t>ươt</a:t>
            </a:r>
            <a:endParaRPr lang="en-US" sz="1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CDB17B-7A5E-4C65-B12D-7FE1541BB995}"/>
              </a:ext>
            </a:extLst>
          </p:cNvPr>
          <p:cNvSpPr txBox="1"/>
          <p:nvPr/>
        </p:nvSpPr>
        <p:spPr>
          <a:xfrm>
            <a:off x="6801446" y="2007759"/>
            <a:ext cx="2525667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5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</a:t>
            </a:r>
            <a:endParaRPr lang="en-US" sz="1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4E817B-EEA1-43A7-94A3-55F05BD8ED62}"/>
              </a:ext>
            </a:extLst>
          </p:cNvPr>
          <p:cNvSpPr txBox="1"/>
          <p:nvPr/>
        </p:nvSpPr>
        <p:spPr>
          <a:xfrm>
            <a:off x="2198689" y="2007759"/>
            <a:ext cx="2525667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5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</a:t>
            </a:r>
            <a:endParaRPr lang="en-US" sz="1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86B5E2-C171-44A9-AE5C-67D72E499036}"/>
              </a:ext>
            </a:extLst>
          </p:cNvPr>
          <p:cNvSpPr txBox="1"/>
          <p:nvPr/>
        </p:nvSpPr>
        <p:spPr>
          <a:xfrm>
            <a:off x="4127555" y="2007759"/>
            <a:ext cx="113477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115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90CEDD-F2B6-492C-9A3A-721D4F3D8B19}"/>
              </a:ext>
            </a:extLst>
          </p:cNvPr>
          <p:cNvSpPr txBox="1"/>
          <p:nvPr/>
        </p:nvSpPr>
        <p:spPr>
          <a:xfrm>
            <a:off x="8734287" y="2007759"/>
            <a:ext cx="140037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115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64101" y="401324"/>
            <a:ext cx="2107474" cy="676519"/>
            <a:chOff x="764101" y="401324"/>
            <a:chExt cx="2107474" cy="676519"/>
          </a:xfrm>
        </p:grpSpPr>
        <p:sp>
          <p:nvSpPr>
            <p:cNvPr id="8" name="Rounded Rectangle 7"/>
            <p:cNvSpPr/>
            <p:nvPr/>
          </p:nvSpPr>
          <p:spPr>
            <a:xfrm>
              <a:off x="999367" y="401324"/>
              <a:ext cx="1872208" cy="67651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764101" y="487555"/>
              <a:ext cx="648072" cy="504056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723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3280</TotalTime>
  <Words>197</Words>
  <Application>Microsoft Office PowerPoint</Application>
  <PresentationFormat>Widescreen</PresentationFormat>
  <Paragraphs>79</Paragraphs>
  <Slides>17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Arial</vt:lpstr>
      <vt:lpstr>Arial-Rounded</vt:lpstr>
      <vt:lpstr>Arial-SGK-TV</vt:lpstr>
      <vt:lpstr>Calibri</vt:lpstr>
      <vt:lpstr>Calibri Light</vt:lpstr>
      <vt:lpstr>Lato</vt:lpstr>
      <vt:lpstr>Quicksand Medium</vt:lpstr>
      <vt:lpstr>Tahoma</vt:lpstr>
      <vt:lpstr>Times New Roman</vt:lpstr>
      <vt:lpstr>UTM Avo</vt:lpstr>
      <vt:lpstr>UTM Cabaret</vt:lpstr>
      <vt:lpstr>UTM Cookies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312</cp:revision>
  <dcterms:created xsi:type="dcterms:W3CDTF">2021-06-02T01:34:28Z</dcterms:created>
  <dcterms:modified xsi:type="dcterms:W3CDTF">2022-12-09T23:35:44Z</dcterms:modified>
</cp:coreProperties>
</file>