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4" r:id="rId2"/>
    <p:sldMasterId id="2147483706" r:id="rId3"/>
    <p:sldMasterId id="2147483718" r:id="rId4"/>
    <p:sldMasterId id="2147483730" r:id="rId5"/>
    <p:sldMasterId id="2147483743" r:id="rId6"/>
  </p:sldMasterIdLst>
  <p:notesMasterIdLst>
    <p:notesMasterId r:id="rId19"/>
  </p:notesMasterIdLst>
  <p:sldIdLst>
    <p:sldId id="312" r:id="rId7"/>
    <p:sldId id="311" r:id="rId8"/>
    <p:sldId id="281" r:id="rId9"/>
    <p:sldId id="272" r:id="rId10"/>
    <p:sldId id="291" r:id="rId11"/>
    <p:sldId id="293" r:id="rId12"/>
    <p:sldId id="292" r:id="rId13"/>
    <p:sldId id="313" r:id="rId14"/>
    <p:sldId id="314" r:id="rId15"/>
    <p:sldId id="261" r:id="rId16"/>
    <p:sldId id="263" r:id="rId17"/>
    <p:sldId id="30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7" autoAdjust="0"/>
    <p:restoredTop sz="94660"/>
  </p:normalViewPr>
  <p:slideViewPr>
    <p:cSldViewPr>
      <p:cViewPr varScale="1">
        <p:scale>
          <a:sx n="57" d="100"/>
          <a:sy n="57" d="100"/>
        </p:scale>
        <p:origin x="1756" y="32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23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33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03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510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5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6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1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77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71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8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74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336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436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838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37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65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6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08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860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90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60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6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977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37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7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395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446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11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16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155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94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831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885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8760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10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38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646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88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72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5280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849975"/>
      </p:ext>
    </p:extLst>
  </p:cSld>
  <p:clrMapOvr>
    <a:masterClrMapping/>
  </p:clrMapOvr>
  <p:transition spd="slow" advClick="0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93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39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47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85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409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56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75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2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04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45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9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230F570-C12E-4785-9D2A-C5A7F710992F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12/7/2022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2403867-148C-4E56-971C-E21B7E94BFBA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1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3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43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3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7646" y="2522615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</a:t>
            </a:r>
            <a:r>
              <a:rPr kumimoji="0" 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44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17576" y="1609197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202750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13"/>
            <a:ext cx="9144000" cy="2842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85" y="2984844"/>
            <a:ext cx="89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kịt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76056" y="3490914"/>
            <a:ext cx="720080" cy="117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710347-D2EC-4556-9B45-13B8EE5109E6}"/>
              </a:ext>
            </a:extLst>
          </p:cNvPr>
          <p:cNvCxnSpPr/>
          <p:nvPr/>
        </p:nvCxnSpPr>
        <p:spPr>
          <a:xfrm flipV="1">
            <a:off x="3906817" y="3490914"/>
            <a:ext cx="665183" cy="117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194D243-56CB-4D5F-979A-28E8748AA5B0}"/>
              </a:ext>
            </a:extLst>
          </p:cNvPr>
          <p:cNvSpPr/>
          <p:nvPr/>
        </p:nvSpPr>
        <p:spPr>
          <a:xfrm>
            <a:off x="631917" y="298484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F7C52B-24BF-4880-92DF-3FB9363ACDA5}"/>
              </a:ext>
            </a:extLst>
          </p:cNvPr>
          <p:cNvSpPr/>
          <p:nvPr/>
        </p:nvSpPr>
        <p:spPr>
          <a:xfrm>
            <a:off x="3275856" y="298484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C487C4-BACD-4F3B-970F-E2254A026738}"/>
              </a:ext>
            </a:extLst>
          </p:cNvPr>
          <p:cNvSpPr/>
          <p:nvPr/>
        </p:nvSpPr>
        <p:spPr>
          <a:xfrm>
            <a:off x="7236296" y="2955780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0ED036-5099-4875-A886-FBF662804409}"/>
              </a:ext>
            </a:extLst>
          </p:cNvPr>
          <p:cNvSpPr/>
          <p:nvPr/>
        </p:nvSpPr>
        <p:spPr>
          <a:xfrm>
            <a:off x="1187624" y="3416510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18385" y="3878822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0903" y="116632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sp>
        <p:nvSpPr>
          <p:cNvPr id="17" name="Oval 16"/>
          <p:cNvSpPr/>
          <p:nvPr/>
        </p:nvSpPr>
        <p:spPr>
          <a:xfrm>
            <a:off x="18385" y="202863"/>
            <a:ext cx="525323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655614" y="4437112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2159732" y="508518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995936" y="3999694"/>
            <a:ext cx="720080" cy="117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28637" y="4521058"/>
            <a:ext cx="720080" cy="117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55953" y="5589240"/>
            <a:ext cx="720080" cy="117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5"/>
    </mc:Choice>
    <mc:Fallback xmlns="">
      <p:transition spd="slow" advTm="9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87824" y="535456"/>
            <a:ext cx="2880320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và nắng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3689" y="144687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</a:p>
        </p:txBody>
      </p:sp>
      <p:sp>
        <p:nvSpPr>
          <p:cNvPr id="8" name="Oval 7"/>
          <p:cNvSpPr/>
          <p:nvPr/>
        </p:nvSpPr>
        <p:spPr>
          <a:xfrm>
            <a:off x="-11577" y="230918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advTm="69607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669054" y="753042"/>
            <a:ext cx="7200800" cy="467287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176945" cy="48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5364088" y="980728"/>
            <a:ext cx="2276944" cy="50405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63">
              <a:defRPr/>
            </a:pPr>
            <a:r>
              <a:rPr lang="en-US" sz="4000" b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Củng cố</a:t>
            </a:r>
            <a:endParaRPr lang="en-US" sz="4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669054" y="2780928"/>
            <a:ext cx="69034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uôn, uông</a:t>
            </a: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669054" y="3858146"/>
            <a:ext cx="6105843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lang="vi-VN" altLang="en-US" sz="32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32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1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Noodle &amp; Pals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772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2" y="0"/>
            <a:ext cx="9150641" cy="46298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833" y="4631644"/>
            <a:ext cx="8562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Con chuồn chuồn bay qua luống rau.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5A16-A552-4B9E-B6D1-4FA76543FBE4}"/>
              </a:ext>
            </a:extLst>
          </p:cNvPr>
          <p:cNvSpPr txBox="1"/>
          <p:nvPr/>
        </p:nvSpPr>
        <p:spPr>
          <a:xfrm>
            <a:off x="1787729" y="4630732"/>
            <a:ext cx="152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316508" y="4630732"/>
            <a:ext cx="1296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4386" y="55330"/>
            <a:ext cx="4443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68: uôn uông</a:t>
            </a:r>
            <a:endParaRPr lang="en-US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5440" y="980728"/>
            <a:ext cx="2678368" cy="937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Nhận biết</a:t>
            </a:r>
          </a:p>
        </p:txBody>
      </p:sp>
      <p:sp>
        <p:nvSpPr>
          <p:cNvPr id="14" name="Oval 13"/>
          <p:cNvSpPr/>
          <p:nvPr/>
        </p:nvSpPr>
        <p:spPr>
          <a:xfrm>
            <a:off x="0" y="1124744"/>
            <a:ext cx="589911" cy="6480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6370515" y="4631644"/>
            <a:ext cx="1657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0"/>
    </mc:Choice>
    <mc:Fallback xmlns=""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008434"/>
            <a:ext cx="3236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2331" y="2012577"/>
            <a:ext cx="4153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034086" y="2020961"/>
            <a:ext cx="242074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899592" y="2005094"/>
            <a:ext cx="242074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</a:t>
            </a:r>
            <a:endParaRPr lang="en-US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2517355" y="1994104"/>
            <a:ext cx="108762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11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660232" y="2004193"/>
            <a:ext cx="21635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115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6660" y="260648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201394" y="346879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ransition advTm="470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79512" y="3491732"/>
            <a:ext cx="8806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khuôn    muốn    muộn    nguồn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70775" y="4585477"/>
            <a:ext cx="873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buồng   luống   thuổng    vuông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608279" y="7474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62243" y="7474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75856" y="2151520"/>
            <a:ext cx="2952328" cy="102543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uồn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5856" y="131332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3656" y="1313321"/>
            <a:ext cx="1504528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827584" y="3491731"/>
            <a:ext cx="136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3031829" y="3491731"/>
            <a:ext cx="1237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5231415" y="3491731"/>
            <a:ext cx="1676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7612128" y="3491731"/>
            <a:ext cx="1438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519438" y="4565230"/>
            <a:ext cx="1670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2538513" y="4583759"/>
            <a:ext cx="1618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4876198" y="4581128"/>
            <a:ext cx="192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7237628" y="4588755"/>
            <a:ext cx="1906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76"/>
    </mc:Choice>
    <mc:Fallback xmlns="">
      <p:transition spd="slow" advTm="9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27324" y="2731567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cuộn chỉ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555776" y="3973948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buồng chuối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6034751" y="2613320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quả chuông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567837" y="2731567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3150096" y="3973947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7740352" y="2615837"/>
            <a:ext cx="17347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648"/>
            <a:ext cx="2736304" cy="2352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448272" cy="24709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84785"/>
            <a:ext cx="2880319" cy="23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"/>
    </mc:Choice>
    <mc:Fallback xmlns="">
      <p:transition spd="slow" advTm="10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484620" y="2885988"/>
            <a:ext cx="8335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     muốn       muộn       nguồn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484620" y="3729026"/>
            <a:ext cx="797200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buồng     luống      thuổng    vuông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771800" y="11663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4903935" y="116633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8747E-5FFC-4B2F-99A1-4CB0FFDA545F}"/>
              </a:ext>
            </a:extLst>
          </p:cNvPr>
          <p:cNvSpPr txBox="1"/>
          <p:nvPr/>
        </p:nvSpPr>
        <p:spPr>
          <a:xfrm>
            <a:off x="-302721" y="4697569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 chỉ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D16E9-322C-4F66-800D-6626992D5E02}"/>
              </a:ext>
            </a:extLst>
          </p:cNvPr>
          <p:cNvSpPr txBox="1"/>
          <p:nvPr/>
        </p:nvSpPr>
        <p:spPr>
          <a:xfrm>
            <a:off x="2622263" y="4697569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buồng chuối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BD91F-BF71-4B5F-B477-60CCEB814DA5}"/>
              </a:ext>
            </a:extLst>
          </p:cNvPr>
          <p:cNvSpPr txBox="1"/>
          <p:nvPr/>
        </p:nvSpPr>
        <p:spPr>
          <a:xfrm>
            <a:off x="6156176" y="465287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chuông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22821" y="18350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uồn</a:t>
            </a:r>
            <a:endParaRPr lang="en-US" sz="4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22821" y="9968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621" y="9968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5"/>
    </mc:Choice>
    <mc:Fallback xmlns="">
      <p:transition spd="slow" advTm="2919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" y="857250"/>
            <a:ext cx="9143999" cy="51435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Viết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bảng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62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36660" y="260648"/>
            <a:ext cx="1872208" cy="676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</a:p>
        </p:txBody>
      </p:sp>
      <p:sp>
        <p:nvSpPr>
          <p:cNvPr id="5" name="Oval 4"/>
          <p:cNvSpPr/>
          <p:nvPr/>
        </p:nvSpPr>
        <p:spPr>
          <a:xfrm>
            <a:off x="201394" y="346879"/>
            <a:ext cx="648072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0" y="1772816"/>
            <a:ext cx="8131245" cy="24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9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7.1|3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327</TotalTime>
  <Words>203</Words>
  <Application>Microsoft Office PowerPoint</Application>
  <PresentationFormat>On-screen Show (4:3)</PresentationFormat>
  <Paragraphs>70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Quynh Nguyen Thi Nhu</cp:lastModifiedBy>
  <cp:revision>31</cp:revision>
  <dcterms:created xsi:type="dcterms:W3CDTF">2020-08-21T16:44:00Z</dcterms:created>
  <dcterms:modified xsi:type="dcterms:W3CDTF">2022-12-07T03:40:32Z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