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4" r:id="rId2"/>
    <p:sldMasterId id="2147483706" r:id="rId3"/>
    <p:sldMasterId id="2147483718" r:id="rId4"/>
    <p:sldMasterId id="2147483730" r:id="rId5"/>
    <p:sldMasterId id="2147483743" r:id="rId6"/>
  </p:sldMasterIdLst>
  <p:notesMasterIdLst>
    <p:notesMasterId r:id="rId19"/>
  </p:notesMasterIdLst>
  <p:sldIdLst>
    <p:sldId id="312" r:id="rId7"/>
    <p:sldId id="311" r:id="rId8"/>
    <p:sldId id="281" r:id="rId9"/>
    <p:sldId id="272" r:id="rId10"/>
    <p:sldId id="291" r:id="rId11"/>
    <p:sldId id="293" r:id="rId12"/>
    <p:sldId id="292" r:id="rId13"/>
    <p:sldId id="313" r:id="rId14"/>
    <p:sldId id="314" r:id="rId15"/>
    <p:sldId id="261" r:id="rId16"/>
    <p:sldId id="263" r:id="rId17"/>
    <p:sldId id="30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4660"/>
  </p:normalViewPr>
  <p:slideViewPr>
    <p:cSldViewPr>
      <p:cViewPr varScale="1">
        <p:scale>
          <a:sx n="83" d="100"/>
          <a:sy n="83" d="100"/>
        </p:scale>
        <p:origin x="1118" y="67"/>
      </p:cViewPr>
      <p:guideLst>
        <p:guide orient="horz" pos="21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3600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2385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27223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20943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7003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56510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7665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1126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6978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56716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77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0571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138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1474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4336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8436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838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037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465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8362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2108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5860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229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5060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8346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6977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9037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077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F4527B-1E9A-4F73-A504-5EB77C04EE74}"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9039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8446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2511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2116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3155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5505-2A74-4194-8405-7D4E4E59AF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1708378-8834-455F-8FEE-B67BD92B044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4F52B84-84F4-4CA3-9939-15137362EDF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92F5F2-86B5-4B72-A12A-321B7136B68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589BD3-022F-4585-AC77-76292ACFA90E}"/>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94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1AAD-F61F-4F8B-92CE-4F201274C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5EFD6F-F796-48D6-8E8B-259225EB2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07E3D-A7FF-45F3-8388-0B468C1CC318}"/>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6932FB-320E-461D-A376-3FFCED93FF3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98400D-24C1-4DE3-A034-DEACAC2D568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831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02AB-9D4E-4A61-AC3E-FFFDD0FB0B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70F1571-2183-4AE7-96E4-69EF250922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98914-493B-4331-A2C5-E9C49651B2A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71CAD0-502A-48A1-8F55-0170A15ECBE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227182-462F-47C5-8256-4E2824A9502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885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DD48-66EC-4F7F-8C98-3ACAA358D8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39173-B1D1-4CD3-864E-929756E8DE8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D0628-A0E2-4DB0-91E2-3D88070E54E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372FD3-B439-4E97-B44C-180EDF9FF26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6A49CA-C380-4983-AAD2-680D22060E49}"/>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82CEC-5C07-4429-8A3C-94686208320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876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10D1-5337-461F-BEA8-B2505F14D6A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E785CE-E464-4566-811F-0B605762807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2807D-36A9-4A91-99D2-D8E91BADAF9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3242F9-231C-450C-BC47-5E1EE4EF6A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763AD-9294-4FEF-BEA9-C9F605D5F62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890B1-D1E4-4F55-8ACE-FC2C8A02D52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951BD95-8217-439B-B66C-D592A25CDD2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73AD6DC-D568-4764-B3C3-29B8BBD1DD8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69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F4527B-1E9A-4F73-A504-5EB77C04EE74}" type="datetimeFigureOut">
              <a:rPr lang="en-US" smtClean="0"/>
              <a:t>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647E-FAC0-414B-B8F2-F2FD330369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48DFD-4E5C-4D1D-9091-876120A32D5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004A7CD-9188-42F4-8FBB-DA46D93EC0DA}"/>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C2B351-61BF-4D7F-9161-1F94458A07C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10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18146-4620-4674-AE91-6E0422EE171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60012E4-2FA1-41B3-A6E6-87FAD027E8D7}"/>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29AFC86-8EE6-441E-9EEB-37939FD38FE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38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4381-743B-4ED1-B483-88F55766194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87DBE69-CB28-4A72-8BE0-1C67B98C3B7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9EDF6-A970-4F40-BE3A-44DD3EDDA5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5824B9D-2E74-4DEA-980C-5F4ECF70D199}"/>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B7594F9-B476-4155-84CA-76841A001D30}"/>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2860DC-C766-4045-A281-4F55F929A3D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64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25BE-9FB9-40D9-8A75-7226040A531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5521F9-4493-49CE-8EC2-D6E8FD4EC4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D70AB11-2DD3-4B0F-BEF6-BDF9241BB6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4631CD-51FB-40CD-92CB-97ACCB4033D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5575C08-70ED-4E08-910B-6547C1743B3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DBD8A9-DBC5-428F-B8B3-3C3DFC7488C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188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6528-E8EE-41C1-B5EA-909BE054C6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C3506-046B-43A3-BC9E-73EE3F767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9327F-4ED9-4E48-9895-6D5FBCA60A3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C912548-F07D-46BB-B592-42632FD193D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D952D8-4EE3-43F3-ABB1-817F9A1B1C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172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484A-608F-4B9E-ADBF-A16FD867F09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1A1FB8-61B3-4B5F-954B-5EDF07CAB8E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1C98A-C838-4785-8F1A-F030E116AAB0}"/>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D37611-ADFC-4E35-A0BE-82A1760A3AAC}"/>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93BD97-0F06-4C73-A218-165B456FCAF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28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849975"/>
      </p:ext>
    </p:extLst>
  </p:cSld>
  <p:clrMapOvr>
    <a:masterClrMapping/>
  </p:clrMapOvr>
  <p:transition spd="slow" advClick="0" advTm="400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6793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839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8478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F4527B-1E9A-4F73-A504-5EB77C04EE74}" type="datetimeFigureOut">
              <a:rPr lang="en-US" smtClean="0"/>
              <a:t>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2785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4090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2565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907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2828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9404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3045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719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4527B-1E9A-4F73-A504-5EB77C04EE74}" type="datetimeFigureOut">
              <a:rPr lang="en-US" smtClean="0"/>
              <a:t>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F4527B-1E9A-4F73-A504-5EB77C04EE74}"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F4527B-1E9A-4F73-A504-5EB77C04EE74}"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4527B-1E9A-4F73-A504-5EB77C04EE74}" type="datetimeFigureOut">
              <a:rPr lang="en-US" smtClean="0"/>
              <a:t>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8D42D-55C6-46E8-B28B-6AC55B8616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1411040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86687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74326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9B27F-D4D7-4638-A5B7-10924E3C310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72712-761F-4D3C-A4E9-D7998BE1F95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782D0-0A6A-4F0D-A699-099BA0DC5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23EC79A-6B8B-4DB9-B091-D4DE222E8B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7ABE44-FDEE-4A0E-819A-2AF54819CB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3663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743478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Rectangle 2"/>
          <p:cNvSpPr/>
          <p:nvPr/>
        </p:nvSpPr>
        <p:spPr>
          <a:xfrm>
            <a:off x="2457646" y="2522615"/>
            <a:ext cx="446192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Môn</a:t>
            </a:r>
            <a:r>
              <a:rPr kumimoji="0" lang="en-US" sz="44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 </a:t>
            </a: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Tiếng</a:t>
            </a:r>
            <a:r>
              <a:rPr kumimoji="0" lang="en-US" sz="44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 </a:t>
            </a: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Việt</a:t>
            </a:r>
            <a:endParaRPr kumimoji="0" lang="en-US" sz="4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endParaRPr>
          </a:p>
        </p:txBody>
      </p:sp>
      <p:sp>
        <p:nvSpPr>
          <p:cNvPr id="5" name="WordArt 2"/>
          <p:cNvSpPr>
            <a:spLocks noChangeArrowheads="1" noChangeShapeType="1" noTextEdit="1"/>
          </p:cNvSpPr>
          <p:nvPr/>
        </p:nvSpPr>
        <p:spPr bwMode="auto">
          <a:xfrm>
            <a:off x="1447800" y="533400"/>
            <a:ext cx="6481618" cy="2373936"/>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0" cap="none" spc="0" normalizeH="0" baseline="0" noProof="0" dirty="0">
                <a:ln w="12700">
                  <a:solidFill>
                    <a:srgbClr val="44546A">
                      <a:lumMod val="75000"/>
                    </a:srgbClr>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NHIỆT LIỆT CHÀO MỪNG</a:t>
            </a:r>
          </a:p>
        </p:txBody>
      </p:sp>
      <p:sp>
        <p:nvSpPr>
          <p:cNvPr id="6" name="WordArt 4"/>
          <p:cNvSpPr>
            <a:spLocks noChangeArrowheads="1" noChangeShapeType="1" noTextEdit="1"/>
          </p:cNvSpPr>
          <p:nvPr/>
        </p:nvSpPr>
        <p:spPr bwMode="auto">
          <a:xfrm>
            <a:off x="2017576" y="1609197"/>
            <a:ext cx="5441012" cy="814387"/>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12700">
                  <a:solidFill>
                    <a:srgbClr val="7030A0"/>
                  </a:solidFill>
                  <a:prstDash val="solid"/>
                </a:ln>
                <a:solidFill>
                  <a:srgbClr val="0000CC"/>
                </a:solidFill>
                <a:effectLst/>
                <a:uLnTx/>
                <a:uFillTx/>
                <a:latin typeface="Times New Roman" panose="02020603050405020304" pitchFamily="18" charset="0"/>
                <a:ea typeface="+mn-ea"/>
                <a:cs typeface="Times New Roman" panose="02020603050405020304" pitchFamily="18" charset="0"/>
              </a:rPr>
              <a:t>QUÝ  THẦY CÔ VÀ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12700">
                  <a:solidFill>
                    <a:srgbClr val="7030A0"/>
                  </a:solidFill>
                  <a:prstDash val="solid"/>
                </a:ln>
                <a:solidFill>
                  <a:srgbClr val="0000CC"/>
                </a:solidFill>
                <a:effectLst/>
                <a:uLnTx/>
                <a:uFillTx/>
                <a:latin typeface="Times New Roman" panose="02020603050405020304" pitchFamily="18" charset="0"/>
                <a:ea typeface="+mn-ea"/>
                <a:cs typeface="Times New Roman" panose="02020603050405020304" pitchFamily="18" charset="0"/>
              </a:rPr>
              <a:t>THAM GIA GIỜ HỌC</a:t>
            </a:r>
          </a:p>
        </p:txBody>
      </p:sp>
    </p:spTree>
    <p:extLst>
      <p:ext uri="{BB962C8B-B14F-4D97-AF65-F5344CB8AC3E}">
        <p14:creationId xmlns:p14="http://schemas.microsoft.com/office/powerpoint/2010/main" val="2027508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 y="-1"/>
            <a:ext cx="9144000" cy="3653789"/>
          </a:xfrm>
          <a:prstGeom prst="rect">
            <a:avLst/>
          </a:prstGeom>
        </p:spPr>
      </p:pic>
      <p:sp>
        <p:nvSpPr>
          <p:cNvPr id="4" name="TextBox 3"/>
          <p:cNvSpPr txBox="1"/>
          <p:nvPr/>
        </p:nvSpPr>
        <p:spPr>
          <a:xfrm>
            <a:off x="107504" y="3771616"/>
            <a:ext cx="8928992" cy="2160591"/>
          </a:xfrm>
          <a:prstGeom prst="rect">
            <a:avLst/>
          </a:prstGeom>
          <a:noFill/>
        </p:spPr>
        <p:txBody>
          <a:bodyPr wrap="square" rtlCol="0">
            <a:spAutoFit/>
          </a:bodyPr>
          <a:lstStyle/>
          <a:p>
            <a:pPr algn="just">
              <a:lnSpc>
                <a:spcPct val="120000"/>
              </a:lnSpc>
            </a:pPr>
            <a:r>
              <a:rPr lang="en-US" sz="2800" smtClean="0">
                <a:latin typeface="Arial" panose="020B0604020202020204" pitchFamily="34" charset="0"/>
                <a:cs typeface="Arial" panose="020B0604020202020204" pitchFamily="34" charset="0"/>
              </a:rPr>
              <a:t>	Mẹ cho Hà đi công viên.  Cô bé rất thích thú và háo hức.  Hà mặc váy trắng, đi giày màu hồng. Mẹ còn vuốt tóc và buộc nơ cho Hà.  Mẹ bảo Hà khi đi chơi cần ăn mặc gọn gàng, lịch sự. </a:t>
            </a:r>
            <a:endParaRPr lang="en-US" sz="2800" dirty="0">
              <a:latin typeface="Arial" panose="020B0604020202020204" pitchFamily="34" charset="0"/>
              <a:cs typeface="Arial" panose="020B0604020202020204" pitchFamily="34" charset="0"/>
            </a:endParaRPr>
          </a:p>
        </p:txBody>
      </p:sp>
      <p:cxnSp>
        <p:nvCxnSpPr>
          <p:cNvPr id="6" name="Straight Connector 5"/>
          <p:cNvCxnSpPr/>
          <p:nvPr/>
        </p:nvCxnSpPr>
        <p:spPr>
          <a:xfrm>
            <a:off x="2339752" y="5349150"/>
            <a:ext cx="60181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3710347-D2EC-4556-9B45-13B8EE5109E6}"/>
              </a:ext>
            </a:extLst>
          </p:cNvPr>
          <p:cNvCxnSpPr/>
          <p:nvPr/>
        </p:nvCxnSpPr>
        <p:spPr>
          <a:xfrm>
            <a:off x="359583" y="5348863"/>
            <a:ext cx="576064" cy="0"/>
          </a:xfrm>
          <a:prstGeom prst="line">
            <a:avLst/>
          </a:prstGeom>
        </p:spPr>
        <p:style>
          <a:lnRef idx="3">
            <a:schemeClr val="accent2"/>
          </a:lnRef>
          <a:fillRef idx="0">
            <a:schemeClr val="accent2"/>
          </a:fillRef>
          <a:effectRef idx="2">
            <a:schemeClr val="accent2"/>
          </a:effectRef>
          <a:fontRef idx="minor">
            <a:schemeClr val="tx1"/>
          </a:fontRef>
        </p:style>
      </p:cxnSp>
      <p:sp>
        <p:nvSpPr>
          <p:cNvPr id="5" name="Oval 4">
            <a:extLst>
              <a:ext uri="{FF2B5EF4-FFF2-40B4-BE49-F238E27FC236}">
                <a16:creationId xmlns:a16="http://schemas.microsoft.com/office/drawing/2014/main" id="{0194D243-56CB-4D5F-979A-28E8748AA5B0}"/>
              </a:ext>
            </a:extLst>
          </p:cNvPr>
          <p:cNvSpPr/>
          <p:nvPr/>
        </p:nvSpPr>
        <p:spPr>
          <a:xfrm>
            <a:off x="724585" y="3834749"/>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5CF7C52B-24BF-4880-92DF-3FB9363ACDA5}"/>
              </a:ext>
            </a:extLst>
          </p:cNvPr>
          <p:cNvSpPr/>
          <p:nvPr/>
        </p:nvSpPr>
        <p:spPr>
          <a:xfrm>
            <a:off x="5044682" y="3803183"/>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24C487C4-BACD-4F3B-970F-E2254A026738}"/>
              </a:ext>
            </a:extLst>
          </p:cNvPr>
          <p:cNvSpPr/>
          <p:nvPr/>
        </p:nvSpPr>
        <p:spPr>
          <a:xfrm>
            <a:off x="1511660" y="4286269"/>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3</a:t>
            </a:r>
          </a:p>
        </p:txBody>
      </p:sp>
      <p:sp>
        <p:nvSpPr>
          <p:cNvPr id="13" name="Oval 12">
            <a:extLst>
              <a:ext uri="{FF2B5EF4-FFF2-40B4-BE49-F238E27FC236}">
                <a16:creationId xmlns:a16="http://schemas.microsoft.com/office/drawing/2014/main" id="{E00ED036-5099-4875-A886-FBF662804409}"/>
              </a:ext>
            </a:extLst>
          </p:cNvPr>
          <p:cNvSpPr/>
          <p:nvPr/>
        </p:nvSpPr>
        <p:spPr>
          <a:xfrm>
            <a:off x="7452320" y="4237132"/>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4</a:t>
            </a:r>
          </a:p>
        </p:txBody>
      </p:sp>
      <p:sp>
        <p:nvSpPr>
          <p:cNvPr id="14" name="Oval 13">
            <a:extLst>
              <a:ext uri="{FF2B5EF4-FFF2-40B4-BE49-F238E27FC236}">
                <a16:creationId xmlns:a16="http://schemas.microsoft.com/office/drawing/2014/main" id="{B877BA32-051A-452A-A188-76F2F09C3CA1}"/>
              </a:ext>
            </a:extLst>
          </p:cNvPr>
          <p:cNvSpPr/>
          <p:nvPr/>
        </p:nvSpPr>
        <p:spPr>
          <a:xfrm>
            <a:off x="4882664" y="4778601"/>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5</a:t>
            </a:r>
          </a:p>
        </p:txBody>
      </p:sp>
      <p:sp>
        <p:nvSpPr>
          <p:cNvPr id="15" name="Rounded Rectangle 14"/>
          <p:cNvSpPr/>
          <p:nvPr/>
        </p:nvSpPr>
        <p:spPr>
          <a:xfrm>
            <a:off x="112517" y="-1"/>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Đọc</a:t>
            </a:r>
            <a:endParaRPr lang="en-US" sz="3600" b="1">
              <a:latin typeface="Arial" panose="020B0604020202020204" pitchFamily="34" charset="0"/>
              <a:cs typeface="Arial" panose="020B0604020202020204" pitchFamily="34" charset="0"/>
            </a:endParaRPr>
          </a:p>
        </p:txBody>
      </p:sp>
      <p:sp>
        <p:nvSpPr>
          <p:cNvPr id="17" name="Oval 16"/>
          <p:cNvSpPr/>
          <p:nvPr/>
        </p:nvSpPr>
        <p:spPr>
          <a:xfrm>
            <a:off x="-1" y="86230"/>
            <a:ext cx="525323"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4</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765"/>
    </mc:Choice>
    <mc:Fallback xmlns="">
      <p:transition spd="slow" advTm="967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7" y="0"/>
            <a:ext cx="9144000" cy="6858000"/>
          </a:xfrm>
          <a:prstGeom prst="rect">
            <a:avLst/>
          </a:prstGeom>
        </p:spPr>
      </p:pic>
      <p:sp>
        <p:nvSpPr>
          <p:cNvPr id="5" name="Title 1"/>
          <p:cNvSpPr txBox="1">
            <a:spLocks/>
          </p:cNvSpPr>
          <p:nvPr/>
        </p:nvSpPr>
        <p:spPr>
          <a:xfrm>
            <a:off x="2987824" y="535456"/>
            <a:ext cx="4608512" cy="5715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0000FF"/>
                </a:solidFill>
                <a:latin typeface="Arial" panose="020B0604020202020204" pitchFamily="34" charset="0"/>
                <a:cs typeface="Arial" panose="020B0604020202020204" pitchFamily="34" charset="0"/>
              </a:rPr>
              <a:t>Chuẩn bị đi dự sinh nhật</a:t>
            </a:r>
            <a:endParaRPr lang="en-US" sz="2800" b="1" dirty="0">
              <a:solidFill>
                <a:srgbClr val="0000FF"/>
              </a:solidFill>
              <a:latin typeface="Arial" panose="020B0604020202020204" pitchFamily="34" charset="0"/>
              <a:cs typeface="Arial" panose="020B0604020202020204" pitchFamily="34" charset="0"/>
            </a:endParaRPr>
          </a:p>
        </p:txBody>
      </p:sp>
      <p:sp>
        <p:nvSpPr>
          <p:cNvPr id="7" name="Rounded Rectangle 6"/>
          <p:cNvSpPr/>
          <p:nvPr/>
        </p:nvSpPr>
        <p:spPr>
          <a:xfrm>
            <a:off x="223689" y="144687"/>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Nói</a:t>
            </a:r>
            <a:endParaRPr lang="en-US" sz="3600" b="1">
              <a:latin typeface="Arial" panose="020B0604020202020204" pitchFamily="34" charset="0"/>
              <a:cs typeface="Arial" panose="020B0604020202020204" pitchFamily="34" charset="0"/>
            </a:endParaRPr>
          </a:p>
        </p:txBody>
      </p:sp>
      <p:sp>
        <p:nvSpPr>
          <p:cNvPr id="8" name="Oval 7"/>
          <p:cNvSpPr/>
          <p:nvPr/>
        </p:nvSpPr>
        <p:spPr>
          <a:xfrm>
            <a:off x="-11577" y="230918"/>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5</a:t>
            </a:r>
          </a:p>
        </p:txBody>
      </p:sp>
    </p:spTree>
  </p:cSld>
  <p:clrMapOvr>
    <a:masterClrMapping/>
  </p:clrMapOvr>
  <p:transition advTm="69607">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01FDF2-BADB-4EDD-A6C0-C8076AE344CF}"/>
              </a:ext>
            </a:extLst>
          </p:cNvPr>
          <p:cNvSpPr/>
          <p:nvPr/>
        </p:nvSpPr>
        <p:spPr>
          <a:xfrm>
            <a:off x="1669054" y="753042"/>
            <a:ext cx="7200800" cy="467287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pic>
        <p:nvPicPr>
          <p:cNvPr id="28" name="图片 8">
            <a:extLst>
              <a:ext uri="{FF2B5EF4-FFF2-40B4-BE49-F238E27FC236}">
                <a16:creationId xmlns:a16="http://schemas.microsoft.com/office/drawing/2014/main" id="{DEDA4D4B-8843-4535-99DE-0066A475F0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8680"/>
            <a:ext cx="8176945" cy="487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5364088" y="980728"/>
            <a:ext cx="2276944" cy="50405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r>
              <a:rPr lang="en-US" sz="4000" b="1">
                <a:solidFill>
                  <a:prstClr val="white"/>
                </a:solidFill>
                <a:latin typeface="Calibri"/>
                <a:cs typeface="Arial" panose="020B0604020202020204" pitchFamily="34" charset="0"/>
              </a:rPr>
              <a:t>Củng cố</a:t>
            </a:r>
            <a:endParaRPr lang="en-US" sz="4000" b="1" dirty="0">
              <a:solidFill>
                <a:prstClr val="white"/>
              </a:solidFill>
              <a:latin typeface="Calibri"/>
              <a:cs typeface="Arial" panose="020B0604020202020204" pitchFamily="34" charset="0"/>
            </a:endParaRPr>
          </a:p>
        </p:txBody>
      </p:sp>
      <p:sp>
        <p:nvSpPr>
          <p:cNvPr id="33" name="TextBox 7"/>
          <p:cNvSpPr txBox="1">
            <a:spLocks noChangeArrowheads="1"/>
          </p:cNvSpPr>
          <p:nvPr/>
        </p:nvSpPr>
        <p:spPr bwMode="auto">
          <a:xfrm>
            <a:off x="1669054" y="2780928"/>
            <a:ext cx="69034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tx1"/>
                </a:solidFill>
                <a:latin typeface=".VnArial" pitchFamily="34" charset="0"/>
              </a:defRPr>
            </a:lvl1pPr>
            <a:lvl2pPr marL="742950" indent="-285750">
              <a:defRPr sz="4400">
                <a:solidFill>
                  <a:schemeClr val="tx1"/>
                </a:solidFill>
                <a:latin typeface=".VnArial" pitchFamily="34" charset="0"/>
              </a:defRPr>
            </a:lvl2pPr>
            <a:lvl3pPr marL="1143000" indent="-228600">
              <a:defRPr sz="4400">
                <a:solidFill>
                  <a:schemeClr val="tx1"/>
                </a:solidFill>
                <a:latin typeface=".VnArial" pitchFamily="34" charset="0"/>
              </a:defRPr>
            </a:lvl3pPr>
            <a:lvl4pPr marL="1600200" indent="-228600">
              <a:defRPr sz="4400">
                <a:solidFill>
                  <a:schemeClr val="tx1"/>
                </a:solidFill>
                <a:latin typeface=".VnArial" pitchFamily="34" charset="0"/>
              </a:defRPr>
            </a:lvl4pPr>
            <a:lvl5pPr marL="2057400" indent="-228600">
              <a:defRPr sz="4400">
                <a:solidFill>
                  <a:schemeClr val="tx1"/>
                </a:solidFill>
                <a:latin typeface=".VnArial" pitchFamily="34" charset="0"/>
              </a:defRPr>
            </a:lvl5pPr>
            <a:lvl6pPr marL="2514600" indent="-228600" eaLnBrk="0" fontAlgn="base" hangingPunct="0">
              <a:spcBef>
                <a:spcPct val="0"/>
              </a:spcBef>
              <a:spcAft>
                <a:spcPct val="0"/>
              </a:spcAft>
              <a:defRPr sz="4400">
                <a:solidFill>
                  <a:schemeClr val="tx1"/>
                </a:solidFill>
                <a:latin typeface=".VnArial" pitchFamily="34" charset="0"/>
              </a:defRPr>
            </a:lvl6pPr>
            <a:lvl7pPr marL="2971800" indent="-228600" eaLnBrk="0" fontAlgn="base" hangingPunct="0">
              <a:spcBef>
                <a:spcPct val="0"/>
              </a:spcBef>
              <a:spcAft>
                <a:spcPct val="0"/>
              </a:spcAft>
              <a:defRPr sz="4400">
                <a:solidFill>
                  <a:schemeClr val="tx1"/>
                </a:solidFill>
                <a:latin typeface=".VnArial" pitchFamily="34" charset="0"/>
              </a:defRPr>
            </a:lvl7pPr>
            <a:lvl8pPr marL="3429000" indent="-228600" eaLnBrk="0" fontAlgn="base" hangingPunct="0">
              <a:spcBef>
                <a:spcPct val="0"/>
              </a:spcBef>
              <a:spcAft>
                <a:spcPct val="0"/>
              </a:spcAft>
              <a:defRPr sz="4400">
                <a:solidFill>
                  <a:schemeClr val="tx1"/>
                </a:solidFill>
                <a:latin typeface=".VnArial" pitchFamily="34" charset="0"/>
              </a:defRPr>
            </a:lvl8pPr>
            <a:lvl9pPr marL="3886200" indent="-228600" eaLnBrk="0" fontAlgn="base" hangingPunct="0">
              <a:spcBef>
                <a:spcPct val="0"/>
              </a:spcBef>
              <a:spcAft>
                <a:spcPct val="0"/>
              </a:spcAft>
              <a:defRPr sz="4400">
                <a:solidFill>
                  <a:schemeClr val="tx1"/>
                </a:solidFill>
                <a:latin typeface=".VnArial" pitchFamily="34" charset="0"/>
              </a:defRPr>
            </a:lvl9pPr>
          </a:lstStyle>
          <a:p>
            <a:pPr defTabSz="685800">
              <a:defRPr/>
            </a:pPr>
            <a:r>
              <a:rPr lang="en-US" altLang="en-US" sz="3200" b="1" dirty="0">
                <a:solidFill>
                  <a:srgbClr val="006600"/>
                </a:solidFill>
                <a:latin typeface="Arial" panose="020B0604020202020204" pitchFamily="34" charset="0"/>
                <a:cs typeface="Arial" panose="020B0604020202020204" pitchFamily="34" charset="0"/>
              </a:rPr>
              <a:t>- Con </a:t>
            </a:r>
            <a:r>
              <a:rPr lang="en-US" altLang="en-US" sz="3200" b="1" dirty="0" err="1">
                <a:solidFill>
                  <a:srgbClr val="006600"/>
                </a:solidFill>
                <a:latin typeface="Arial" panose="020B0604020202020204" pitchFamily="34" charset="0"/>
                <a:cs typeface="Arial" panose="020B0604020202020204" pitchFamily="34" charset="0"/>
              </a:rPr>
              <a:t>hãy</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tìm</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những</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từ</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ngữ</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ngoài</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bài</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có</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chứa</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err="1">
                <a:solidFill>
                  <a:srgbClr val="006600"/>
                </a:solidFill>
                <a:latin typeface="Arial" panose="020B0604020202020204" pitchFamily="34" charset="0"/>
                <a:cs typeface="Arial" panose="020B0604020202020204" pitchFamily="34" charset="0"/>
              </a:rPr>
              <a:t>vần</a:t>
            </a:r>
            <a:r>
              <a:rPr lang="en-US" altLang="en-US" sz="3200" b="1">
                <a:solidFill>
                  <a:srgbClr val="006600"/>
                </a:solidFill>
                <a:latin typeface="Arial" panose="020B0604020202020204" pitchFamily="34" charset="0"/>
                <a:cs typeface="Arial" panose="020B0604020202020204" pitchFamily="34" charset="0"/>
              </a:rPr>
              <a:t> </a:t>
            </a:r>
            <a:r>
              <a:rPr lang="en-US" altLang="en-US" sz="3200" b="1" smtClean="0">
                <a:solidFill>
                  <a:srgbClr val="FF0000"/>
                </a:solidFill>
                <a:latin typeface="Arial" panose="020B0604020202020204" pitchFamily="34" charset="0"/>
                <a:cs typeface="Arial" panose="020B0604020202020204" pitchFamily="34" charset="0"/>
              </a:rPr>
              <a:t>uôc, uôt</a:t>
            </a:r>
            <a:r>
              <a:rPr lang="en-US" altLang="en-US" sz="3200" b="1" smtClean="0">
                <a:solidFill>
                  <a:srgbClr val="006600"/>
                </a:solidFill>
                <a:latin typeface="Arial" panose="020B0604020202020204" pitchFamily="34" charset="0"/>
                <a:cs typeface="Arial" panose="020B0604020202020204" pitchFamily="34" charset="0"/>
              </a:rPr>
              <a:t>?</a:t>
            </a:r>
            <a:endParaRPr lang="en-US" altLang="en-US" sz="3200" b="1" dirty="0">
              <a:solidFill>
                <a:srgbClr val="006600"/>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1669054" y="3858146"/>
            <a:ext cx="6105843" cy="1077218"/>
          </a:xfrm>
          <a:prstGeom prst="rect">
            <a:avLst/>
          </a:prstGeom>
          <a:noFill/>
          <a:ln w="9525">
            <a:solidFill>
              <a:schemeClr val="bg1"/>
            </a:solidFill>
            <a:miter lim="800000"/>
            <a:headEnd/>
            <a:tailEnd/>
          </a:ln>
        </p:spPr>
        <p:txBody>
          <a:bodyPr wrap="square">
            <a:spAutoFit/>
          </a:bodyPr>
          <a:lstStyle>
            <a:lvl1pPr>
              <a:defRPr sz="4400">
                <a:solidFill>
                  <a:schemeClr val="tx1"/>
                </a:solidFill>
                <a:latin typeface=".VnArial" pitchFamily="34" charset="0"/>
              </a:defRPr>
            </a:lvl1pPr>
            <a:lvl2pPr marL="742950" indent="-285750">
              <a:defRPr sz="4400">
                <a:solidFill>
                  <a:schemeClr val="tx1"/>
                </a:solidFill>
                <a:latin typeface=".VnArial" pitchFamily="34" charset="0"/>
              </a:defRPr>
            </a:lvl2pPr>
            <a:lvl3pPr marL="1143000" indent="-228600">
              <a:defRPr sz="4400">
                <a:solidFill>
                  <a:schemeClr val="tx1"/>
                </a:solidFill>
                <a:latin typeface=".VnArial" pitchFamily="34" charset="0"/>
              </a:defRPr>
            </a:lvl3pPr>
            <a:lvl4pPr marL="1600200" indent="-228600">
              <a:defRPr sz="4400">
                <a:solidFill>
                  <a:schemeClr val="tx1"/>
                </a:solidFill>
                <a:latin typeface=".VnArial" pitchFamily="34" charset="0"/>
              </a:defRPr>
            </a:lvl4pPr>
            <a:lvl5pPr marL="2057400" indent="-228600">
              <a:defRPr sz="4400">
                <a:solidFill>
                  <a:schemeClr val="tx1"/>
                </a:solidFill>
                <a:latin typeface=".VnArial" pitchFamily="34" charset="0"/>
              </a:defRPr>
            </a:lvl5pPr>
            <a:lvl6pPr marL="2514600" indent="-228600" eaLnBrk="0" fontAlgn="base" hangingPunct="0">
              <a:spcBef>
                <a:spcPct val="0"/>
              </a:spcBef>
              <a:spcAft>
                <a:spcPct val="0"/>
              </a:spcAft>
              <a:defRPr sz="4400">
                <a:solidFill>
                  <a:schemeClr val="tx1"/>
                </a:solidFill>
                <a:latin typeface=".VnArial" pitchFamily="34" charset="0"/>
              </a:defRPr>
            </a:lvl6pPr>
            <a:lvl7pPr marL="2971800" indent="-228600" eaLnBrk="0" fontAlgn="base" hangingPunct="0">
              <a:spcBef>
                <a:spcPct val="0"/>
              </a:spcBef>
              <a:spcAft>
                <a:spcPct val="0"/>
              </a:spcAft>
              <a:defRPr sz="4400">
                <a:solidFill>
                  <a:schemeClr val="tx1"/>
                </a:solidFill>
                <a:latin typeface=".VnArial" pitchFamily="34" charset="0"/>
              </a:defRPr>
            </a:lvl7pPr>
            <a:lvl8pPr marL="3429000" indent="-228600" eaLnBrk="0" fontAlgn="base" hangingPunct="0">
              <a:spcBef>
                <a:spcPct val="0"/>
              </a:spcBef>
              <a:spcAft>
                <a:spcPct val="0"/>
              </a:spcAft>
              <a:defRPr sz="4400">
                <a:solidFill>
                  <a:schemeClr val="tx1"/>
                </a:solidFill>
                <a:latin typeface=".VnArial" pitchFamily="34" charset="0"/>
              </a:defRPr>
            </a:lvl8pPr>
            <a:lvl9pPr marL="3886200" indent="-228600" eaLnBrk="0" fontAlgn="base" hangingPunct="0">
              <a:spcBef>
                <a:spcPct val="0"/>
              </a:spcBef>
              <a:spcAft>
                <a:spcPct val="0"/>
              </a:spcAft>
              <a:defRPr sz="4400">
                <a:solidFill>
                  <a:schemeClr val="tx1"/>
                </a:solidFill>
                <a:latin typeface=".VnArial" pitchFamily="34" charset="0"/>
              </a:defRPr>
            </a:lvl9pPr>
          </a:lstStyle>
          <a:p>
            <a:pPr defTabSz="685800">
              <a:defRPr/>
            </a:pPr>
            <a:r>
              <a:rPr lang="en-US" altLang="en-US" sz="3200" b="1">
                <a:solidFill>
                  <a:srgbClr val="006600"/>
                </a:solidFill>
                <a:latin typeface="Arial" panose="020B0604020202020204" pitchFamily="34" charset="0"/>
                <a:cs typeface="Arial" panose="020B0604020202020204" pitchFamily="34" charset="0"/>
              </a:rPr>
              <a:t>- Nói câu với một trong những từ ngữ con vừa tìm được</a:t>
            </a:r>
            <a:r>
              <a:rPr lang="vi-VN" altLang="en-US" sz="3200" b="1">
                <a:solidFill>
                  <a:srgbClr val="006600"/>
                </a:solidFill>
                <a:latin typeface="Arial" panose="020B0604020202020204" pitchFamily="34" charset="0"/>
                <a:cs typeface="Arial" panose="020B0604020202020204" pitchFamily="34" charset="0"/>
              </a:rPr>
              <a:t>?</a:t>
            </a:r>
            <a:endParaRPr lang="en-US" altLang="en-US" sz="3200" b="1">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19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 You're Happy - Noodle &amp; Pals - Songs For Childr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533400"/>
            <a:ext cx="8077200" cy="5467350"/>
          </a:xfrm>
          <a:prstGeom prst="rect">
            <a:avLst/>
          </a:prstGeom>
        </p:spPr>
      </p:pic>
    </p:spTree>
    <p:extLst>
      <p:ext uri="{BB962C8B-B14F-4D97-AF65-F5344CB8AC3E}">
        <p14:creationId xmlns:p14="http://schemas.microsoft.com/office/powerpoint/2010/main" val="1341963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9"/>
            <a:ext cx="9144000" cy="4436373"/>
          </a:xfrm>
          <a:prstGeom prst="rect">
            <a:avLst/>
          </a:prstGeom>
        </p:spPr>
      </p:pic>
      <p:sp>
        <p:nvSpPr>
          <p:cNvPr id="3" name="TextBox 2"/>
          <p:cNvSpPr txBox="1"/>
          <p:nvPr/>
        </p:nvSpPr>
        <p:spPr>
          <a:xfrm>
            <a:off x="906515" y="4523631"/>
            <a:ext cx="8208912"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Mẹ vuốt tóc và buộc nơ cho Hà.</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26C5A16-A552-4B9E-B6D1-4FA76543FBE4}"/>
              </a:ext>
            </a:extLst>
          </p:cNvPr>
          <p:cNvSpPr txBox="1"/>
          <p:nvPr/>
        </p:nvSpPr>
        <p:spPr>
          <a:xfrm>
            <a:off x="2015716" y="4541798"/>
            <a:ext cx="1520612" cy="707886"/>
          </a:xfrm>
          <a:prstGeom prst="rect">
            <a:avLst/>
          </a:prstGeom>
          <a:noFill/>
        </p:spPr>
        <p:txBody>
          <a:bodyPr wrap="square">
            <a:spAutoFit/>
          </a:bodyPr>
          <a:lstStyle/>
          <a:p>
            <a:r>
              <a:rPr lang="en-US" sz="4000" smtClean="0">
                <a:solidFill>
                  <a:srgbClr val="FF0000"/>
                </a:solidFill>
                <a:latin typeface="Arial" panose="020B0604020202020204" pitchFamily="34" charset="0"/>
                <a:cs typeface="Arial" panose="020B0604020202020204" pitchFamily="34" charset="0"/>
              </a:rPr>
              <a:t>uôt</a:t>
            </a:r>
            <a:endParaRPr lang="en-US" sz="4000"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0AC4126-4EF8-425D-BFCA-6669F4EDBFAD}"/>
              </a:ext>
            </a:extLst>
          </p:cNvPr>
          <p:cNvSpPr txBox="1"/>
          <p:nvPr/>
        </p:nvSpPr>
        <p:spPr>
          <a:xfrm>
            <a:off x="4645529" y="4527060"/>
            <a:ext cx="1016556" cy="707886"/>
          </a:xfrm>
          <a:prstGeom prst="rect">
            <a:avLst/>
          </a:prstGeom>
          <a:noFill/>
        </p:spPr>
        <p:txBody>
          <a:bodyPr wrap="square">
            <a:spAutoFit/>
          </a:bodyPr>
          <a:lstStyle/>
          <a:p>
            <a:r>
              <a:rPr lang="en-US" sz="4000" smtClean="0">
                <a:solidFill>
                  <a:srgbClr val="FF0000"/>
                </a:solidFill>
                <a:latin typeface="Arial" panose="020B0604020202020204" pitchFamily="34" charset="0"/>
                <a:cs typeface="Arial" panose="020B0604020202020204" pitchFamily="34" charset="0"/>
              </a:rPr>
              <a:t>uôc</a:t>
            </a:r>
            <a:endParaRPr lang="en-US" sz="400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518040" y="55330"/>
            <a:ext cx="3956532"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err="1"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Bài</a:t>
            </a:r>
            <a:r>
              <a:rPr lang="en-US" sz="4000" b="1" spc="50"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67: uôc uôt</a:t>
            </a:r>
            <a:endParaRPr lang="en-US" sz="4000" b="1" cap="none" spc="50" dirty="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13" name="Rounded Rectangle 12"/>
          <p:cNvSpPr/>
          <p:nvPr/>
        </p:nvSpPr>
        <p:spPr>
          <a:xfrm>
            <a:off x="165440" y="980728"/>
            <a:ext cx="2678368" cy="937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  Nhận biết</a:t>
            </a:r>
            <a:endParaRPr lang="en-US" sz="3600" b="1">
              <a:latin typeface="Arial" panose="020B0604020202020204" pitchFamily="34" charset="0"/>
              <a:cs typeface="Arial" panose="020B0604020202020204" pitchFamily="34" charset="0"/>
            </a:endParaRPr>
          </a:p>
        </p:txBody>
      </p:sp>
      <p:sp>
        <p:nvSpPr>
          <p:cNvPr id="14" name="Oval 13"/>
          <p:cNvSpPr/>
          <p:nvPr/>
        </p:nvSpPr>
        <p:spPr>
          <a:xfrm>
            <a:off x="0" y="1124744"/>
            <a:ext cx="589911"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lumMod val="95000"/>
                    <a:lumOff val="5000"/>
                  </a:schemeClr>
                </a:solidFill>
                <a:latin typeface="Arial" panose="020B0604020202020204" pitchFamily="34" charset="0"/>
                <a:cs typeface="Arial" panose="020B0604020202020204" pitchFamily="34" charset="0"/>
              </a:rPr>
              <a:t>1</a:t>
            </a:r>
            <a:endParaRPr lang="en-US" sz="3200" b="1">
              <a:solidFill>
                <a:schemeClr val="tx1">
                  <a:lumMod val="95000"/>
                  <a:lumOff val="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73312205"/>
      </p:ext>
    </p:extLst>
  </p:cSld>
  <p:clrMapOvr>
    <a:masterClrMapping/>
  </p:clrMapOvr>
  <mc:AlternateContent xmlns:mc="http://schemas.openxmlformats.org/markup-compatibility/2006" xmlns:p14="http://schemas.microsoft.com/office/powerpoint/2010/main">
    <mc:Choice Requires="p14">
      <p:transition spd="slow" p14:dur="2000" advTm="35860"/>
    </mc:Choice>
    <mc:Fallback xmlns="">
      <p:transition spd="slow" advTm="35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4)">
                                      <p:cBhvr>
                                        <p:cTn id="20"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7083" y="1993920"/>
            <a:ext cx="2592288" cy="1862048"/>
          </a:xfrm>
          <a:prstGeom prst="rect">
            <a:avLst/>
          </a:prstGeom>
          <a:noFill/>
        </p:spPr>
        <p:txBody>
          <a:bodyPr wrap="square" rtlCol="0">
            <a:spAutoFit/>
          </a:bodyPr>
          <a:lstStyle/>
          <a:p>
            <a:r>
              <a:rPr lang="en-US" sz="11500" smtClean="0">
                <a:latin typeface="Arial" panose="020B0604020202020204" pitchFamily="34" charset="0"/>
                <a:cs typeface="Arial" panose="020B0604020202020204" pitchFamily="34" charset="0"/>
              </a:rPr>
              <a:t>uôc</a:t>
            </a:r>
            <a:endParaRPr lang="en-US" sz="11500" dirty="0">
              <a:latin typeface="Arial" panose="020B0604020202020204" pitchFamily="34" charset="0"/>
              <a:cs typeface="Arial" panose="020B0604020202020204" pitchFamily="34" charset="0"/>
            </a:endParaRPr>
          </a:p>
        </p:txBody>
      </p:sp>
      <p:sp>
        <p:nvSpPr>
          <p:cNvPr id="3" name="TextBox 2"/>
          <p:cNvSpPr txBox="1"/>
          <p:nvPr/>
        </p:nvSpPr>
        <p:spPr>
          <a:xfrm>
            <a:off x="5603356" y="2008434"/>
            <a:ext cx="3168352" cy="1862048"/>
          </a:xfrm>
          <a:prstGeom prst="rect">
            <a:avLst/>
          </a:prstGeom>
          <a:noFill/>
        </p:spPr>
        <p:txBody>
          <a:bodyPr wrap="square" rtlCol="0">
            <a:spAutoFit/>
          </a:bodyPr>
          <a:lstStyle/>
          <a:p>
            <a:r>
              <a:rPr lang="en-US" sz="11500" smtClean="0">
                <a:latin typeface="Arial" panose="020B0604020202020204" pitchFamily="34" charset="0"/>
                <a:cs typeface="Arial" panose="020B0604020202020204" pitchFamily="34" charset="0"/>
              </a:rPr>
              <a:t>uôt</a:t>
            </a:r>
            <a:endParaRPr lang="en-US" sz="115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5CDB17B-7A5E-4C65-B12D-7FE1541BB995}"/>
              </a:ext>
            </a:extLst>
          </p:cNvPr>
          <p:cNvSpPr txBox="1"/>
          <p:nvPr/>
        </p:nvSpPr>
        <p:spPr>
          <a:xfrm>
            <a:off x="5600048" y="2002429"/>
            <a:ext cx="2420743" cy="1862048"/>
          </a:xfrm>
          <a:prstGeom prst="rect">
            <a:avLst/>
          </a:prstGeom>
          <a:noFill/>
        </p:spPr>
        <p:txBody>
          <a:bodyPr wrap="square">
            <a:spAutoFit/>
          </a:bodyPr>
          <a:lstStyle/>
          <a:p>
            <a:r>
              <a:rPr lang="en-US" sz="11500" dirty="0" err="1">
                <a:solidFill>
                  <a:srgbClr val="FF0000"/>
                </a:solidFill>
                <a:latin typeface="Arial" panose="020B0604020202020204" pitchFamily="34" charset="0"/>
                <a:cs typeface="Arial" panose="020B0604020202020204" pitchFamily="34" charset="0"/>
              </a:rPr>
              <a:t>uô</a:t>
            </a:r>
            <a:endParaRPr lang="en-US" sz="115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64E817B-EEA1-43A7-94A3-55F05BD8ED62}"/>
              </a:ext>
            </a:extLst>
          </p:cNvPr>
          <p:cNvSpPr txBox="1"/>
          <p:nvPr/>
        </p:nvSpPr>
        <p:spPr>
          <a:xfrm>
            <a:off x="1407083" y="1993920"/>
            <a:ext cx="2420743" cy="1862048"/>
          </a:xfrm>
          <a:prstGeom prst="rect">
            <a:avLst/>
          </a:prstGeom>
          <a:noFill/>
        </p:spPr>
        <p:txBody>
          <a:bodyPr wrap="square">
            <a:spAutoFit/>
          </a:bodyPr>
          <a:lstStyle/>
          <a:p>
            <a:r>
              <a:rPr lang="en-US" sz="11500" dirty="0" err="1">
                <a:solidFill>
                  <a:srgbClr val="FF0000"/>
                </a:solidFill>
                <a:latin typeface="Arial" panose="020B0604020202020204" pitchFamily="34" charset="0"/>
                <a:cs typeface="Arial" panose="020B0604020202020204" pitchFamily="34" charset="0"/>
              </a:rPr>
              <a:t>uô</a:t>
            </a:r>
            <a:endParaRPr lang="en-US" sz="115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86B5E2-C171-44A9-AE5C-67D72E499036}"/>
              </a:ext>
            </a:extLst>
          </p:cNvPr>
          <p:cNvSpPr txBox="1"/>
          <p:nvPr/>
        </p:nvSpPr>
        <p:spPr>
          <a:xfrm>
            <a:off x="2997516" y="1992785"/>
            <a:ext cx="1087628" cy="1862048"/>
          </a:xfrm>
          <a:prstGeom prst="rect">
            <a:avLst/>
          </a:prstGeom>
          <a:noFill/>
        </p:spPr>
        <p:txBody>
          <a:bodyPr wrap="square" rtlCol="0">
            <a:spAutoFit/>
          </a:bodyPr>
          <a:lstStyle/>
          <a:p>
            <a:r>
              <a:rPr lang="en-US" sz="11500" dirty="0" err="1">
                <a:solidFill>
                  <a:srgbClr val="00B050"/>
                </a:solidFill>
                <a:latin typeface="Arial" panose="020B0604020202020204" pitchFamily="34" charset="0"/>
                <a:cs typeface="Arial" panose="020B0604020202020204" pitchFamily="34" charset="0"/>
              </a:rPr>
              <a:t>c</a:t>
            </a:r>
            <a:endParaRPr lang="en-US" sz="11500" dirty="0">
              <a:solidFill>
                <a:srgbClr val="00B0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790CEDD-F2B6-492C-9A3A-721D4F3D8B19}"/>
              </a:ext>
            </a:extLst>
          </p:cNvPr>
          <p:cNvSpPr txBox="1"/>
          <p:nvPr/>
        </p:nvSpPr>
        <p:spPr>
          <a:xfrm>
            <a:off x="7232988" y="2023389"/>
            <a:ext cx="1342199" cy="1862048"/>
          </a:xfrm>
          <a:prstGeom prst="rect">
            <a:avLst/>
          </a:prstGeom>
          <a:noFill/>
        </p:spPr>
        <p:txBody>
          <a:bodyPr wrap="square" rtlCol="0">
            <a:spAutoFit/>
          </a:bodyPr>
          <a:lstStyle/>
          <a:p>
            <a:r>
              <a:rPr lang="en-US" sz="11500" dirty="0">
                <a:solidFill>
                  <a:srgbClr val="00B0F0"/>
                </a:solidFill>
                <a:latin typeface="Arial" panose="020B0604020202020204" pitchFamily="34" charset="0"/>
                <a:cs typeface="Arial" panose="020B0604020202020204" pitchFamily="34" charset="0"/>
              </a:rPr>
              <a:t>t</a:t>
            </a:r>
          </a:p>
        </p:txBody>
      </p:sp>
      <p:sp>
        <p:nvSpPr>
          <p:cNvPr id="7" name="Rounded Rectangle 6"/>
          <p:cNvSpPr/>
          <p:nvPr/>
        </p:nvSpPr>
        <p:spPr>
          <a:xfrm>
            <a:off x="436660" y="260648"/>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Đọc</a:t>
            </a:r>
          </a:p>
        </p:txBody>
      </p:sp>
      <p:sp>
        <p:nvSpPr>
          <p:cNvPr id="6" name="Oval 5"/>
          <p:cNvSpPr/>
          <p:nvPr/>
        </p:nvSpPr>
        <p:spPr>
          <a:xfrm>
            <a:off x="201394" y="346879"/>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2</a:t>
            </a:r>
          </a:p>
        </p:txBody>
      </p:sp>
    </p:spTree>
    <p:custDataLst>
      <p:tags r:id="rId1"/>
    </p:custDataLst>
  </p:cSld>
  <p:clrMapOvr>
    <a:masterClrMapping/>
  </p:clrMapOvr>
  <p:transition advTm="47072">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B1D1CF-0CC5-4948-B618-18F1F074B5DE}"/>
              </a:ext>
            </a:extLst>
          </p:cNvPr>
          <p:cNvSpPr txBox="1"/>
          <p:nvPr/>
        </p:nvSpPr>
        <p:spPr>
          <a:xfrm>
            <a:off x="636330" y="3363844"/>
            <a:ext cx="78105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c</a:t>
            </a:r>
            <a:r>
              <a:rPr lang="en-US" sz="4000" smtClean="0">
                <a:latin typeface="Arial" panose="020B0604020202020204" pitchFamily="34" charset="0"/>
                <a:cs typeface="Arial" panose="020B0604020202020204" pitchFamily="34" charset="0"/>
              </a:rPr>
              <a:t>uốc       luộc        ruốc        thuộc</a:t>
            </a:r>
            <a:endParaRPr lang="en-US" sz="4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6EA651-FDD8-475B-AA72-A1D4D2480989}"/>
              </a:ext>
            </a:extLst>
          </p:cNvPr>
          <p:cNvSpPr txBox="1"/>
          <p:nvPr/>
        </p:nvSpPr>
        <p:spPr>
          <a:xfrm>
            <a:off x="661914" y="4247330"/>
            <a:ext cx="778491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b</a:t>
            </a:r>
            <a:r>
              <a:rPr lang="en-US" sz="4000" smtClean="0">
                <a:latin typeface="Arial" panose="020B0604020202020204" pitchFamily="34" charset="0"/>
                <a:cs typeface="Arial" panose="020B0604020202020204" pitchFamily="34" charset="0"/>
              </a:rPr>
              <a:t>uốt        muốt       ruột        tuột </a:t>
            </a:r>
            <a:endParaRPr lang="en-US" sz="4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C08572-EC1D-48DB-B4EB-C2CEE208D7C0}"/>
              </a:ext>
            </a:extLst>
          </p:cNvPr>
          <p:cNvSpPr txBox="1"/>
          <p:nvPr/>
        </p:nvSpPr>
        <p:spPr>
          <a:xfrm>
            <a:off x="2608279" y="7474"/>
            <a:ext cx="2592288" cy="1107996"/>
          </a:xfrm>
          <a:prstGeom prst="rect">
            <a:avLst/>
          </a:prstGeom>
          <a:noFill/>
        </p:spPr>
        <p:txBody>
          <a:bodyPr wrap="square" rtlCol="0">
            <a:spAutoFit/>
          </a:bodyPr>
          <a:lstStyle/>
          <a:p>
            <a:r>
              <a:rPr lang="en-US" sz="6600" smtClean="0">
                <a:solidFill>
                  <a:srgbClr val="FF0000"/>
                </a:solidFill>
                <a:latin typeface="Arial" panose="020B0604020202020204" pitchFamily="34" charset="0"/>
                <a:cs typeface="Arial" panose="020B0604020202020204" pitchFamily="34" charset="0"/>
              </a:rPr>
              <a:t>uôc</a:t>
            </a:r>
            <a:endParaRPr lang="en-US" sz="66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253349-5B1D-4A03-B843-7CB6FD48B0EA}"/>
              </a:ext>
            </a:extLst>
          </p:cNvPr>
          <p:cNvSpPr txBox="1"/>
          <p:nvPr/>
        </p:nvSpPr>
        <p:spPr>
          <a:xfrm>
            <a:off x="5362243" y="7474"/>
            <a:ext cx="3168352" cy="1107996"/>
          </a:xfrm>
          <a:prstGeom prst="rect">
            <a:avLst/>
          </a:prstGeom>
          <a:noFill/>
        </p:spPr>
        <p:txBody>
          <a:bodyPr wrap="square" rtlCol="0">
            <a:spAutoFit/>
          </a:bodyPr>
          <a:lstStyle/>
          <a:p>
            <a:r>
              <a:rPr lang="en-US" sz="6600" smtClean="0">
                <a:solidFill>
                  <a:srgbClr val="FF0000"/>
                </a:solidFill>
                <a:latin typeface="Arial" panose="020B0604020202020204" pitchFamily="34" charset="0"/>
                <a:cs typeface="Arial" panose="020B0604020202020204" pitchFamily="34" charset="0"/>
              </a:rPr>
              <a:t>uôt</a:t>
            </a:r>
            <a:endParaRPr lang="en-US" sz="6600" dirty="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3275856" y="2151521"/>
            <a:ext cx="28956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solidFill>
                  <a:srgbClr val="0070C0"/>
                </a:solidFill>
                <a:latin typeface="Arial" panose="020B0604020202020204" pitchFamily="34" charset="0"/>
                <a:cs typeface="Arial" panose="020B0604020202020204" pitchFamily="34" charset="0"/>
              </a:rPr>
              <a:t>b</a:t>
            </a:r>
            <a:r>
              <a:rPr lang="en-US" sz="6000" smtClean="0">
                <a:solidFill>
                  <a:srgbClr val="FF0000"/>
                </a:solidFill>
                <a:latin typeface="Arial" panose="020B0604020202020204" pitchFamily="34" charset="0"/>
                <a:cs typeface="Arial" panose="020B0604020202020204" pitchFamily="34" charset="0"/>
              </a:rPr>
              <a:t>uộc</a:t>
            </a:r>
            <a:endParaRPr lang="en-US" sz="6000" dirty="0">
              <a:solidFill>
                <a:srgbClr val="0000FF"/>
              </a:solidFill>
              <a:latin typeface="Arial" panose="020B0604020202020204" pitchFamily="34" charset="0"/>
              <a:cs typeface="Arial" panose="020B0604020202020204" pitchFamily="34" charset="0"/>
            </a:endParaRPr>
          </a:p>
        </p:txBody>
      </p:sp>
      <p:sp>
        <p:nvSpPr>
          <p:cNvPr id="14" name="Rectangle 13"/>
          <p:cNvSpPr/>
          <p:nvPr/>
        </p:nvSpPr>
        <p:spPr>
          <a:xfrm>
            <a:off x="3275856" y="1313321"/>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solidFill>
                  <a:srgbClr val="0070C0"/>
                </a:solidFill>
                <a:latin typeface="Arial" panose="020B0604020202020204" pitchFamily="34" charset="0"/>
                <a:cs typeface="Arial" panose="020B0604020202020204" pitchFamily="34" charset="0"/>
              </a:rPr>
              <a:t>b</a:t>
            </a:r>
            <a:endParaRPr lang="en-US" sz="6000" dirty="0">
              <a:solidFill>
                <a:srgbClr val="0070C0"/>
              </a:solidFill>
              <a:latin typeface="Arial" panose="020B0604020202020204" pitchFamily="34" charset="0"/>
              <a:cs typeface="Arial" panose="020B0604020202020204" pitchFamily="34" charset="0"/>
            </a:endParaRPr>
          </a:p>
        </p:txBody>
      </p:sp>
      <p:sp>
        <p:nvSpPr>
          <p:cNvPr id="15" name="Rectangle 14"/>
          <p:cNvSpPr/>
          <p:nvPr/>
        </p:nvSpPr>
        <p:spPr>
          <a:xfrm>
            <a:off x="4723656" y="1313321"/>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uôc</a:t>
            </a:r>
            <a:endParaRPr lang="en-US" sz="60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6B1D1CF-0CC5-4948-B618-18F1F074B5DE}"/>
              </a:ext>
            </a:extLst>
          </p:cNvPr>
          <p:cNvSpPr txBox="1"/>
          <p:nvPr/>
        </p:nvSpPr>
        <p:spPr>
          <a:xfrm>
            <a:off x="903084" y="3369186"/>
            <a:ext cx="1004620" cy="707886"/>
          </a:xfrm>
          <a:prstGeom prst="rect">
            <a:avLst/>
          </a:prstGeom>
          <a:noFill/>
        </p:spPr>
        <p:txBody>
          <a:bodyPr wrap="square" rtlCol="0">
            <a:spAutoFit/>
          </a:bodyPr>
          <a:lstStyle/>
          <a:p>
            <a:r>
              <a:rPr lang="en-US" sz="4000" smtClean="0">
                <a:solidFill>
                  <a:srgbClr val="FF0000"/>
                </a:solidFill>
                <a:latin typeface="Arial" panose="020B0604020202020204" pitchFamily="34" charset="0"/>
                <a:cs typeface="Arial" panose="020B0604020202020204" pitchFamily="34" charset="0"/>
              </a:rPr>
              <a:t>uôc</a:t>
            </a:r>
            <a:endParaRPr lang="en-US" sz="40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6B1D1CF-0CC5-4948-B618-18F1F074B5DE}"/>
              </a:ext>
            </a:extLst>
          </p:cNvPr>
          <p:cNvSpPr txBox="1"/>
          <p:nvPr/>
        </p:nvSpPr>
        <p:spPr>
          <a:xfrm>
            <a:off x="2816546" y="3352560"/>
            <a:ext cx="1237022" cy="707886"/>
          </a:xfrm>
          <a:prstGeom prst="rect">
            <a:avLst/>
          </a:prstGeom>
          <a:noFill/>
        </p:spPr>
        <p:txBody>
          <a:bodyPr wrap="square" rtlCol="0">
            <a:spAutoFit/>
          </a:bodyPr>
          <a:lstStyle/>
          <a:p>
            <a:r>
              <a:rPr lang="en-US" sz="4000" smtClean="0">
                <a:solidFill>
                  <a:srgbClr val="FF0000"/>
                </a:solidFill>
                <a:latin typeface="Arial" panose="020B0604020202020204" pitchFamily="34" charset="0"/>
                <a:cs typeface="Arial" panose="020B0604020202020204" pitchFamily="34" charset="0"/>
              </a:rPr>
              <a:t>uôc</a:t>
            </a:r>
            <a:endParaRPr lang="en-US" sz="4000"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6B1D1CF-0CC5-4948-B618-18F1F074B5DE}"/>
              </a:ext>
            </a:extLst>
          </p:cNvPr>
          <p:cNvSpPr txBox="1"/>
          <p:nvPr/>
        </p:nvSpPr>
        <p:spPr>
          <a:xfrm>
            <a:off x="4933541" y="3364521"/>
            <a:ext cx="1123377" cy="707886"/>
          </a:xfrm>
          <a:prstGeom prst="rect">
            <a:avLst/>
          </a:prstGeom>
          <a:noFill/>
        </p:spPr>
        <p:txBody>
          <a:bodyPr wrap="square" rtlCol="0">
            <a:spAutoFit/>
          </a:bodyPr>
          <a:lstStyle/>
          <a:p>
            <a:r>
              <a:rPr lang="en-US" sz="4000" smtClean="0">
                <a:solidFill>
                  <a:srgbClr val="FF0000"/>
                </a:solidFill>
                <a:latin typeface="Arial" panose="020B0604020202020204" pitchFamily="34" charset="0"/>
                <a:cs typeface="Arial" panose="020B0604020202020204" pitchFamily="34" charset="0"/>
              </a:rPr>
              <a:t>uôc</a:t>
            </a:r>
            <a:endParaRPr lang="en-US" sz="4000"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6B1D1CF-0CC5-4948-B618-18F1F074B5DE}"/>
              </a:ext>
            </a:extLst>
          </p:cNvPr>
          <p:cNvSpPr txBox="1"/>
          <p:nvPr/>
        </p:nvSpPr>
        <p:spPr>
          <a:xfrm>
            <a:off x="7308304" y="3363844"/>
            <a:ext cx="1035434" cy="707886"/>
          </a:xfrm>
          <a:prstGeom prst="rect">
            <a:avLst/>
          </a:prstGeom>
          <a:noFill/>
        </p:spPr>
        <p:txBody>
          <a:bodyPr wrap="square" rtlCol="0">
            <a:spAutoFit/>
          </a:bodyPr>
          <a:lstStyle/>
          <a:p>
            <a:r>
              <a:rPr lang="en-US" sz="4000" smtClean="0">
                <a:solidFill>
                  <a:srgbClr val="FF0000"/>
                </a:solidFill>
                <a:latin typeface="Arial" panose="020B0604020202020204" pitchFamily="34" charset="0"/>
                <a:cs typeface="Arial" panose="020B0604020202020204" pitchFamily="34" charset="0"/>
              </a:rPr>
              <a:t>uôc</a:t>
            </a:r>
            <a:endParaRPr lang="en-US" sz="4000" dirty="0">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6B1D1CF-0CC5-4948-B618-18F1F074B5DE}"/>
              </a:ext>
            </a:extLst>
          </p:cNvPr>
          <p:cNvSpPr txBox="1"/>
          <p:nvPr/>
        </p:nvSpPr>
        <p:spPr>
          <a:xfrm>
            <a:off x="937867" y="4251995"/>
            <a:ext cx="1224136" cy="707886"/>
          </a:xfrm>
          <a:prstGeom prst="rect">
            <a:avLst/>
          </a:prstGeom>
          <a:noFill/>
        </p:spPr>
        <p:txBody>
          <a:bodyPr wrap="square" rtlCol="0">
            <a:spAutoFit/>
          </a:bodyPr>
          <a:lstStyle/>
          <a:p>
            <a:r>
              <a:rPr lang="en-US" sz="4000" smtClean="0">
                <a:solidFill>
                  <a:srgbClr val="FF0000"/>
                </a:solidFill>
                <a:latin typeface="Arial" panose="020B0604020202020204" pitchFamily="34" charset="0"/>
                <a:cs typeface="Arial" panose="020B0604020202020204" pitchFamily="34" charset="0"/>
              </a:rPr>
              <a:t>uôt</a:t>
            </a:r>
            <a:endParaRPr lang="en-US" sz="4000"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6B1D1CF-0CC5-4948-B618-18F1F074B5DE}"/>
              </a:ext>
            </a:extLst>
          </p:cNvPr>
          <p:cNvSpPr txBox="1"/>
          <p:nvPr/>
        </p:nvSpPr>
        <p:spPr>
          <a:xfrm>
            <a:off x="3223625" y="4251995"/>
            <a:ext cx="1409789" cy="707886"/>
          </a:xfrm>
          <a:prstGeom prst="rect">
            <a:avLst/>
          </a:prstGeom>
          <a:noFill/>
        </p:spPr>
        <p:txBody>
          <a:bodyPr wrap="square" rtlCol="0">
            <a:spAutoFit/>
          </a:bodyPr>
          <a:lstStyle/>
          <a:p>
            <a:r>
              <a:rPr lang="en-US" sz="4000" smtClean="0">
                <a:solidFill>
                  <a:srgbClr val="FF0000"/>
                </a:solidFill>
                <a:latin typeface="Arial" panose="020B0604020202020204" pitchFamily="34" charset="0"/>
                <a:cs typeface="Arial" panose="020B0604020202020204" pitchFamily="34" charset="0"/>
              </a:rPr>
              <a:t>uôt</a:t>
            </a:r>
            <a:endParaRPr lang="en-US" sz="4000" dirty="0">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6B1D1CF-0CC5-4948-B618-18F1F074B5DE}"/>
              </a:ext>
            </a:extLst>
          </p:cNvPr>
          <p:cNvSpPr txBox="1"/>
          <p:nvPr/>
        </p:nvSpPr>
        <p:spPr>
          <a:xfrm>
            <a:off x="5076056" y="4262084"/>
            <a:ext cx="1409789" cy="707886"/>
          </a:xfrm>
          <a:prstGeom prst="rect">
            <a:avLst/>
          </a:prstGeom>
          <a:noFill/>
        </p:spPr>
        <p:txBody>
          <a:bodyPr wrap="square" rtlCol="0">
            <a:spAutoFit/>
          </a:bodyPr>
          <a:lstStyle/>
          <a:p>
            <a:r>
              <a:rPr lang="en-US" sz="4000" smtClean="0">
                <a:solidFill>
                  <a:srgbClr val="FF0000"/>
                </a:solidFill>
                <a:latin typeface="Arial" panose="020B0604020202020204" pitchFamily="34" charset="0"/>
                <a:cs typeface="Arial" panose="020B0604020202020204" pitchFamily="34" charset="0"/>
              </a:rPr>
              <a:t>uôt</a:t>
            </a:r>
            <a:endParaRPr lang="en-US" sz="4000" dirty="0">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B1D1CF-0CC5-4948-B618-18F1F074B5DE}"/>
              </a:ext>
            </a:extLst>
          </p:cNvPr>
          <p:cNvSpPr txBox="1"/>
          <p:nvPr/>
        </p:nvSpPr>
        <p:spPr>
          <a:xfrm>
            <a:off x="7037041" y="4251995"/>
            <a:ext cx="1409789" cy="707886"/>
          </a:xfrm>
          <a:prstGeom prst="rect">
            <a:avLst/>
          </a:prstGeom>
          <a:noFill/>
        </p:spPr>
        <p:txBody>
          <a:bodyPr wrap="square" rtlCol="0">
            <a:spAutoFit/>
          </a:bodyPr>
          <a:lstStyle/>
          <a:p>
            <a:r>
              <a:rPr lang="en-US" sz="4000" smtClean="0">
                <a:solidFill>
                  <a:srgbClr val="FF0000"/>
                </a:solidFill>
                <a:latin typeface="Arial" panose="020B0604020202020204" pitchFamily="34" charset="0"/>
                <a:cs typeface="Arial" panose="020B0604020202020204" pitchFamily="34" charset="0"/>
              </a:rPr>
              <a:t>uôt</a:t>
            </a:r>
            <a:endParaRPr lang="en-US" sz="40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16894526"/>
      </p:ext>
    </p:extLst>
  </p:cSld>
  <p:clrMapOvr>
    <a:masterClrMapping/>
  </p:clrMapOvr>
  <mc:AlternateContent xmlns:mc="http://schemas.openxmlformats.org/markup-compatibility/2006" xmlns:p14="http://schemas.microsoft.com/office/powerpoint/2010/main">
    <mc:Choice Requires="p14">
      <p:transition spd="slow" p14:dur="2000" advTm="95376"/>
    </mc:Choice>
    <mc:Fallback xmlns="">
      <p:transition spd="slow" advTm="953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4" grpId="0" animBg="1"/>
      <p:bldP spid="15" grpId="0" animBg="1"/>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868D95-8F68-453C-A30E-FB4F51AC7AD1}"/>
              </a:ext>
            </a:extLst>
          </p:cNvPr>
          <p:cNvSpPr txBox="1"/>
          <p:nvPr/>
        </p:nvSpPr>
        <p:spPr>
          <a:xfrm>
            <a:off x="-427324" y="2731567"/>
            <a:ext cx="3672408"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n</a:t>
            </a:r>
            <a:r>
              <a:rPr lang="en-US" sz="4400" smtClean="0">
                <a:latin typeface="Arial" panose="020B0604020202020204" pitchFamily="34" charset="0"/>
                <a:cs typeface="Arial" panose="020B0604020202020204" pitchFamily="34" charset="0"/>
              </a:rPr>
              <a:t>gọn đuốc</a:t>
            </a:r>
            <a:endParaRPr lang="en-US" sz="4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8C9D57-528C-4176-88D8-97D72E40BC2F}"/>
              </a:ext>
            </a:extLst>
          </p:cNvPr>
          <p:cNvSpPr txBox="1"/>
          <p:nvPr/>
        </p:nvSpPr>
        <p:spPr>
          <a:xfrm>
            <a:off x="2555776" y="3973948"/>
            <a:ext cx="3816424"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v</a:t>
            </a:r>
            <a:r>
              <a:rPr lang="en-US" sz="4400" smtClean="0">
                <a:latin typeface="Arial" panose="020B0604020202020204" pitchFamily="34" charset="0"/>
                <a:cs typeface="Arial" panose="020B0604020202020204" pitchFamily="34" charset="0"/>
              </a:rPr>
              <a:t>iên thuốc</a:t>
            </a:r>
            <a:endParaRPr lang="en-US" sz="4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B51FBD-A38B-4871-97B4-06C4371A8DEC}"/>
              </a:ext>
            </a:extLst>
          </p:cNvPr>
          <p:cNvSpPr txBox="1"/>
          <p:nvPr/>
        </p:nvSpPr>
        <p:spPr>
          <a:xfrm>
            <a:off x="6156176" y="2750235"/>
            <a:ext cx="3168352"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c</a:t>
            </a:r>
            <a:r>
              <a:rPr lang="en-US" sz="4400" smtClean="0">
                <a:latin typeface="Arial" panose="020B0604020202020204" pitchFamily="34" charset="0"/>
                <a:cs typeface="Arial" panose="020B0604020202020204" pitchFamily="34" charset="0"/>
              </a:rPr>
              <a:t>on chuột</a:t>
            </a:r>
            <a:endParaRPr lang="en-US" sz="4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E6471E7-45F6-4C3C-8CC9-AE039528C782}"/>
              </a:ext>
            </a:extLst>
          </p:cNvPr>
          <p:cNvSpPr txBox="1"/>
          <p:nvPr/>
        </p:nvSpPr>
        <p:spPr>
          <a:xfrm>
            <a:off x="1710462" y="2729366"/>
            <a:ext cx="1853952"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uôc</a:t>
            </a:r>
            <a:endParaRPr lang="en-US" sz="44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E6471E7-45F6-4C3C-8CC9-AE039528C782}"/>
              </a:ext>
            </a:extLst>
          </p:cNvPr>
          <p:cNvSpPr txBox="1"/>
          <p:nvPr/>
        </p:nvSpPr>
        <p:spPr>
          <a:xfrm>
            <a:off x="4755144" y="3973948"/>
            <a:ext cx="1853952"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uôc</a:t>
            </a:r>
            <a:endParaRPr lang="en-US" sz="44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E6471E7-45F6-4C3C-8CC9-AE039528C782}"/>
              </a:ext>
            </a:extLst>
          </p:cNvPr>
          <p:cNvSpPr txBox="1"/>
          <p:nvPr/>
        </p:nvSpPr>
        <p:spPr>
          <a:xfrm>
            <a:off x="8078437" y="2750234"/>
            <a:ext cx="1326408"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uôt</a:t>
            </a:r>
            <a:endParaRPr lang="en-US" sz="44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546479"/>
            <a:ext cx="2736304" cy="218068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548680"/>
            <a:ext cx="2592288" cy="21784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1537196"/>
            <a:ext cx="2985700" cy="2379937"/>
          </a:xfrm>
          <a:prstGeom prst="rect">
            <a:avLst/>
          </a:prstGeom>
        </p:spPr>
      </p:pic>
    </p:spTree>
    <p:extLst>
      <p:ext uri="{BB962C8B-B14F-4D97-AF65-F5344CB8AC3E}">
        <p14:creationId xmlns:p14="http://schemas.microsoft.com/office/powerpoint/2010/main" val="364131351"/>
      </p:ext>
    </p:extLst>
  </p:cSld>
  <p:clrMapOvr>
    <a:masterClrMapping/>
  </p:clrMapOvr>
  <mc:AlternateContent xmlns:mc="http://schemas.openxmlformats.org/markup-compatibility/2006" xmlns:p14="http://schemas.microsoft.com/office/powerpoint/2010/main">
    <mc:Choice Requires="p14">
      <p:transition spd="slow" p14:dur="2000" advTm="10178"/>
    </mc:Choice>
    <mc:Fallback xmlns="">
      <p:transition spd="slow" advTm="101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B1D1CF-0CC5-4948-B618-18F1F074B5DE}"/>
              </a:ext>
            </a:extLst>
          </p:cNvPr>
          <p:cNvSpPr txBox="1"/>
          <p:nvPr/>
        </p:nvSpPr>
        <p:spPr>
          <a:xfrm>
            <a:off x="683568" y="2900929"/>
            <a:ext cx="8121748" cy="707886"/>
          </a:xfrm>
          <a:prstGeom prst="rect">
            <a:avLst/>
          </a:prstGeom>
          <a:noFill/>
        </p:spPr>
        <p:txBody>
          <a:bodyPr wrap="square" rtlCol="0">
            <a:spAutoFit/>
          </a:bodyPr>
          <a:lstStyle/>
          <a:p>
            <a:r>
              <a:rPr lang="en-US" sz="4000">
                <a:solidFill>
                  <a:srgbClr val="002060"/>
                </a:solidFill>
                <a:latin typeface="Arial" panose="020B0604020202020204" pitchFamily="34" charset="0"/>
                <a:cs typeface="Arial" panose="020B0604020202020204" pitchFamily="34" charset="0"/>
              </a:rPr>
              <a:t>c</a:t>
            </a:r>
            <a:r>
              <a:rPr lang="en-US" sz="4000" smtClean="0">
                <a:solidFill>
                  <a:srgbClr val="002060"/>
                </a:solidFill>
                <a:latin typeface="Arial" panose="020B0604020202020204" pitchFamily="34" charset="0"/>
                <a:cs typeface="Arial" panose="020B0604020202020204" pitchFamily="34" charset="0"/>
              </a:rPr>
              <a:t>uốc       luộc       ruốc       thuộc</a:t>
            </a:r>
            <a:endParaRPr lang="en-US" sz="40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6EA651-FDD8-475B-AA72-A1D4D2480989}"/>
              </a:ext>
            </a:extLst>
          </p:cNvPr>
          <p:cNvSpPr txBox="1"/>
          <p:nvPr/>
        </p:nvSpPr>
        <p:spPr>
          <a:xfrm>
            <a:off x="686342" y="3736840"/>
            <a:ext cx="7972001" cy="706755"/>
          </a:xfrm>
          <a:prstGeom prst="rect">
            <a:avLst/>
          </a:prstGeom>
          <a:noFill/>
        </p:spPr>
        <p:txBody>
          <a:bodyPr wrap="square" rtlCol="0">
            <a:spAutoFit/>
          </a:bodyPr>
          <a:lstStyle/>
          <a:p>
            <a:r>
              <a:rPr lang="en-US" sz="4000">
                <a:solidFill>
                  <a:schemeClr val="accent6">
                    <a:lumMod val="75000"/>
                  </a:schemeClr>
                </a:solidFill>
                <a:latin typeface="Arial" panose="020B0604020202020204" pitchFamily="34" charset="0"/>
                <a:cs typeface="Arial" panose="020B0604020202020204" pitchFamily="34" charset="0"/>
              </a:rPr>
              <a:t>b</a:t>
            </a:r>
            <a:r>
              <a:rPr lang="en-US" sz="4000" smtClean="0">
                <a:solidFill>
                  <a:schemeClr val="accent6">
                    <a:lumMod val="75000"/>
                  </a:schemeClr>
                </a:solidFill>
                <a:latin typeface="Arial" panose="020B0604020202020204" pitchFamily="34" charset="0"/>
                <a:cs typeface="Arial" panose="020B0604020202020204" pitchFamily="34" charset="0"/>
              </a:rPr>
              <a:t>uốt        muốt       ruột       tuột</a:t>
            </a:r>
            <a:endParaRPr lang="en-US" sz="4000" dirty="0">
              <a:solidFill>
                <a:schemeClr val="accent6">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C08572-EC1D-48DB-B4EB-C2CEE208D7C0}"/>
              </a:ext>
            </a:extLst>
          </p:cNvPr>
          <p:cNvSpPr txBox="1"/>
          <p:nvPr/>
        </p:nvSpPr>
        <p:spPr>
          <a:xfrm>
            <a:off x="2771800" y="116632"/>
            <a:ext cx="2592288" cy="769441"/>
          </a:xfrm>
          <a:prstGeom prst="rect">
            <a:avLst/>
          </a:prstGeom>
          <a:noFill/>
        </p:spPr>
        <p:txBody>
          <a:bodyPr wrap="square" rtlCol="0">
            <a:spAutoFit/>
          </a:bodyPr>
          <a:lstStyle/>
          <a:p>
            <a:r>
              <a:rPr lang="en-US" sz="4400" smtClean="0">
                <a:solidFill>
                  <a:srgbClr val="FF0000"/>
                </a:solidFill>
                <a:latin typeface="Arial" panose="020B0604020202020204" pitchFamily="34" charset="0"/>
                <a:cs typeface="Arial" panose="020B0604020202020204" pitchFamily="34" charset="0"/>
              </a:rPr>
              <a:t>uôc</a:t>
            </a:r>
            <a:endParaRPr lang="en-US" sz="44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253349-5B1D-4A03-B843-7CB6FD48B0EA}"/>
              </a:ext>
            </a:extLst>
          </p:cNvPr>
          <p:cNvSpPr txBox="1"/>
          <p:nvPr/>
        </p:nvSpPr>
        <p:spPr>
          <a:xfrm>
            <a:off x="4903935" y="116633"/>
            <a:ext cx="3168352" cy="769441"/>
          </a:xfrm>
          <a:prstGeom prst="rect">
            <a:avLst/>
          </a:prstGeom>
          <a:noFill/>
        </p:spPr>
        <p:txBody>
          <a:bodyPr wrap="square" rtlCol="0">
            <a:spAutoFit/>
          </a:bodyPr>
          <a:lstStyle/>
          <a:p>
            <a:r>
              <a:rPr lang="en-US" sz="4400" smtClean="0">
                <a:solidFill>
                  <a:srgbClr val="FF0000"/>
                </a:solidFill>
                <a:latin typeface="Arial" panose="020B0604020202020204" pitchFamily="34" charset="0"/>
                <a:cs typeface="Arial" panose="020B0604020202020204" pitchFamily="34" charset="0"/>
              </a:rPr>
              <a:t>uôt</a:t>
            </a:r>
            <a:endParaRPr lang="en-US" sz="4400"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FE8747E-5FFC-4B2F-99A1-4CB0FFDA545F}"/>
              </a:ext>
            </a:extLst>
          </p:cNvPr>
          <p:cNvSpPr txBox="1"/>
          <p:nvPr/>
        </p:nvSpPr>
        <p:spPr>
          <a:xfrm>
            <a:off x="-302721" y="4697569"/>
            <a:ext cx="3672408" cy="707886"/>
          </a:xfrm>
          <a:prstGeom prst="rect">
            <a:avLst/>
          </a:prstGeom>
          <a:noFill/>
        </p:spPr>
        <p:txBody>
          <a:bodyPr wrap="square" rtlCol="0">
            <a:spAutoFit/>
          </a:bodyPr>
          <a:lstStyle/>
          <a:p>
            <a:pPr algn="ctr"/>
            <a:r>
              <a:rPr lang="en-US" sz="4000">
                <a:solidFill>
                  <a:schemeClr val="accent1"/>
                </a:solidFill>
                <a:latin typeface="Arial" panose="020B0604020202020204" pitchFamily="34" charset="0"/>
                <a:cs typeface="Arial" panose="020B0604020202020204" pitchFamily="34" charset="0"/>
              </a:rPr>
              <a:t>n</a:t>
            </a:r>
            <a:r>
              <a:rPr lang="en-US" sz="4000" smtClean="0">
                <a:solidFill>
                  <a:schemeClr val="accent1"/>
                </a:solidFill>
                <a:latin typeface="Arial" panose="020B0604020202020204" pitchFamily="34" charset="0"/>
                <a:cs typeface="Arial" panose="020B0604020202020204" pitchFamily="34" charset="0"/>
              </a:rPr>
              <a:t>gọn đuốc</a:t>
            </a:r>
            <a:endParaRPr lang="en-US" sz="4000" dirty="0">
              <a:solidFill>
                <a:schemeClr val="accent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52D16E9-322C-4F66-800D-6626992D5E02}"/>
              </a:ext>
            </a:extLst>
          </p:cNvPr>
          <p:cNvSpPr txBox="1"/>
          <p:nvPr/>
        </p:nvSpPr>
        <p:spPr>
          <a:xfrm>
            <a:off x="2707366" y="4674681"/>
            <a:ext cx="3816424" cy="707886"/>
          </a:xfrm>
          <a:prstGeom prst="rect">
            <a:avLst/>
          </a:prstGeom>
          <a:noFill/>
        </p:spPr>
        <p:txBody>
          <a:bodyPr wrap="square" rtlCol="0">
            <a:spAutoFit/>
          </a:bodyPr>
          <a:lstStyle/>
          <a:p>
            <a:pPr algn="ctr"/>
            <a:r>
              <a:rPr lang="en-US" sz="4000">
                <a:solidFill>
                  <a:schemeClr val="accent1"/>
                </a:solidFill>
                <a:latin typeface="Arial" panose="020B0604020202020204" pitchFamily="34" charset="0"/>
                <a:cs typeface="Arial" panose="020B0604020202020204" pitchFamily="34" charset="0"/>
              </a:rPr>
              <a:t>v</a:t>
            </a:r>
            <a:r>
              <a:rPr lang="en-US" sz="4000" smtClean="0">
                <a:solidFill>
                  <a:schemeClr val="accent1"/>
                </a:solidFill>
                <a:latin typeface="Arial" panose="020B0604020202020204" pitchFamily="34" charset="0"/>
                <a:cs typeface="Arial" panose="020B0604020202020204" pitchFamily="34" charset="0"/>
              </a:rPr>
              <a:t>iên thuốc</a:t>
            </a:r>
            <a:endParaRPr lang="en-US" sz="4000" dirty="0">
              <a:solidFill>
                <a:schemeClr val="accent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F1BD91F-BF71-4B5F-B477-60CCEB814DA5}"/>
              </a:ext>
            </a:extLst>
          </p:cNvPr>
          <p:cNvSpPr txBox="1"/>
          <p:nvPr/>
        </p:nvSpPr>
        <p:spPr>
          <a:xfrm>
            <a:off x="6034197" y="4664578"/>
            <a:ext cx="3168352" cy="707886"/>
          </a:xfrm>
          <a:prstGeom prst="rect">
            <a:avLst/>
          </a:prstGeom>
          <a:noFill/>
        </p:spPr>
        <p:txBody>
          <a:bodyPr wrap="square" rtlCol="0">
            <a:spAutoFit/>
          </a:bodyPr>
          <a:lstStyle/>
          <a:p>
            <a:pPr algn="ctr"/>
            <a:r>
              <a:rPr lang="en-US" sz="4000">
                <a:solidFill>
                  <a:schemeClr val="accent1"/>
                </a:solidFill>
                <a:latin typeface="Arial" panose="020B0604020202020204" pitchFamily="34" charset="0"/>
                <a:cs typeface="Arial" panose="020B0604020202020204" pitchFamily="34" charset="0"/>
              </a:rPr>
              <a:t>c</a:t>
            </a:r>
            <a:r>
              <a:rPr lang="en-US" sz="4000" smtClean="0">
                <a:solidFill>
                  <a:schemeClr val="accent1"/>
                </a:solidFill>
                <a:latin typeface="Arial" panose="020B0604020202020204" pitchFamily="34" charset="0"/>
                <a:cs typeface="Arial" panose="020B0604020202020204" pitchFamily="34" charset="0"/>
              </a:rPr>
              <a:t>on chuột</a:t>
            </a:r>
            <a:endParaRPr lang="en-US" sz="4000" dirty="0">
              <a:solidFill>
                <a:schemeClr val="accent1"/>
              </a:solidFill>
              <a:latin typeface="Arial" panose="020B0604020202020204" pitchFamily="34" charset="0"/>
              <a:cs typeface="Arial" panose="020B0604020202020204" pitchFamily="34" charset="0"/>
            </a:endParaRPr>
          </a:p>
        </p:txBody>
      </p:sp>
      <p:sp>
        <p:nvSpPr>
          <p:cNvPr id="16" name="Rectangle 15"/>
          <p:cNvSpPr/>
          <p:nvPr/>
        </p:nvSpPr>
        <p:spPr>
          <a:xfrm>
            <a:off x="3022821" y="1835063"/>
            <a:ext cx="28956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0070C0"/>
                </a:solidFill>
                <a:latin typeface="Arial" panose="020B0604020202020204" pitchFamily="34" charset="0"/>
                <a:cs typeface="Arial" panose="020B0604020202020204" pitchFamily="34" charset="0"/>
              </a:rPr>
              <a:t>b</a:t>
            </a:r>
            <a:r>
              <a:rPr lang="en-US" sz="6000" smtClean="0">
                <a:solidFill>
                  <a:srgbClr val="FF0000"/>
                </a:solidFill>
                <a:latin typeface="Arial" panose="020B0604020202020204" pitchFamily="34" charset="0"/>
                <a:cs typeface="Arial" panose="020B0604020202020204" pitchFamily="34" charset="0"/>
              </a:rPr>
              <a:t>uộc</a:t>
            </a:r>
            <a:endParaRPr lang="en-US" sz="6000" dirty="0">
              <a:solidFill>
                <a:srgbClr val="0000FF"/>
              </a:solidFill>
              <a:latin typeface="Arial" panose="020B0604020202020204" pitchFamily="34" charset="0"/>
              <a:cs typeface="Arial" panose="020B0604020202020204" pitchFamily="34" charset="0"/>
            </a:endParaRPr>
          </a:p>
        </p:txBody>
      </p:sp>
      <p:sp>
        <p:nvSpPr>
          <p:cNvPr id="17" name="Rectangle 16"/>
          <p:cNvSpPr/>
          <p:nvPr/>
        </p:nvSpPr>
        <p:spPr>
          <a:xfrm>
            <a:off x="3022821" y="996863"/>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solidFill>
                  <a:srgbClr val="0070C0"/>
                </a:solidFill>
                <a:latin typeface="Arial" panose="020B0604020202020204" pitchFamily="34" charset="0"/>
                <a:cs typeface="Arial" panose="020B0604020202020204" pitchFamily="34" charset="0"/>
              </a:rPr>
              <a:t>b</a:t>
            </a:r>
            <a:endParaRPr lang="en-US" sz="6000" dirty="0">
              <a:solidFill>
                <a:srgbClr val="0070C0"/>
              </a:solidFill>
              <a:latin typeface="Arial" panose="020B0604020202020204" pitchFamily="34" charset="0"/>
              <a:cs typeface="Arial" panose="020B0604020202020204" pitchFamily="34" charset="0"/>
            </a:endParaRPr>
          </a:p>
        </p:txBody>
      </p:sp>
      <p:sp>
        <p:nvSpPr>
          <p:cNvPr id="19" name="Rectangle 18"/>
          <p:cNvSpPr/>
          <p:nvPr/>
        </p:nvSpPr>
        <p:spPr>
          <a:xfrm>
            <a:off x="4470621" y="996863"/>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uôc</a:t>
            </a:r>
            <a:endParaRPr lang="en-US" sz="6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98872"/>
      </p:ext>
    </p:extLst>
  </p:cSld>
  <p:clrMapOvr>
    <a:masterClrMapping/>
  </p:clrMapOvr>
  <mc:AlternateContent xmlns:mc="http://schemas.openxmlformats.org/markup-compatibility/2006" xmlns:p14="http://schemas.microsoft.com/office/powerpoint/2010/main">
    <mc:Choice Requires="p14">
      <p:transition spd="slow" p14:dur="2000" advTm="29195"/>
    </mc:Choice>
    <mc:Fallback xmlns="">
      <p:transition spd="slow" advTm="2919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60F1C1-3DAF-4E2D-99B7-10B4B3FD4050}"/>
              </a:ext>
            </a:extLst>
          </p:cNvPr>
          <p:cNvGrpSpPr/>
          <p:nvPr/>
        </p:nvGrpSpPr>
        <p:grpSpPr>
          <a:xfrm>
            <a:off x="1" y="857250"/>
            <a:ext cx="9143999" cy="5143500"/>
            <a:chOff x="0" y="0"/>
            <a:chExt cx="12191999" cy="6858000"/>
          </a:xfrm>
        </p:grpSpPr>
        <p:pic>
          <p:nvPicPr>
            <p:cNvPr id="1026" name="Picture 2" descr="Blank chalkboard and four happy kids Royalty Free Vector">
              <a:extLst>
                <a:ext uri="{FF2B5EF4-FFF2-40B4-BE49-F238E27FC236}">
                  <a16:creationId xmlns:a16="http://schemas.microsoft.com/office/drawing/2014/main" id="{A4D3076C-574D-4BAF-865D-3E0C4490B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3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C3655-4CF0-42AB-B3A5-17B50669B1A2}"/>
                </a:ext>
              </a:extLst>
            </p:cNvPr>
            <p:cNvSpPr txBox="1"/>
            <p:nvPr/>
          </p:nvSpPr>
          <p:spPr>
            <a:xfrm flipH="1">
              <a:off x="3424808" y="2107096"/>
              <a:ext cx="6033988" cy="11387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dirty="0" err="1">
                  <a:ln>
                    <a:noFill/>
                  </a:ln>
                  <a:solidFill>
                    <a:prstClr val="white"/>
                  </a:solidFill>
                  <a:effectLst/>
                  <a:uLnTx/>
                  <a:uFillTx/>
                  <a:latin typeface="Arial-SGK-TV" pitchFamily="2" charset="0"/>
                  <a:ea typeface="+mn-ea"/>
                  <a:cs typeface="Arial-SGK-TV" pitchFamily="2" charset="0"/>
                </a:rPr>
                <a:t>Viết</a:t>
              </a:r>
              <a:r>
                <a:rPr kumimoji="0" lang="en-US" sz="4950" b="1"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 </a:t>
              </a:r>
              <a:r>
                <a:rPr kumimoji="0" lang="en-US" sz="4950" b="1" i="0" u="none" strike="noStrike" kern="1200" cap="none" spc="0" normalizeH="0" baseline="0" noProof="0" dirty="0" err="1">
                  <a:ln>
                    <a:noFill/>
                  </a:ln>
                  <a:solidFill>
                    <a:prstClr val="white"/>
                  </a:solidFill>
                  <a:effectLst/>
                  <a:uLnTx/>
                  <a:uFillTx/>
                  <a:latin typeface="Arial-SGK-TV" pitchFamily="2" charset="0"/>
                  <a:ea typeface="+mn-ea"/>
                  <a:cs typeface="Arial-SGK-TV" pitchFamily="2" charset="0"/>
                </a:rPr>
                <a:t>bảng</a:t>
              </a:r>
              <a:r>
                <a:rPr kumimoji="0" lang="en-US" sz="4950" b="1"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 con</a:t>
              </a:r>
            </a:p>
          </p:txBody>
        </p:sp>
      </p:grpSp>
    </p:spTree>
    <p:extLst>
      <p:ext uri="{BB962C8B-B14F-4D97-AF65-F5344CB8AC3E}">
        <p14:creationId xmlns:p14="http://schemas.microsoft.com/office/powerpoint/2010/main" val="4082624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6660" y="260648"/>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Viết</a:t>
            </a:r>
            <a:endParaRPr lang="en-US" sz="3600" b="1">
              <a:latin typeface="Arial" panose="020B0604020202020204" pitchFamily="34" charset="0"/>
              <a:cs typeface="Arial" panose="020B0604020202020204" pitchFamily="34" charset="0"/>
            </a:endParaRPr>
          </a:p>
        </p:txBody>
      </p:sp>
      <p:sp>
        <p:nvSpPr>
          <p:cNvPr id="5" name="Oval 4"/>
          <p:cNvSpPr/>
          <p:nvPr/>
        </p:nvSpPr>
        <p:spPr>
          <a:xfrm>
            <a:off x="201394" y="346879"/>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28" y="1844824"/>
            <a:ext cx="8260796" cy="2491956"/>
          </a:xfrm>
          <a:prstGeom prst="rect">
            <a:avLst/>
          </a:prstGeom>
        </p:spPr>
      </p:pic>
    </p:spTree>
    <p:extLst>
      <p:ext uri="{BB962C8B-B14F-4D97-AF65-F5344CB8AC3E}">
        <p14:creationId xmlns:p14="http://schemas.microsoft.com/office/powerpoint/2010/main" val="15097293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4.6"/>
</p:tagLst>
</file>

<file path=ppt/tags/tag2.xml><?xml version="1.0" encoding="utf-8"?>
<p:tagLst xmlns:a="http://schemas.openxmlformats.org/drawingml/2006/main" xmlns:r="http://schemas.openxmlformats.org/officeDocument/2006/relationships" xmlns:p="http://schemas.openxmlformats.org/presentationml/2006/main">
  <p:tag name="TIMING" val="|36.3|8.5"/>
</p:tagLst>
</file>

<file path=ppt/tags/tag3.xml><?xml version="1.0" encoding="utf-8"?>
<p:tagLst xmlns:a="http://schemas.openxmlformats.org/drawingml/2006/main" xmlns:r="http://schemas.openxmlformats.org/officeDocument/2006/relationships" xmlns:p="http://schemas.openxmlformats.org/presentationml/2006/main">
  <p:tag name="TIMING" val="|10|25.1|27.9"/>
</p:tagLst>
</file>

<file path=ppt/tags/tag4.xml><?xml version="1.0" encoding="utf-8"?>
<p:tagLst xmlns:a="http://schemas.openxmlformats.org/drawingml/2006/main" xmlns:r="http://schemas.openxmlformats.org/officeDocument/2006/relationships" xmlns:p="http://schemas.openxmlformats.org/presentationml/2006/main">
  <p:tag name="TIMING" val="|3.9|37.1|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256</TotalTime>
  <Words>147</Words>
  <Application>Microsoft Office PowerPoint</Application>
  <PresentationFormat>On-screen Show (4:3)</PresentationFormat>
  <Paragraphs>66</Paragraphs>
  <Slides>12</Slides>
  <Notes>0</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12</vt:i4>
      </vt:variant>
    </vt:vector>
  </HeadingPairs>
  <TitlesOfParts>
    <vt:vector size="23" baseType="lpstr">
      <vt:lpstr>Arial</vt:lpstr>
      <vt:lpstr>Arial-SGK-TV</vt:lpstr>
      <vt:lpstr>Calibri</vt:lpstr>
      <vt:lpstr>Calibri Light</vt:lpstr>
      <vt:lpstr>Times New Roman</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27</cp:revision>
  <dcterms:created xsi:type="dcterms:W3CDTF">2020-08-21T16:44:00Z</dcterms:created>
  <dcterms:modified xsi:type="dcterms:W3CDTF">2022-12-02T19:40:48Z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