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94" r:id="rId2"/>
    <p:sldMasterId id="2147483706" r:id="rId3"/>
    <p:sldMasterId id="2147483718" r:id="rId4"/>
    <p:sldMasterId id="2147483730" r:id="rId5"/>
    <p:sldMasterId id="2147483743" r:id="rId6"/>
  </p:sldMasterIdLst>
  <p:notesMasterIdLst>
    <p:notesMasterId r:id="rId19"/>
  </p:notesMasterIdLst>
  <p:sldIdLst>
    <p:sldId id="312" r:id="rId7"/>
    <p:sldId id="311" r:id="rId8"/>
    <p:sldId id="281" r:id="rId9"/>
    <p:sldId id="272" r:id="rId10"/>
    <p:sldId id="291" r:id="rId11"/>
    <p:sldId id="293" r:id="rId12"/>
    <p:sldId id="292" r:id="rId13"/>
    <p:sldId id="313" r:id="rId14"/>
    <p:sldId id="314" r:id="rId15"/>
    <p:sldId id="261" r:id="rId16"/>
    <p:sldId id="263" r:id="rId17"/>
    <p:sldId id="309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5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27" autoAdjust="0"/>
    <p:restoredTop sz="94660"/>
  </p:normalViewPr>
  <p:slideViewPr>
    <p:cSldViewPr>
      <p:cViewPr varScale="1">
        <p:scale>
          <a:sx n="83" d="100"/>
          <a:sy n="83" d="100"/>
        </p:scale>
        <p:origin x="1118" y="67"/>
      </p:cViewPr>
      <p:guideLst>
        <p:guide orient="horz" pos="2175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685800">
                <a:defRPr/>
              </a:pPr>
              <a:t>12/3/2022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001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685800">
                <a:defRPr/>
              </a:pPr>
              <a:t>12/3/2022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855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685800">
                <a:defRPr/>
              </a:pPr>
              <a:t>12/3/2022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2234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685800">
                <a:defRPr/>
              </a:pPr>
              <a:t>12/3/2022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4332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685800">
                <a:defRPr/>
              </a:pPr>
              <a:t>12/3/2022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0338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685800">
                <a:defRPr/>
              </a:pPr>
              <a:t>12/3/2022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5101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685800">
                <a:defRPr/>
              </a:pPr>
              <a:t>12/3/2022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6540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685800">
                <a:defRPr/>
              </a:pPr>
              <a:t>12/3/2022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267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685800">
                <a:defRPr/>
              </a:pPr>
              <a:t>12/3/2022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781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685800">
                <a:defRPr/>
              </a:pPr>
              <a:t>12/3/2022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7169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685800">
                <a:defRPr/>
              </a:pPr>
              <a:t>12/3/2022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3773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5711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1385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14741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43369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84364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68389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9037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4650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3621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1087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58605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22902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50608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3467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69770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0375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5077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0395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84462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25119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21161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31554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95505-2A74-4194-8405-7D4E4E59A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708378-8834-455F-8FEE-B67BD92B04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F52B84-84F4-4CA3-9939-15137362E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EEE3C-FEC4-40B6-85D5-CABD84E5E09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92F5F2-86B5-4B72-A12A-321B7136B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589BD3-022F-4585-AC77-76292ACFA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DB5CE6-0D59-4330-BAB3-EBE91FBAB09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2942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31AAD-F61F-4F8B-92CE-4F201274C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EFD6F-F796-48D6-8E8B-259225EB2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607E3D-A7FF-45F3-8388-0B468C1CC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EEE3C-FEC4-40B6-85D5-CABD84E5E09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6932FB-320E-461D-A376-3FFCED93F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98400D-24C1-4DE3-A034-DEACAC2D5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DB5CE6-0D59-4330-BAB3-EBE91FBAB09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48310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302AB-9D4E-4A61-AC3E-FFFDD0FB0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0F1571-2183-4AE7-96E4-69EF250922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98914-493B-4331-A2C5-E9C49651B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EEE3C-FEC4-40B6-85D5-CABD84E5E09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71CAD0-502A-48A1-8F55-0170A15EC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227182-462F-47C5-8256-4E2824A95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DB5CE6-0D59-4330-BAB3-EBE91FBAB09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38853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2DD48-66EC-4F7F-8C98-3ACAA358D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B39173-B1D1-4CD3-864E-929756E8DE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9D0628-A0E2-4DB0-91E2-3D88070E54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372FD3-B439-4E97-B44C-180EDF9FF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EEE3C-FEC4-40B6-85D5-CABD84E5E09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6A49CA-C380-4983-AAD2-680D22060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E82CEC-5C07-4429-8A3C-946862083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DB5CE6-0D59-4330-BAB3-EBE91FBAB09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8760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210D1-5337-461F-BEA8-B2505F14D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E785CE-E464-4566-811F-0B60576280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807D-36A9-4A91-99D2-D8E91BADAF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3242F9-231C-450C-BC47-5E1EE4EF6A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D763AD-9294-4FEF-BEA9-C9F605D5F6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890B1-D1E4-4F55-8ACE-FC2C8A02D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EEE3C-FEC4-40B6-85D5-CABD84E5E09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51BD95-8217-439B-B66C-D592A25CD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3AD6DC-D568-4764-B3C3-29B8BBD1D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DB5CE6-0D59-4330-BAB3-EBE91FBAB09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7669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4647E-FAC0-414B-B8F2-F2FD33036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148DFD-4E5C-4D1D-9091-876120A32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EEE3C-FEC4-40B6-85D5-CABD84E5E09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04A7CD-9188-42F4-8FBB-DA46D93EC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C2B351-61BF-4D7F-9161-1F94458A0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DB5CE6-0D59-4330-BAB3-EBE91FBAB09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3101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718146-4620-4674-AE91-6E0422EE1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EEE3C-FEC4-40B6-85D5-CABD84E5E09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0012E4-2FA1-41B3-A6E6-87FAD027E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9AFC86-8EE6-441E-9EEB-37939FD38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DB5CE6-0D59-4330-BAB3-EBE91FBAB09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4389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B4381-743B-4ED1-B483-88F557661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7DBE69-CB28-4A72-8BE0-1C67B98C3B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09EDF6-A970-4F40-BE3A-44DD3EDDA5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824B9D-2E74-4DEA-980C-5F4ECF70D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EEE3C-FEC4-40B6-85D5-CABD84E5E09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7594F9-B476-4155-84CA-76841A001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2860DC-C766-4045-A281-4F55F929A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DB5CE6-0D59-4330-BAB3-EBE91FBAB09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86646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525BE-9FB9-40D9-8A75-7226040A5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5521F9-4493-49CE-8EC2-D6E8FD4EC4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70AB11-2DD3-4B0F-BEF6-BDF9241BB6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4631CD-51FB-40CD-92CB-97ACCB403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EEE3C-FEC4-40B6-85D5-CABD84E5E09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575C08-70ED-4E08-910B-6547C1743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DBD8A9-DBC5-428F-B8B3-3C3DFC748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DB5CE6-0D59-4330-BAB3-EBE91FBAB09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91888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B6528-E8EE-41C1-B5EA-909BE054C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BC3506-046B-43A3-BC9E-73EE3F767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29327F-4ED9-4E48-9895-6D5FBCA60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EEE3C-FEC4-40B6-85D5-CABD84E5E09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912548-F07D-46BB-B592-42632FD19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D952D8-4EE3-43F3-ABB1-817F9A1B1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DB5CE6-0D59-4330-BAB3-EBE91FBAB09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71727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04484A-608F-4B9E-ADBF-A16FD867F0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1A1FB8-61B3-4B5F-954B-5EDF07CAB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1C98A-C838-4785-8F1A-F030E116A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EEE3C-FEC4-40B6-85D5-CABD84E5E09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D37611-ADFC-4E35-A0BE-82A1760A3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93BD97-0F06-4C73-A218-165B456FC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DB5CE6-0D59-4330-BAB3-EBE91FBAB09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35280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3849975"/>
      </p:ext>
    </p:extLst>
  </p:cSld>
  <p:clrMapOvr>
    <a:masterClrMapping/>
  </p:clrMapOvr>
  <p:transition spd="slow" advClick="0" advTm="4000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67938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8397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8478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7855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840902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925658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90751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8283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94040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30458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7193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1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F4527B-1E9A-4F73-A504-5EB77C04EE74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685800">
                <a:defRPr/>
              </a:pPr>
              <a:t>12/3/2022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110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8668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7432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89B27F-D4D7-4638-A5B7-10924E3C3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972712-761F-4D3C-A4E9-D7998BE1F9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1782D0-0A6A-4F0D-A699-099BA0DC58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EEE3C-FEC4-40B6-85D5-CABD84E5E09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3EC79A-6B8B-4DB9-B091-D4DE222E8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7ABE44-FDEE-4A0E-819A-2AF54819CB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DB5CE6-0D59-4330-BAB3-EBE91FBAB09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5436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7434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57646" y="2522615"/>
            <a:ext cx="446192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50" normalizeH="0" baseline="0" noProof="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Môn</a:t>
            </a:r>
            <a:r>
              <a:rPr kumimoji="0" lang="en-US" sz="4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4400" b="1" i="0" u="none" strike="noStrike" kern="1200" cap="none" spc="50" normalizeH="0" baseline="0" noProof="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Tiếng</a:t>
            </a:r>
            <a:r>
              <a:rPr kumimoji="0" lang="en-US" sz="4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50" normalizeH="0" baseline="0" noProof="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Việt</a:t>
            </a:r>
            <a:endParaRPr kumimoji="0" lang="en-US" sz="4400" b="1" i="0" u="none" strike="noStrike" kern="1200" cap="none" spc="50" normalizeH="0" baseline="0" noProof="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1447800" y="533400"/>
            <a:ext cx="6481618" cy="2373936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0" cap="none" spc="0" normalizeH="0" baseline="0" noProof="0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 LIỆT CHÀO MỪNG</a:t>
            </a:r>
          </a:p>
        </p:txBody>
      </p:sp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2017576" y="1609197"/>
            <a:ext cx="5441012" cy="8143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7030A0"/>
                  </a:solidFill>
                  <a:prstDash val="solid"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  THẦY CÔ VÀ CÁC EM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7030A0"/>
                  </a:solidFill>
                  <a:prstDash val="solid"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 GIA GIỜ HỌC</a:t>
            </a:r>
          </a:p>
        </p:txBody>
      </p:sp>
    </p:spTree>
    <p:extLst>
      <p:ext uri="{BB962C8B-B14F-4D97-AF65-F5344CB8AC3E}">
        <p14:creationId xmlns:p14="http://schemas.microsoft.com/office/powerpoint/2010/main" val="202750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144000" cy="32470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7504" y="3435642"/>
            <a:ext cx="892899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	Buổi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sớm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nhô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nhuộm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biếc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hải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âu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sải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liệng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bầu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buồm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bến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cảng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đuôi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bờ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431504" y="4337719"/>
            <a:ext cx="60181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8224714" y="4700403"/>
            <a:ext cx="667766" cy="74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195B7F7-AB67-456D-857B-5DDE8264288F}"/>
              </a:ext>
            </a:extLst>
          </p:cNvPr>
          <p:cNvCxnSpPr/>
          <p:nvPr/>
        </p:nvCxnSpPr>
        <p:spPr>
          <a:xfrm>
            <a:off x="8316416" y="5129807"/>
            <a:ext cx="57606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3710347-D2EC-4556-9B45-13B8EE5109E6}"/>
              </a:ext>
            </a:extLst>
          </p:cNvPr>
          <p:cNvCxnSpPr/>
          <p:nvPr/>
        </p:nvCxnSpPr>
        <p:spPr>
          <a:xfrm>
            <a:off x="1259632" y="3905671"/>
            <a:ext cx="57606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0194D243-56CB-4D5F-979A-28E8748AA5B0}"/>
              </a:ext>
            </a:extLst>
          </p:cNvPr>
          <p:cNvSpPr/>
          <p:nvPr/>
        </p:nvSpPr>
        <p:spPr>
          <a:xfrm>
            <a:off x="724585" y="3498775"/>
            <a:ext cx="324036" cy="28803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CF7C52B-24BF-4880-92DF-3FB9363ACDA5}"/>
              </a:ext>
            </a:extLst>
          </p:cNvPr>
          <p:cNvSpPr/>
          <p:nvPr/>
        </p:nvSpPr>
        <p:spPr>
          <a:xfrm>
            <a:off x="8028384" y="3322752"/>
            <a:ext cx="324036" cy="28803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4C487C4-BACD-4F3B-970F-E2254A026738}"/>
              </a:ext>
            </a:extLst>
          </p:cNvPr>
          <p:cNvSpPr/>
          <p:nvPr/>
        </p:nvSpPr>
        <p:spPr>
          <a:xfrm>
            <a:off x="5328084" y="3786807"/>
            <a:ext cx="324036" cy="28803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00ED036-5099-4875-A886-FBF662804409}"/>
              </a:ext>
            </a:extLst>
          </p:cNvPr>
          <p:cNvSpPr/>
          <p:nvPr/>
        </p:nvSpPr>
        <p:spPr>
          <a:xfrm>
            <a:off x="3995936" y="4270994"/>
            <a:ext cx="324036" cy="28803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877BA32-051A-452A-A188-76F2F09C3CA1}"/>
              </a:ext>
            </a:extLst>
          </p:cNvPr>
          <p:cNvSpPr/>
          <p:nvPr/>
        </p:nvSpPr>
        <p:spPr>
          <a:xfrm>
            <a:off x="1576636" y="4700403"/>
            <a:ext cx="324036" cy="28803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34809" y="404664"/>
            <a:ext cx="1872208" cy="6765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endParaRPr 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-457" y="490895"/>
            <a:ext cx="648072" cy="50405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765"/>
    </mc:Choice>
    <mc:Fallback xmlns="">
      <p:transition spd="slow" advTm="967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" b="53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771800" y="482947"/>
            <a:ext cx="3410857" cy="5715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 lại trên biển </a:t>
            </a:r>
            <a:endParaRPr lang="en-US" sz="3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23689" y="144687"/>
            <a:ext cx="1872208" cy="6765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endParaRPr 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-11577" y="230918"/>
            <a:ext cx="648072" cy="50405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</p:cSld>
  <p:clrMapOvr>
    <a:masterClrMapping/>
  </p:clrMapOvr>
  <p:transition advTm="69607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01FDF2-BADB-4EDD-A6C0-C8076AE344CF}"/>
              </a:ext>
            </a:extLst>
          </p:cNvPr>
          <p:cNvSpPr/>
          <p:nvPr/>
        </p:nvSpPr>
        <p:spPr>
          <a:xfrm>
            <a:off x="1669054" y="753042"/>
            <a:ext cx="7200800" cy="4672870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013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8" name="图片 8">
            <a:extLst>
              <a:ext uri="{FF2B5EF4-FFF2-40B4-BE49-F238E27FC236}">
                <a16:creationId xmlns:a16="http://schemas.microsoft.com/office/drawing/2014/main" id="{DEDA4D4B-8843-4535-99DE-0066A475F0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8176945" cy="4877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ounded Rectangle 29"/>
          <p:cNvSpPr/>
          <p:nvPr/>
        </p:nvSpPr>
        <p:spPr>
          <a:xfrm>
            <a:off x="5364088" y="980728"/>
            <a:ext cx="2276944" cy="50405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85763">
              <a:defRPr/>
            </a:pPr>
            <a:r>
              <a:rPr lang="en-US" sz="4000" b="1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Củng cố</a:t>
            </a:r>
            <a:endParaRPr lang="en-US" sz="4000" b="1" dirty="0">
              <a:solidFill>
                <a:prstClr val="white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33" name="TextBox 7"/>
          <p:cNvSpPr txBox="1">
            <a:spLocks noChangeArrowheads="1"/>
          </p:cNvSpPr>
          <p:nvPr/>
        </p:nvSpPr>
        <p:spPr bwMode="auto">
          <a:xfrm>
            <a:off x="1669054" y="2780928"/>
            <a:ext cx="654685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defTabSz="685800">
              <a:defRPr/>
            </a:pPr>
            <a:r>
              <a:rPr lang="en-US" altLang="en-US" sz="32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Con </a:t>
            </a:r>
            <a:r>
              <a:rPr lang="en-US" altLang="en-US" sz="32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altLang="en-US" sz="32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altLang="en-US" sz="32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32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32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altLang="en-US" sz="32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altLang="en-US" sz="32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sz="32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2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altLang="en-US" sz="32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vần</a:t>
            </a:r>
            <a:r>
              <a:rPr lang="en-US" altLang="en-US" sz="32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uôi, uôm</a:t>
            </a:r>
            <a:r>
              <a:rPr lang="en-US" altLang="en-US" sz="3200" b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altLang="en-US" sz="32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8"/>
          <p:cNvSpPr txBox="1">
            <a:spLocks noChangeArrowheads="1"/>
          </p:cNvSpPr>
          <p:nvPr/>
        </p:nvSpPr>
        <p:spPr bwMode="auto">
          <a:xfrm>
            <a:off x="1669054" y="3858146"/>
            <a:ext cx="6105843" cy="107721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defTabSz="685800">
              <a:defRPr/>
            </a:pPr>
            <a:r>
              <a:rPr lang="en-US" altLang="en-US" sz="32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Nói câu với một trong những từ ngữ con vừa tìm được</a:t>
            </a:r>
            <a:r>
              <a:rPr lang="vi-VN" altLang="en-US" sz="32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altLang="en-US" sz="3200" b="1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51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f You're Happy - Noodle &amp; Pals - Songs For Childr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533400"/>
            <a:ext cx="8077200" cy="546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96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43204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1560" y="4431139"/>
            <a:ext cx="8208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buồm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xuôi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6C5A16-A552-4B9E-B6D1-4FA76543FBE4}"/>
              </a:ext>
            </a:extLst>
          </p:cNvPr>
          <p:cNvSpPr txBox="1"/>
          <p:nvPr/>
        </p:nvSpPr>
        <p:spPr>
          <a:xfrm>
            <a:off x="2699792" y="4431139"/>
            <a:ext cx="15206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uồm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AC4126-4EF8-425D-BFCA-6669F4EDBFAD}"/>
              </a:ext>
            </a:extLst>
          </p:cNvPr>
          <p:cNvSpPr txBox="1"/>
          <p:nvPr/>
        </p:nvSpPr>
        <p:spPr>
          <a:xfrm>
            <a:off x="4131508" y="4449306"/>
            <a:ext cx="10165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uôi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46703" y="55330"/>
            <a:ext cx="40992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spc="5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66: uôi uôm</a:t>
            </a:r>
            <a:endParaRPr lang="en-US" sz="40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27584" y="763217"/>
            <a:ext cx="2376264" cy="9375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Nhận biết</a:t>
            </a:r>
            <a:endParaRPr 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16604" y="980728"/>
            <a:ext cx="589911" cy="48343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3200" b="1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331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860"/>
    </mc:Choice>
    <mc:Fallback xmlns="">
      <p:transition spd="slow" advTm="35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09454" y="2119108"/>
            <a:ext cx="367422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 err="1">
                <a:latin typeface="Arial" panose="020B0604020202020204" pitchFamily="34" charset="0"/>
                <a:cs typeface="Arial" panose="020B0604020202020204" pitchFamily="34" charset="0"/>
              </a:rPr>
              <a:t>uôi</a:t>
            </a:r>
            <a:endParaRPr lang="en-US" sz="1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76056" y="2119108"/>
            <a:ext cx="449071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 err="1">
                <a:latin typeface="Arial" panose="020B0604020202020204" pitchFamily="34" charset="0"/>
                <a:cs typeface="Arial" panose="020B0604020202020204" pitchFamily="34" charset="0"/>
              </a:rPr>
              <a:t>uôm</a:t>
            </a:r>
            <a:endParaRPr lang="en-US" sz="1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CDB17B-7A5E-4C65-B12D-7FE1541BB995}"/>
              </a:ext>
            </a:extLst>
          </p:cNvPr>
          <p:cNvSpPr txBox="1"/>
          <p:nvPr/>
        </p:nvSpPr>
        <p:spPr>
          <a:xfrm>
            <a:off x="5067455" y="2119108"/>
            <a:ext cx="2525667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uô</a:t>
            </a:r>
            <a:endParaRPr lang="en-US" sz="1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4E817B-EEA1-43A7-94A3-55F05BD8ED62}"/>
              </a:ext>
            </a:extLst>
          </p:cNvPr>
          <p:cNvSpPr txBox="1"/>
          <p:nvPr/>
        </p:nvSpPr>
        <p:spPr>
          <a:xfrm>
            <a:off x="1222781" y="2119108"/>
            <a:ext cx="2525667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uô</a:t>
            </a:r>
            <a:endParaRPr lang="en-US" sz="1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86B5E2-C171-44A9-AE5C-67D72E499036}"/>
              </a:ext>
            </a:extLst>
          </p:cNvPr>
          <p:cNvSpPr txBox="1"/>
          <p:nvPr/>
        </p:nvSpPr>
        <p:spPr>
          <a:xfrm>
            <a:off x="2857135" y="2119108"/>
            <a:ext cx="113477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15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90CEDD-F2B6-492C-9A3A-721D4F3D8B19}"/>
              </a:ext>
            </a:extLst>
          </p:cNvPr>
          <p:cNvSpPr txBox="1"/>
          <p:nvPr/>
        </p:nvSpPr>
        <p:spPr>
          <a:xfrm>
            <a:off x="6691416" y="2119108"/>
            <a:ext cx="140037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36660" y="260648"/>
            <a:ext cx="1872208" cy="6765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</a:p>
        </p:txBody>
      </p:sp>
      <p:sp>
        <p:nvSpPr>
          <p:cNvPr id="6" name="Oval 5"/>
          <p:cNvSpPr/>
          <p:nvPr/>
        </p:nvSpPr>
        <p:spPr>
          <a:xfrm>
            <a:off x="201394" y="346879"/>
            <a:ext cx="648072" cy="50405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custDataLst>
      <p:tags r:id="rId1"/>
    </p:custDataLst>
  </p:cSld>
  <p:clrMapOvr>
    <a:masterClrMapping/>
  </p:clrMapOvr>
  <p:transition advTm="47072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  <p:bldP spid="5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B1D1CF-0CC5-4948-B618-18F1F074B5DE}"/>
              </a:ext>
            </a:extLst>
          </p:cNvPr>
          <p:cNvSpPr txBox="1"/>
          <p:nvPr/>
        </p:nvSpPr>
        <p:spPr>
          <a:xfrm>
            <a:off x="636330" y="3363844"/>
            <a:ext cx="7810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muối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muỗi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muội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6EA651-FDD8-475B-AA72-A1D4D2480989}"/>
              </a:ext>
            </a:extLst>
          </p:cNvPr>
          <p:cNvSpPr txBox="1"/>
          <p:nvPr/>
        </p:nvSpPr>
        <p:spPr>
          <a:xfrm>
            <a:off x="467544" y="4351634"/>
            <a:ext cx="87649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buồm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muỗm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nhuốm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nhuộm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C08572-EC1D-48DB-B4EB-C2CEE208D7C0}"/>
              </a:ext>
            </a:extLst>
          </p:cNvPr>
          <p:cNvSpPr txBox="1"/>
          <p:nvPr/>
        </p:nvSpPr>
        <p:spPr>
          <a:xfrm>
            <a:off x="2608279" y="7474"/>
            <a:ext cx="25922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uôi</a:t>
            </a:r>
            <a:endParaRPr lang="en-US" sz="6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253349-5B1D-4A03-B843-7CB6FD48B0EA}"/>
              </a:ext>
            </a:extLst>
          </p:cNvPr>
          <p:cNvSpPr txBox="1"/>
          <p:nvPr/>
        </p:nvSpPr>
        <p:spPr>
          <a:xfrm>
            <a:off x="5362243" y="7474"/>
            <a:ext cx="31683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uôm</a:t>
            </a:r>
            <a:endParaRPr lang="en-US" sz="6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75856" y="2151521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6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uôi</a:t>
            </a:r>
            <a:endParaRPr lang="en-US" sz="6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75856" y="1313321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en-US" sz="6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23656" y="1313321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uôi</a:t>
            </a:r>
            <a:endParaRPr lang="en-US" sz="6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B1D1CF-0CC5-4948-B618-18F1F074B5DE}"/>
              </a:ext>
            </a:extLst>
          </p:cNvPr>
          <p:cNvSpPr txBox="1"/>
          <p:nvPr/>
        </p:nvSpPr>
        <p:spPr>
          <a:xfrm>
            <a:off x="1046090" y="3370247"/>
            <a:ext cx="8922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uôi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B1D1CF-0CC5-4948-B618-18F1F074B5DE}"/>
              </a:ext>
            </a:extLst>
          </p:cNvPr>
          <p:cNvSpPr txBox="1"/>
          <p:nvPr/>
        </p:nvSpPr>
        <p:spPr>
          <a:xfrm>
            <a:off x="3131840" y="3360865"/>
            <a:ext cx="8922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uôi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6B1D1CF-0CC5-4948-B618-18F1F074B5DE}"/>
              </a:ext>
            </a:extLst>
          </p:cNvPr>
          <p:cNvSpPr txBox="1"/>
          <p:nvPr/>
        </p:nvSpPr>
        <p:spPr>
          <a:xfrm>
            <a:off x="5364088" y="3356992"/>
            <a:ext cx="8922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uôi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6B1D1CF-0CC5-4948-B618-18F1F074B5DE}"/>
              </a:ext>
            </a:extLst>
          </p:cNvPr>
          <p:cNvSpPr txBox="1"/>
          <p:nvPr/>
        </p:nvSpPr>
        <p:spPr>
          <a:xfrm>
            <a:off x="7496290" y="3363844"/>
            <a:ext cx="8922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uôi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6B1D1CF-0CC5-4948-B618-18F1F074B5DE}"/>
              </a:ext>
            </a:extLst>
          </p:cNvPr>
          <p:cNvSpPr txBox="1"/>
          <p:nvPr/>
        </p:nvSpPr>
        <p:spPr>
          <a:xfrm>
            <a:off x="741680" y="4370066"/>
            <a:ext cx="1224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uôm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6B1D1CF-0CC5-4948-B618-18F1F074B5DE}"/>
              </a:ext>
            </a:extLst>
          </p:cNvPr>
          <p:cNvSpPr txBox="1"/>
          <p:nvPr/>
        </p:nvSpPr>
        <p:spPr>
          <a:xfrm>
            <a:off x="2730163" y="4351634"/>
            <a:ext cx="1409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uôm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B1D1CF-0CC5-4948-B618-18F1F074B5DE}"/>
              </a:ext>
            </a:extLst>
          </p:cNvPr>
          <p:cNvSpPr txBox="1"/>
          <p:nvPr/>
        </p:nvSpPr>
        <p:spPr>
          <a:xfrm>
            <a:off x="4992782" y="4344758"/>
            <a:ext cx="1409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uôm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B1D1CF-0CC5-4948-B618-18F1F074B5DE}"/>
              </a:ext>
            </a:extLst>
          </p:cNvPr>
          <p:cNvSpPr txBox="1"/>
          <p:nvPr/>
        </p:nvSpPr>
        <p:spPr>
          <a:xfrm>
            <a:off x="7380312" y="4344758"/>
            <a:ext cx="1409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uôm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689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376"/>
    </mc:Choice>
    <mc:Fallback xmlns="">
      <p:transition spd="slow" advTm="95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3" grpId="0" animBg="1"/>
      <p:bldP spid="14" grpId="0" animBg="1"/>
      <p:bldP spid="15" grpId="0" animBg="1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7868D95-8F68-453C-A30E-FB4F51AC7AD1}"/>
              </a:ext>
            </a:extLst>
          </p:cNvPr>
          <p:cNvSpPr txBox="1"/>
          <p:nvPr/>
        </p:nvSpPr>
        <p:spPr>
          <a:xfrm>
            <a:off x="-580568" y="2731567"/>
            <a:ext cx="36724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suối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8C9D57-528C-4176-88D8-97D72E40BC2F}"/>
              </a:ext>
            </a:extLst>
          </p:cNvPr>
          <p:cNvSpPr txBox="1"/>
          <p:nvPr/>
        </p:nvSpPr>
        <p:spPr>
          <a:xfrm>
            <a:off x="2699792" y="4005064"/>
            <a:ext cx="38164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B51FBD-A38B-4871-97B4-06C4371A8DEC}"/>
              </a:ext>
            </a:extLst>
          </p:cNvPr>
          <p:cNvSpPr txBox="1"/>
          <p:nvPr/>
        </p:nvSpPr>
        <p:spPr>
          <a:xfrm>
            <a:off x="6156176" y="2750235"/>
            <a:ext cx="31683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muỗm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6471E7-45F6-4C3C-8CC9-AE039528C782}"/>
              </a:ext>
            </a:extLst>
          </p:cNvPr>
          <p:cNvSpPr txBox="1"/>
          <p:nvPr/>
        </p:nvSpPr>
        <p:spPr>
          <a:xfrm>
            <a:off x="1475656" y="2731567"/>
            <a:ext cx="185395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uôi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6471E7-45F6-4C3C-8CC9-AE039528C782}"/>
              </a:ext>
            </a:extLst>
          </p:cNvPr>
          <p:cNvSpPr txBox="1"/>
          <p:nvPr/>
        </p:nvSpPr>
        <p:spPr>
          <a:xfrm>
            <a:off x="3635896" y="4005064"/>
            <a:ext cx="185395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uôi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6471E7-45F6-4C3C-8CC9-AE039528C782}"/>
              </a:ext>
            </a:extLst>
          </p:cNvPr>
          <p:cNvSpPr txBox="1"/>
          <p:nvPr/>
        </p:nvSpPr>
        <p:spPr>
          <a:xfrm>
            <a:off x="7884368" y="2750235"/>
            <a:ext cx="132640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uôm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754" y="548681"/>
            <a:ext cx="2700006" cy="21206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122" y="1953876"/>
            <a:ext cx="3023302" cy="20511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2" y="548680"/>
            <a:ext cx="2780806" cy="212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3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78"/>
    </mc:Choice>
    <mc:Fallback xmlns="">
      <p:transition spd="slow" advTm="10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B1D1CF-0CC5-4948-B618-18F1F074B5DE}"/>
              </a:ext>
            </a:extLst>
          </p:cNvPr>
          <p:cNvSpPr txBox="1"/>
          <p:nvPr/>
        </p:nvSpPr>
        <p:spPr>
          <a:xfrm>
            <a:off x="683568" y="2900929"/>
            <a:ext cx="8121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muối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muỗi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muội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endParaRPr lang="en-US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6EA651-FDD8-475B-AA72-A1D4D2480989}"/>
              </a:ext>
            </a:extLst>
          </p:cNvPr>
          <p:cNvSpPr txBox="1"/>
          <p:nvPr/>
        </p:nvSpPr>
        <p:spPr>
          <a:xfrm>
            <a:off x="467544" y="3736840"/>
            <a:ext cx="87649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buồm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muỗm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nhuốm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nhuộm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C08572-EC1D-48DB-B4EB-C2CEE208D7C0}"/>
              </a:ext>
            </a:extLst>
          </p:cNvPr>
          <p:cNvSpPr txBox="1"/>
          <p:nvPr/>
        </p:nvSpPr>
        <p:spPr>
          <a:xfrm>
            <a:off x="2771800" y="116632"/>
            <a:ext cx="25922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uôi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253349-5B1D-4A03-B843-7CB6FD48B0EA}"/>
              </a:ext>
            </a:extLst>
          </p:cNvPr>
          <p:cNvSpPr txBox="1"/>
          <p:nvPr/>
        </p:nvSpPr>
        <p:spPr>
          <a:xfrm>
            <a:off x="4903935" y="116633"/>
            <a:ext cx="31683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uôm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E8747E-5FFC-4B2F-99A1-4CB0FFDA545F}"/>
              </a:ext>
            </a:extLst>
          </p:cNvPr>
          <p:cNvSpPr txBox="1"/>
          <p:nvPr/>
        </p:nvSpPr>
        <p:spPr>
          <a:xfrm>
            <a:off x="-545373" y="4706172"/>
            <a:ext cx="3672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40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suối</a:t>
            </a:r>
            <a:endParaRPr lang="en-US" sz="40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2D16E9-322C-4F66-800D-6626992D5E02}"/>
              </a:ext>
            </a:extLst>
          </p:cNvPr>
          <p:cNvSpPr txBox="1"/>
          <p:nvPr/>
        </p:nvSpPr>
        <p:spPr>
          <a:xfrm>
            <a:off x="2227900" y="4685375"/>
            <a:ext cx="3816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4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endParaRPr lang="en-US" sz="40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1BD91F-BF71-4B5F-B477-60CCEB814DA5}"/>
              </a:ext>
            </a:extLst>
          </p:cNvPr>
          <p:cNvSpPr txBox="1"/>
          <p:nvPr/>
        </p:nvSpPr>
        <p:spPr>
          <a:xfrm>
            <a:off x="5489991" y="4672392"/>
            <a:ext cx="3168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muỗm</a:t>
            </a:r>
            <a:endParaRPr lang="en-US" sz="40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22821" y="1835063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6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uôi</a:t>
            </a:r>
            <a:endParaRPr lang="en-US" sz="6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22821" y="996863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en-US" sz="6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470621" y="996863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uôi</a:t>
            </a:r>
            <a:endParaRPr lang="en-US" sz="6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9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95"/>
    </mc:Choice>
    <mc:Fallback xmlns="">
      <p:transition spd="slow" advTm="29195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F60F1C1-3DAF-4E2D-99B7-10B4B3FD4050}"/>
              </a:ext>
            </a:extLst>
          </p:cNvPr>
          <p:cNvGrpSpPr/>
          <p:nvPr/>
        </p:nvGrpSpPr>
        <p:grpSpPr>
          <a:xfrm>
            <a:off x="1" y="857250"/>
            <a:ext cx="9143999" cy="5143500"/>
            <a:chOff x="0" y="0"/>
            <a:chExt cx="12191999" cy="6858000"/>
          </a:xfrm>
        </p:grpSpPr>
        <p:pic>
          <p:nvPicPr>
            <p:cNvPr id="1026" name="Picture 2" descr="Blank chalkboard and four happy kids Royalty Free Vector">
              <a:extLst>
                <a:ext uri="{FF2B5EF4-FFF2-40B4-BE49-F238E27FC236}">
                  <a16:creationId xmlns:a16="http://schemas.microsoft.com/office/drawing/2014/main" id="{A4D3076C-574D-4BAF-865D-3E0C4490BD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532"/>
            <a:stretch/>
          </p:blipFill>
          <p:spPr bwMode="auto">
            <a:xfrm>
              <a:off x="0" y="0"/>
              <a:ext cx="12191999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90C3655-4CF0-42AB-B3A5-17B50669B1A2}"/>
                </a:ext>
              </a:extLst>
            </p:cNvPr>
            <p:cNvSpPr txBox="1"/>
            <p:nvPr/>
          </p:nvSpPr>
          <p:spPr>
            <a:xfrm flipH="1">
              <a:off x="3424808" y="2107096"/>
              <a:ext cx="6033988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95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SGK-TV" pitchFamily="2" charset="0"/>
                  <a:ea typeface="+mn-ea"/>
                  <a:cs typeface="Arial-SGK-TV" pitchFamily="2" charset="0"/>
                </a:rPr>
                <a:t>Viết</a:t>
              </a:r>
              <a:r>
                <a:rPr kumimoji="0" lang="en-US" sz="49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SGK-TV" pitchFamily="2" charset="0"/>
                  <a:ea typeface="+mn-ea"/>
                  <a:cs typeface="Arial-SGK-TV" pitchFamily="2" charset="0"/>
                </a:rPr>
                <a:t> </a:t>
              </a:r>
              <a:r>
                <a:rPr kumimoji="0" lang="en-US" sz="495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SGK-TV" pitchFamily="2" charset="0"/>
                  <a:ea typeface="+mn-ea"/>
                  <a:cs typeface="Arial-SGK-TV" pitchFamily="2" charset="0"/>
                </a:rPr>
                <a:t>bảng</a:t>
              </a:r>
              <a:r>
                <a:rPr kumimoji="0" lang="en-US" sz="49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SGK-TV" pitchFamily="2" charset="0"/>
                  <a:ea typeface="+mn-ea"/>
                  <a:cs typeface="Arial-SGK-TV" pitchFamily="2" charset="0"/>
                </a:rPr>
                <a:t> con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82624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132856"/>
            <a:ext cx="8812929" cy="1944216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36660" y="260648"/>
            <a:ext cx="1872208" cy="6765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endParaRPr 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201394" y="346879"/>
            <a:ext cx="648072" cy="50405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0972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2|4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3|8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25.1|27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37.1|31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237</TotalTime>
  <Words>142</Words>
  <Application>Microsoft Office PowerPoint</Application>
  <PresentationFormat>On-screen Show (4:3)</PresentationFormat>
  <Paragraphs>66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Arial</vt:lpstr>
      <vt:lpstr>Arial-SGK-TV</vt:lpstr>
      <vt:lpstr>Calibri</vt:lpstr>
      <vt:lpstr>Calibri Light</vt:lpstr>
      <vt:lpstr>Times New Roman</vt:lpstr>
      <vt:lpstr>Office Theme</vt:lpstr>
      <vt:lpstr>1_Office Theme</vt:lpstr>
      <vt:lpstr>2_Office Theme</vt:lpstr>
      <vt:lpstr>3_Office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24</cp:revision>
  <dcterms:created xsi:type="dcterms:W3CDTF">2020-08-21T16:44:00Z</dcterms:created>
  <dcterms:modified xsi:type="dcterms:W3CDTF">2022-12-02T19:10:30Z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