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achen" panose="02020500000000000000" pitchFamily="18" charset="0"/>
      <p:bold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92D5DE"/>
    <a:srgbClr val="C9E5E6"/>
    <a:srgbClr val="AEDFE6"/>
    <a:srgbClr val="FFFAD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232" y="5295544"/>
            <a:ext cx="118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sách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Nhờ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sách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biết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nhiều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điều</a:t>
            </a:r>
            <a:r>
              <a:rPr lang="en-US" sz="4000" b="1" dirty="0" smtClean="0"/>
              <a:t> hay.</a:t>
            </a:r>
            <a:endParaRPr lang="en-US" sz="4000" b="1" dirty="0" smtClean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965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232" y="5295544"/>
            <a:ext cx="118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yêu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sách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Nhờ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sách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</a:t>
            </a:r>
            <a:r>
              <a:rPr lang="en-US" sz="4000" b="1" dirty="0" err="1" smtClean="0">
                <a:solidFill>
                  <a:srgbClr val="FF0000"/>
                </a:solidFill>
              </a:rPr>
              <a:t>iêt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</a:t>
            </a:r>
            <a:r>
              <a:rPr lang="en-US" sz="4000" b="1" dirty="0" err="1" smtClean="0">
                <a:solidFill>
                  <a:srgbClr val="FF0000"/>
                </a:solidFill>
              </a:rPr>
              <a:t>iêu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</a:t>
            </a:r>
            <a:r>
              <a:rPr lang="en-US" sz="4000" b="1" dirty="0" err="1" smtClean="0">
                <a:solidFill>
                  <a:srgbClr val="FF0000"/>
                </a:solidFill>
              </a:rPr>
              <a:t>iêu</a:t>
            </a:r>
            <a:r>
              <a:rPr lang="en-US" sz="4000" b="1" dirty="0" smtClean="0"/>
              <a:t> hay.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8723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402477" y="25362"/>
            <a:ext cx="1813317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4"/>
            <a:ext cx="2022697" cy="95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2379" y="273962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7245" y="271583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7783" y="271583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yêu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45891"/>
              </p:ext>
            </p:extLst>
          </p:nvPr>
        </p:nvGraphicFramePr>
        <p:xfrm>
          <a:off x="4511186" y="1594355"/>
          <a:ext cx="2844800" cy="182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=""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3225892531"/>
                    </a:ext>
                  </a:extLst>
                </a:gridCol>
              </a:tblGrid>
              <a:tr h="9123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US" sz="4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iêt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9549917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biết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72178" y="3680897"/>
            <a:ext cx="10451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chiết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viết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việt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2178" y="4696560"/>
            <a:ext cx="8254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chiều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diễu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kiểu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2177" y="5726486"/>
            <a:ext cx="885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êu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yếu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 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yểu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2177" y="3680897"/>
            <a:ext cx="10451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iêt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iêt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2177" y="4710823"/>
            <a:ext cx="8254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iêu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iêu</a:t>
            </a:r>
            <a:r>
              <a:rPr lang="en-US" sz="44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iêu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2177" y="5740749"/>
            <a:ext cx="885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êu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	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yêu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 	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yêu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25" grpId="0"/>
      <p:bldP spid="31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04" y="2465892"/>
            <a:ext cx="40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nhiệt</a:t>
            </a:r>
            <a:r>
              <a:rPr lang="en-US" sz="4800" dirty="0" smtClean="0"/>
              <a:t> </a:t>
            </a:r>
            <a:r>
              <a:rPr lang="en-US" sz="4800" dirty="0" err="1" smtClean="0"/>
              <a:t>kế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050638" y="5547943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con </a:t>
            </a:r>
            <a:r>
              <a:rPr lang="en-US" sz="4800" dirty="0" err="1" smtClean="0"/>
              <a:t>diều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761269" y="2465893"/>
            <a:ext cx="376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yêu</a:t>
            </a:r>
            <a:r>
              <a:rPr lang="en-US" sz="4800" dirty="0" smtClean="0"/>
              <a:t> </a:t>
            </a:r>
            <a:r>
              <a:rPr lang="en-US" sz="4800" dirty="0" err="1" smtClean="0"/>
              <a:t>chiều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479" y="112887"/>
            <a:ext cx="1838582" cy="2353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64" y="3145139"/>
            <a:ext cx="3078145" cy="2402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" y="214837"/>
            <a:ext cx="3459652" cy="23064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704" y="2465891"/>
            <a:ext cx="40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nh</a:t>
            </a:r>
            <a:r>
              <a:rPr lang="en-US" sz="4800" dirty="0" err="1" smtClean="0">
                <a:solidFill>
                  <a:srgbClr val="FF0000"/>
                </a:solidFill>
              </a:rPr>
              <a:t>iêt</a:t>
            </a:r>
            <a:r>
              <a:rPr lang="en-US" sz="4800" dirty="0" smtClean="0"/>
              <a:t> </a:t>
            </a:r>
            <a:r>
              <a:rPr lang="en-US" sz="4800" dirty="0" err="1" smtClean="0"/>
              <a:t>kế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4050638" y="5547943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con </a:t>
            </a:r>
            <a:r>
              <a:rPr lang="en-US" sz="4800" dirty="0" err="1" smtClean="0"/>
              <a:t>d</a:t>
            </a:r>
            <a:r>
              <a:rPr lang="en-US" sz="4800" dirty="0" err="1" smtClean="0">
                <a:solidFill>
                  <a:srgbClr val="FF0000"/>
                </a:solidFill>
              </a:rPr>
              <a:t>iêu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1269" y="2465891"/>
            <a:ext cx="376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yêu</a:t>
            </a:r>
            <a:r>
              <a:rPr lang="en-US" sz="4800" dirty="0" smtClean="0"/>
              <a:t> </a:t>
            </a:r>
            <a:r>
              <a:rPr lang="en-US" sz="4800" dirty="0" err="1" smtClean="0"/>
              <a:t>ch</a:t>
            </a:r>
            <a:r>
              <a:rPr lang="en-US" sz="4800" dirty="0" err="1" smtClean="0">
                <a:solidFill>
                  <a:srgbClr val="FF0000"/>
                </a:solidFill>
              </a:rPr>
              <a:t>iêu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39" y="2000050"/>
            <a:ext cx="11622122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8414" y="4928271"/>
            <a:ext cx="1068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sặc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07" y="114740"/>
            <a:ext cx="8316486" cy="4867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13" y="4928271"/>
            <a:ext cx="1068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sặc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sỡ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0050" y="594079"/>
            <a:ext cx="1068572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giật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giật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sặc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sỡ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1553" y="6206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7983" y="4985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477" y="33532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642746" y="1542197"/>
            <a:ext cx="218364" cy="90075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41553" y="2442949"/>
            <a:ext cx="218364" cy="90075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293893" y="3353200"/>
            <a:ext cx="218364" cy="90075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485463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88" y="1316579"/>
            <a:ext cx="9585273" cy="53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647</TotalTime>
  <Words>231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Aachen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Microsoft account</cp:lastModifiedBy>
  <cp:revision>326</cp:revision>
  <dcterms:created xsi:type="dcterms:W3CDTF">2020-10-19T12:51:54Z</dcterms:created>
  <dcterms:modified xsi:type="dcterms:W3CDTF">2022-11-27T06:17:42Z</dcterms:modified>
  <cp:category>Kết nối tri thức với cuộc sống</cp:category>
</cp:coreProperties>
</file>