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achen" panose="02020500000000000000" pitchFamily="18" charset="0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0"/>
            <a:ext cx="12192000" cy="6005016"/>
            <a:chOff x="775987" y="366173"/>
            <a:chExt cx="10627737" cy="50315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987" y="366173"/>
              <a:ext cx="10627737" cy="5031550"/>
            </a:xfrm>
            <a:prstGeom prst="rect">
              <a:avLst/>
            </a:prstGeom>
          </p:spPr>
        </p:pic>
        <p:sp>
          <p:nvSpPr>
            <p:cNvPr id="12" name="Freeform 11">
              <a:hlinkClick r:id="rId3"/>
            </p:cNvPr>
            <p:cNvSpPr/>
            <p:nvPr/>
          </p:nvSpPr>
          <p:spPr>
            <a:xfrm>
              <a:off x="2003426" y="4056993"/>
              <a:ext cx="5437898" cy="1240221"/>
            </a:xfrm>
            <a:custGeom>
              <a:avLst/>
              <a:gdLst>
                <a:gd name="connsiteX0" fmla="*/ 5385346 w 5437898"/>
                <a:gd name="connsiteY0" fmla="*/ 1156138 h 1240221"/>
                <a:gd name="connsiteX1" fmla="*/ 5416877 w 5437898"/>
                <a:gd name="connsiteY1" fmla="*/ 1103586 h 1240221"/>
                <a:gd name="connsiteX2" fmla="*/ 5427388 w 5437898"/>
                <a:gd name="connsiteY2" fmla="*/ 1008993 h 1240221"/>
                <a:gd name="connsiteX3" fmla="*/ 5437898 w 5437898"/>
                <a:gd name="connsiteY3" fmla="*/ 966952 h 1240221"/>
                <a:gd name="connsiteX4" fmla="*/ 5427388 w 5437898"/>
                <a:gd name="connsiteY4" fmla="*/ 872359 h 1240221"/>
                <a:gd name="connsiteX5" fmla="*/ 5395857 w 5437898"/>
                <a:gd name="connsiteY5" fmla="*/ 861848 h 1240221"/>
                <a:gd name="connsiteX6" fmla="*/ 5353815 w 5437898"/>
                <a:gd name="connsiteY6" fmla="*/ 830317 h 1240221"/>
                <a:gd name="connsiteX7" fmla="*/ 5311774 w 5437898"/>
                <a:gd name="connsiteY7" fmla="*/ 777766 h 1240221"/>
                <a:gd name="connsiteX8" fmla="*/ 5301264 w 5437898"/>
                <a:gd name="connsiteY8" fmla="*/ 735724 h 1240221"/>
                <a:gd name="connsiteX9" fmla="*/ 5290753 w 5437898"/>
                <a:gd name="connsiteY9" fmla="*/ 704193 h 1240221"/>
                <a:gd name="connsiteX10" fmla="*/ 5280243 w 5437898"/>
                <a:gd name="connsiteY10" fmla="*/ 630621 h 1240221"/>
                <a:gd name="connsiteX11" fmla="*/ 5259222 w 5437898"/>
                <a:gd name="connsiteY11" fmla="*/ 599090 h 1240221"/>
                <a:gd name="connsiteX12" fmla="*/ 5164629 w 5437898"/>
                <a:gd name="connsiteY12" fmla="*/ 546538 h 1240221"/>
                <a:gd name="connsiteX13" fmla="*/ 5101567 w 5437898"/>
                <a:gd name="connsiteY13" fmla="*/ 536028 h 1240221"/>
                <a:gd name="connsiteX14" fmla="*/ 4985953 w 5437898"/>
                <a:gd name="connsiteY14" fmla="*/ 525517 h 1240221"/>
                <a:gd name="connsiteX15" fmla="*/ 4880850 w 5437898"/>
                <a:gd name="connsiteY15" fmla="*/ 493986 h 1240221"/>
                <a:gd name="connsiteX16" fmla="*/ 4849319 w 5437898"/>
                <a:gd name="connsiteY16" fmla="*/ 483476 h 1240221"/>
                <a:gd name="connsiteX17" fmla="*/ 4775746 w 5437898"/>
                <a:gd name="connsiteY17" fmla="*/ 493986 h 1240221"/>
                <a:gd name="connsiteX18" fmla="*/ 4754726 w 5437898"/>
                <a:gd name="connsiteY18" fmla="*/ 451945 h 1240221"/>
                <a:gd name="connsiteX19" fmla="*/ 4723195 w 5437898"/>
                <a:gd name="connsiteY19" fmla="*/ 430924 h 1240221"/>
                <a:gd name="connsiteX20" fmla="*/ 4691664 w 5437898"/>
                <a:gd name="connsiteY20" fmla="*/ 399393 h 1240221"/>
                <a:gd name="connsiteX21" fmla="*/ 4628602 w 5437898"/>
                <a:gd name="connsiteY21" fmla="*/ 367862 h 1240221"/>
                <a:gd name="connsiteX22" fmla="*/ 4597071 w 5437898"/>
                <a:gd name="connsiteY22" fmla="*/ 346841 h 1240221"/>
                <a:gd name="connsiteX23" fmla="*/ 4534008 w 5437898"/>
                <a:gd name="connsiteY23" fmla="*/ 325821 h 1240221"/>
                <a:gd name="connsiteX24" fmla="*/ 4407884 w 5437898"/>
                <a:gd name="connsiteY24" fmla="*/ 304800 h 1240221"/>
                <a:gd name="connsiteX25" fmla="*/ 4082064 w 5437898"/>
                <a:gd name="connsiteY25" fmla="*/ 294290 h 1240221"/>
                <a:gd name="connsiteX26" fmla="*/ 4008491 w 5437898"/>
                <a:gd name="connsiteY26" fmla="*/ 273269 h 1240221"/>
                <a:gd name="connsiteX27" fmla="*/ 3945429 w 5437898"/>
                <a:gd name="connsiteY27" fmla="*/ 252248 h 1240221"/>
                <a:gd name="connsiteX28" fmla="*/ 3808795 w 5437898"/>
                <a:gd name="connsiteY28" fmla="*/ 231228 h 1240221"/>
                <a:gd name="connsiteX29" fmla="*/ 3777264 w 5437898"/>
                <a:gd name="connsiteY29" fmla="*/ 220717 h 1240221"/>
                <a:gd name="connsiteX30" fmla="*/ 3609098 w 5437898"/>
                <a:gd name="connsiteY30" fmla="*/ 199697 h 1240221"/>
                <a:gd name="connsiteX31" fmla="*/ 3398891 w 5437898"/>
                <a:gd name="connsiteY31" fmla="*/ 168166 h 1240221"/>
                <a:gd name="connsiteX32" fmla="*/ 3272767 w 5437898"/>
                <a:gd name="connsiteY32" fmla="*/ 147145 h 1240221"/>
                <a:gd name="connsiteX33" fmla="*/ 3178174 w 5437898"/>
                <a:gd name="connsiteY33" fmla="*/ 136635 h 1240221"/>
                <a:gd name="connsiteX34" fmla="*/ 2978477 w 5437898"/>
                <a:gd name="connsiteY34" fmla="*/ 105104 h 1240221"/>
                <a:gd name="connsiteX35" fmla="*/ 2747250 w 5437898"/>
                <a:gd name="connsiteY35" fmla="*/ 84083 h 1240221"/>
                <a:gd name="connsiteX36" fmla="*/ 2705208 w 5437898"/>
                <a:gd name="connsiteY36" fmla="*/ 73573 h 1240221"/>
                <a:gd name="connsiteX37" fmla="*/ 2610615 w 5437898"/>
                <a:gd name="connsiteY37" fmla="*/ 63062 h 1240221"/>
                <a:gd name="connsiteX38" fmla="*/ 2537043 w 5437898"/>
                <a:gd name="connsiteY38" fmla="*/ 52552 h 1240221"/>
                <a:gd name="connsiteX39" fmla="*/ 2410919 w 5437898"/>
                <a:gd name="connsiteY39" fmla="*/ 31531 h 1240221"/>
                <a:gd name="connsiteX40" fmla="*/ 2379388 w 5437898"/>
                <a:gd name="connsiteY40" fmla="*/ 21021 h 1240221"/>
                <a:gd name="connsiteX41" fmla="*/ 2221733 w 5437898"/>
                <a:gd name="connsiteY41" fmla="*/ 0 h 1240221"/>
                <a:gd name="connsiteX42" fmla="*/ 760795 w 5437898"/>
                <a:gd name="connsiteY42" fmla="*/ 10510 h 1240221"/>
                <a:gd name="connsiteX43" fmla="*/ 687222 w 5437898"/>
                <a:gd name="connsiteY43" fmla="*/ 42041 h 1240221"/>
                <a:gd name="connsiteX44" fmla="*/ 592629 w 5437898"/>
                <a:gd name="connsiteY44" fmla="*/ 73573 h 1240221"/>
                <a:gd name="connsiteX45" fmla="*/ 498036 w 5437898"/>
                <a:gd name="connsiteY45" fmla="*/ 115614 h 1240221"/>
                <a:gd name="connsiteX46" fmla="*/ 413953 w 5437898"/>
                <a:gd name="connsiteY46" fmla="*/ 147145 h 1240221"/>
                <a:gd name="connsiteX47" fmla="*/ 340381 w 5437898"/>
                <a:gd name="connsiteY47" fmla="*/ 189186 h 1240221"/>
                <a:gd name="connsiteX48" fmla="*/ 235277 w 5437898"/>
                <a:gd name="connsiteY48" fmla="*/ 231228 h 1240221"/>
                <a:gd name="connsiteX49" fmla="*/ 98643 w 5437898"/>
                <a:gd name="connsiteY49" fmla="*/ 357352 h 1240221"/>
                <a:gd name="connsiteX50" fmla="*/ 77622 w 5437898"/>
                <a:gd name="connsiteY50" fmla="*/ 388883 h 1240221"/>
                <a:gd name="connsiteX51" fmla="*/ 56602 w 5437898"/>
                <a:gd name="connsiteY51" fmla="*/ 472966 h 1240221"/>
                <a:gd name="connsiteX52" fmla="*/ 35581 w 5437898"/>
                <a:gd name="connsiteY52" fmla="*/ 578069 h 1240221"/>
                <a:gd name="connsiteX53" fmla="*/ 14560 w 5437898"/>
                <a:gd name="connsiteY53" fmla="*/ 641131 h 1240221"/>
                <a:gd name="connsiteX54" fmla="*/ 25071 w 5437898"/>
                <a:gd name="connsiteY54" fmla="*/ 977462 h 1240221"/>
                <a:gd name="connsiteX55" fmla="*/ 77622 w 5437898"/>
                <a:gd name="connsiteY55" fmla="*/ 1019504 h 1240221"/>
                <a:gd name="connsiteX56" fmla="*/ 119664 w 5437898"/>
                <a:gd name="connsiteY56" fmla="*/ 1040524 h 1240221"/>
                <a:gd name="connsiteX57" fmla="*/ 182726 w 5437898"/>
                <a:gd name="connsiteY57" fmla="*/ 1072055 h 1240221"/>
                <a:gd name="connsiteX58" fmla="*/ 224767 w 5437898"/>
                <a:gd name="connsiteY58" fmla="*/ 1093076 h 1240221"/>
                <a:gd name="connsiteX59" fmla="*/ 298340 w 5437898"/>
                <a:gd name="connsiteY59" fmla="*/ 1114097 h 1240221"/>
                <a:gd name="connsiteX60" fmla="*/ 477015 w 5437898"/>
                <a:gd name="connsiteY60" fmla="*/ 1124607 h 1240221"/>
                <a:gd name="connsiteX61" fmla="*/ 582119 w 5437898"/>
                <a:gd name="connsiteY61" fmla="*/ 1135117 h 1240221"/>
                <a:gd name="connsiteX62" fmla="*/ 634671 w 5437898"/>
                <a:gd name="connsiteY62" fmla="*/ 1145628 h 1240221"/>
                <a:gd name="connsiteX63" fmla="*/ 771305 w 5437898"/>
                <a:gd name="connsiteY63" fmla="*/ 1166648 h 1240221"/>
                <a:gd name="connsiteX64" fmla="*/ 855388 w 5437898"/>
                <a:gd name="connsiteY64" fmla="*/ 1187669 h 1240221"/>
                <a:gd name="connsiteX65" fmla="*/ 1118146 w 5437898"/>
                <a:gd name="connsiteY65" fmla="*/ 1177159 h 1240221"/>
                <a:gd name="connsiteX66" fmla="*/ 1160188 w 5437898"/>
                <a:gd name="connsiteY66" fmla="*/ 1166648 h 1240221"/>
                <a:gd name="connsiteX67" fmla="*/ 1212740 w 5437898"/>
                <a:gd name="connsiteY67" fmla="*/ 1156138 h 1240221"/>
                <a:gd name="connsiteX68" fmla="*/ 1717236 w 5437898"/>
                <a:gd name="connsiteY68" fmla="*/ 1166648 h 1240221"/>
                <a:gd name="connsiteX69" fmla="*/ 1843360 w 5437898"/>
                <a:gd name="connsiteY69" fmla="*/ 1177159 h 1240221"/>
                <a:gd name="connsiteX70" fmla="*/ 2862864 w 5437898"/>
                <a:gd name="connsiteY70" fmla="*/ 1198179 h 1240221"/>
                <a:gd name="connsiteX71" fmla="*/ 3052050 w 5437898"/>
                <a:gd name="connsiteY71" fmla="*/ 1219200 h 1240221"/>
                <a:gd name="connsiteX72" fmla="*/ 3199195 w 5437898"/>
                <a:gd name="connsiteY72" fmla="*/ 1240221 h 1240221"/>
                <a:gd name="connsiteX73" fmla="*/ 3525015 w 5437898"/>
                <a:gd name="connsiteY73" fmla="*/ 1219200 h 1240221"/>
                <a:gd name="connsiteX74" fmla="*/ 3577567 w 5437898"/>
                <a:gd name="connsiteY74" fmla="*/ 1198179 h 1240221"/>
                <a:gd name="connsiteX75" fmla="*/ 3640629 w 5437898"/>
                <a:gd name="connsiteY75" fmla="*/ 1187669 h 1240221"/>
                <a:gd name="connsiteX76" fmla="*/ 3703691 w 5437898"/>
                <a:gd name="connsiteY76" fmla="*/ 1166648 h 1240221"/>
                <a:gd name="connsiteX77" fmla="*/ 3735222 w 5437898"/>
                <a:gd name="connsiteY77" fmla="*/ 1156138 h 1240221"/>
                <a:gd name="connsiteX78" fmla="*/ 4071553 w 5437898"/>
                <a:gd name="connsiteY78" fmla="*/ 1145628 h 1240221"/>
                <a:gd name="connsiteX79" fmla="*/ 4103084 w 5437898"/>
                <a:gd name="connsiteY79" fmla="*/ 1135117 h 1240221"/>
                <a:gd name="connsiteX80" fmla="*/ 4534008 w 5437898"/>
                <a:gd name="connsiteY80" fmla="*/ 1135117 h 1240221"/>
                <a:gd name="connsiteX81" fmla="*/ 4639112 w 5437898"/>
                <a:gd name="connsiteY81" fmla="*/ 1156138 h 1240221"/>
                <a:gd name="connsiteX82" fmla="*/ 4754726 w 5437898"/>
                <a:gd name="connsiteY82" fmla="*/ 1177159 h 1240221"/>
                <a:gd name="connsiteX83" fmla="*/ 4922891 w 5437898"/>
                <a:gd name="connsiteY83" fmla="*/ 1187669 h 1240221"/>
                <a:gd name="connsiteX84" fmla="*/ 5101567 w 5437898"/>
                <a:gd name="connsiteY84" fmla="*/ 1208690 h 1240221"/>
                <a:gd name="connsiteX85" fmla="*/ 5248712 w 5437898"/>
                <a:gd name="connsiteY85" fmla="*/ 1198179 h 1240221"/>
                <a:gd name="connsiteX86" fmla="*/ 5343305 w 5437898"/>
                <a:gd name="connsiteY86" fmla="*/ 1177159 h 1240221"/>
                <a:gd name="connsiteX87" fmla="*/ 5395857 w 5437898"/>
                <a:gd name="connsiteY87" fmla="*/ 1166648 h 1240221"/>
                <a:gd name="connsiteX88" fmla="*/ 5385346 w 5437898"/>
                <a:gd name="connsiteY88" fmla="*/ 1156138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437898" h="1240221">
                  <a:moveTo>
                    <a:pt x="5385346" y="1156138"/>
                  </a:moveTo>
                  <a:cubicBezTo>
                    <a:pt x="5388849" y="1145628"/>
                    <a:pt x="5411265" y="1123228"/>
                    <a:pt x="5416877" y="1103586"/>
                  </a:cubicBezTo>
                  <a:cubicBezTo>
                    <a:pt x="5425593" y="1073082"/>
                    <a:pt x="5422564" y="1040349"/>
                    <a:pt x="5427388" y="1008993"/>
                  </a:cubicBezTo>
                  <a:cubicBezTo>
                    <a:pt x="5429584" y="994716"/>
                    <a:pt x="5434395" y="980966"/>
                    <a:pt x="5437898" y="966952"/>
                  </a:cubicBezTo>
                  <a:cubicBezTo>
                    <a:pt x="5434395" y="935421"/>
                    <a:pt x="5439170" y="901815"/>
                    <a:pt x="5427388" y="872359"/>
                  </a:cubicBezTo>
                  <a:cubicBezTo>
                    <a:pt x="5423273" y="862072"/>
                    <a:pt x="5405476" y="867345"/>
                    <a:pt x="5395857" y="861848"/>
                  </a:cubicBezTo>
                  <a:cubicBezTo>
                    <a:pt x="5380648" y="853157"/>
                    <a:pt x="5367829" y="840827"/>
                    <a:pt x="5353815" y="830317"/>
                  </a:cubicBezTo>
                  <a:cubicBezTo>
                    <a:pt x="5319456" y="727235"/>
                    <a:pt x="5375161" y="872848"/>
                    <a:pt x="5311774" y="777766"/>
                  </a:cubicBezTo>
                  <a:cubicBezTo>
                    <a:pt x="5303761" y="765747"/>
                    <a:pt x="5305232" y="749613"/>
                    <a:pt x="5301264" y="735724"/>
                  </a:cubicBezTo>
                  <a:cubicBezTo>
                    <a:pt x="5298220" y="725071"/>
                    <a:pt x="5294257" y="714703"/>
                    <a:pt x="5290753" y="704193"/>
                  </a:cubicBezTo>
                  <a:cubicBezTo>
                    <a:pt x="5287250" y="679669"/>
                    <a:pt x="5287361" y="654349"/>
                    <a:pt x="5280243" y="630621"/>
                  </a:cubicBezTo>
                  <a:cubicBezTo>
                    <a:pt x="5276613" y="618522"/>
                    <a:pt x="5268728" y="607408"/>
                    <a:pt x="5259222" y="599090"/>
                  </a:cubicBezTo>
                  <a:cubicBezTo>
                    <a:pt x="5231549" y="574876"/>
                    <a:pt x="5200566" y="554524"/>
                    <a:pt x="5164629" y="546538"/>
                  </a:cubicBezTo>
                  <a:cubicBezTo>
                    <a:pt x="5143826" y="541915"/>
                    <a:pt x="5122732" y="538518"/>
                    <a:pt x="5101567" y="536028"/>
                  </a:cubicBezTo>
                  <a:cubicBezTo>
                    <a:pt x="5063135" y="531507"/>
                    <a:pt x="5024491" y="529021"/>
                    <a:pt x="4985953" y="525517"/>
                  </a:cubicBezTo>
                  <a:cubicBezTo>
                    <a:pt x="4922413" y="509632"/>
                    <a:pt x="4957621" y="519576"/>
                    <a:pt x="4880850" y="493986"/>
                  </a:cubicBezTo>
                  <a:lnTo>
                    <a:pt x="4849319" y="483476"/>
                  </a:lnTo>
                  <a:cubicBezTo>
                    <a:pt x="4824795" y="486979"/>
                    <a:pt x="4799248" y="501820"/>
                    <a:pt x="4775746" y="493986"/>
                  </a:cubicBezTo>
                  <a:cubicBezTo>
                    <a:pt x="4760882" y="489031"/>
                    <a:pt x="4764756" y="463981"/>
                    <a:pt x="4754726" y="451945"/>
                  </a:cubicBezTo>
                  <a:cubicBezTo>
                    <a:pt x="4746639" y="442241"/>
                    <a:pt x="4732899" y="439011"/>
                    <a:pt x="4723195" y="430924"/>
                  </a:cubicBezTo>
                  <a:cubicBezTo>
                    <a:pt x="4711776" y="421408"/>
                    <a:pt x="4703083" y="408909"/>
                    <a:pt x="4691664" y="399393"/>
                  </a:cubicBezTo>
                  <a:cubicBezTo>
                    <a:pt x="4646484" y="361744"/>
                    <a:pt x="4676002" y="391563"/>
                    <a:pt x="4628602" y="367862"/>
                  </a:cubicBezTo>
                  <a:cubicBezTo>
                    <a:pt x="4617304" y="362213"/>
                    <a:pt x="4608614" y="351971"/>
                    <a:pt x="4597071" y="346841"/>
                  </a:cubicBezTo>
                  <a:cubicBezTo>
                    <a:pt x="4576823" y="337842"/>
                    <a:pt x="4555029" y="332828"/>
                    <a:pt x="4534008" y="325821"/>
                  </a:cubicBezTo>
                  <a:cubicBezTo>
                    <a:pt x="4480329" y="307928"/>
                    <a:pt x="4490727" y="308942"/>
                    <a:pt x="4407884" y="304800"/>
                  </a:cubicBezTo>
                  <a:cubicBezTo>
                    <a:pt x="4299356" y="299374"/>
                    <a:pt x="4190671" y="297793"/>
                    <a:pt x="4082064" y="294290"/>
                  </a:cubicBezTo>
                  <a:cubicBezTo>
                    <a:pt x="3976127" y="258975"/>
                    <a:pt x="4140428" y="312850"/>
                    <a:pt x="4008491" y="273269"/>
                  </a:cubicBezTo>
                  <a:cubicBezTo>
                    <a:pt x="3987268" y="266902"/>
                    <a:pt x="3967285" y="255891"/>
                    <a:pt x="3945429" y="252248"/>
                  </a:cubicBezTo>
                  <a:cubicBezTo>
                    <a:pt x="3857931" y="237665"/>
                    <a:pt x="3903463" y="244752"/>
                    <a:pt x="3808795" y="231228"/>
                  </a:cubicBezTo>
                  <a:cubicBezTo>
                    <a:pt x="3798285" y="227724"/>
                    <a:pt x="3788207" y="222445"/>
                    <a:pt x="3777264" y="220717"/>
                  </a:cubicBezTo>
                  <a:cubicBezTo>
                    <a:pt x="3721464" y="211906"/>
                    <a:pt x="3609098" y="199697"/>
                    <a:pt x="3609098" y="199697"/>
                  </a:cubicBezTo>
                  <a:cubicBezTo>
                    <a:pt x="3468081" y="159406"/>
                    <a:pt x="3603086" y="192669"/>
                    <a:pt x="3398891" y="168166"/>
                  </a:cubicBezTo>
                  <a:cubicBezTo>
                    <a:pt x="3356573" y="163088"/>
                    <a:pt x="3314960" y="153173"/>
                    <a:pt x="3272767" y="147145"/>
                  </a:cubicBezTo>
                  <a:cubicBezTo>
                    <a:pt x="3241361" y="142658"/>
                    <a:pt x="3209580" y="141122"/>
                    <a:pt x="3178174" y="136635"/>
                  </a:cubicBezTo>
                  <a:cubicBezTo>
                    <a:pt x="3111461" y="127105"/>
                    <a:pt x="3045669" y="110273"/>
                    <a:pt x="2978477" y="105104"/>
                  </a:cubicBezTo>
                  <a:cubicBezTo>
                    <a:pt x="2810211" y="92160"/>
                    <a:pt x="2887243" y="99637"/>
                    <a:pt x="2747250" y="84083"/>
                  </a:cubicBezTo>
                  <a:cubicBezTo>
                    <a:pt x="2733236" y="80580"/>
                    <a:pt x="2719485" y="75770"/>
                    <a:pt x="2705208" y="73573"/>
                  </a:cubicBezTo>
                  <a:cubicBezTo>
                    <a:pt x="2673852" y="68749"/>
                    <a:pt x="2642095" y="66997"/>
                    <a:pt x="2610615" y="63062"/>
                  </a:cubicBezTo>
                  <a:cubicBezTo>
                    <a:pt x="2586033" y="59989"/>
                    <a:pt x="2561513" y="56416"/>
                    <a:pt x="2537043" y="52552"/>
                  </a:cubicBezTo>
                  <a:cubicBezTo>
                    <a:pt x="2494943" y="45905"/>
                    <a:pt x="2451353" y="45009"/>
                    <a:pt x="2410919" y="31531"/>
                  </a:cubicBezTo>
                  <a:cubicBezTo>
                    <a:pt x="2400409" y="28028"/>
                    <a:pt x="2390252" y="23194"/>
                    <a:pt x="2379388" y="21021"/>
                  </a:cubicBezTo>
                  <a:cubicBezTo>
                    <a:pt x="2355200" y="16183"/>
                    <a:pt x="2242210" y="2560"/>
                    <a:pt x="2221733" y="0"/>
                  </a:cubicBezTo>
                  <a:lnTo>
                    <a:pt x="760795" y="10510"/>
                  </a:lnTo>
                  <a:cubicBezTo>
                    <a:pt x="742939" y="10761"/>
                    <a:pt x="698813" y="37583"/>
                    <a:pt x="687222" y="42041"/>
                  </a:cubicBezTo>
                  <a:cubicBezTo>
                    <a:pt x="656201" y="53972"/>
                    <a:pt x="620284" y="55137"/>
                    <a:pt x="592629" y="73573"/>
                  </a:cubicBezTo>
                  <a:cubicBezTo>
                    <a:pt x="521267" y="121146"/>
                    <a:pt x="610610" y="65581"/>
                    <a:pt x="498036" y="115614"/>
                  </a:cubicBezTo>
                  <a:cubicBezTo>
                    <a:pt x="409466" y="154979"/>
                    <a:pt x="538536" y="122229"/>
                    <a:pt x="413953" y="147145"/>
                  </a:cubicBezTo>
                  <a:cubicBezTo>
                    <a:pt x="389429" y="161159"/>
                    <a:pt x="365645" y="176554"/>
                    <a:pt x="340381" y="189186"/>
                  </a:cubicBezTo>
                  <a:cubicBezTo>
                    <a:pt x="248427" y="235163"/>
                    <a:pt x="403591" y="130240"/>
                    <a:pt x="235277" y="231228"/>
                  </a:cubicBezTo>
                  <a:cubicBezTo>
                    <a:pt x="164487" y="273702"/>
                    <a:pt x="146145" y="296279"/>
                    <a:pt x="98643" y="357352"/>
                  </a:cubicBezTo>
                  <a:cubicBezTo>
                    <a:pt x="90888" y="367323"/>
                    <a:pt x="84629" y="378373"/>
                    <a:pt x="77622" y="388883"/>
                  </a:cubicBezTo>
                  <a:cubicBezTo>
                    <a:pt x="70615" y="416911"/>
                    <a:pt x="62268" y="444637"/>
                    <a:pt x="56602" y="472966"/>
                  </a:cubicBezTo>
                  <a:cubicBezTo>
                    <a:pt x="49595" y="508000"/>
                    <a:pt x="44247" y="543408"/>
                    <a:pt x="35581" y="578069"/>
                  </a:cubicBezTo>
                  <a:cubicBezTo>
                    <a:pt x="30207" y="599565"/>
                    <a:pt x="14560" y="641131"/>
                    <a:pt x="14560" y="641131"/>
                  </a:cubicBezTo>
                  <a:cubicBezTo>
                    <a:pt x="-5829" y="783857"/>
                    <a:pt x="-6959" y="753248"/>
                    <a:pt x="25071" y="977462"/>
                  </a:cubicBezTo>
                  <a:cubicBezTo>
                    <a:pt x="30219" y="1013499"/>
                    <a:pt x="53418" y="1009131"/>
                    <a:pt x="77622" y="1019504"/>
                  </a:cubicBezTo>
                  <a:cubicBezTo>
                    <a:pt x="92023" y="1025676"/>
                    <a:pt x="106060" y="1032751"/>
                    <a:pt x="119664" y="1040524"/>
                  </a:cubicBezTo>
                  <a:cubicBezTo>
                    <a:pt x="220671" y="1098241"/>
                    <a:pt x="86362" y="1030756"/>
                    <a:pt x="182726" y="1072055"/>
                  </a:cubicBezTo>
                  <a:cubicBezTo>
                    <a:pt x="197127" y="1078227"/>
                    <a:pt x="210366" y="1086904"/>
                    <a:pt x="224767" y="1093076"/>
                  </a:cubicBezTo>
                  <a:cubicBezTo>
                    <a:pt x="238277" y="1098866"/>
                    <a:pt x="286915" y="1113009"/>
                    <a:pt x="298340" y="1114097"/>
                  </a:cubicBezTo>
                  <a:cubicBezTo>
                    <a:pt x="357733" y="1119754"/>
                    <a:pt x="417517" y="1120200"/>
                    <a:pt x="477015" y="1124607"/>
                  </a:cubicBezTo>
                  <a:cubicBezTo>
                    <a:pt x="512128" y="1127208"/>
                    <a:pt x="547084" y="1131614"/>
                    <a:pt x="582119" y="1135117"/>
                  </a:cubicBezTo>
                  <a:cubicBezTo>
                    <a:pt x="599636" y="1138621"/>
                    <a:pt x="617050" y="1142691"/>
                    <a:pt x="634671" y="1145628"/>
                  </a:cubicBezTo>
                  <a:cubicBezTo>
                    <a:pt x="674959" y="1152343"/>
                    <a:pt x="730587" y="1157923"/>
                    <a:pt x="771305" y="1166648"/>
                  </a:cubicBezTo>
                  <a:cubicBezTo>
                    <a:pt x="799554" y="1172701"/>
                    <a:pt x="827360" y="1180662"/>
                    <a:pt x="855388" y="1187669"/>
                  </a:cubicBezTo>
                  <a:cubicBezTo>
                    <a:pt x="942974" y="1184166"/>
                    <a:pt x="1030698" y="1183190"/>
                    <a:pt x="1118146" y="1177159"/>
                  </a:cubicBezTo>
                  <a:cubicBezTo>
                    <a:pt x="1132557" y="1176165"/>
                    <a:pt x="1146087" y="1169782"/>
                    <a:pt x="1160188" y="1166648"/>
                  </a:cubicBezTo>
                  <a:cubicBezTo>
                    <a:pt x="1177627" y="1162773"/>
                    <a:pt x="1195223" y="1159641"/>
                    <a:pt x="1212740" y="1156138"/>
                  </a:cubicBezTo>
                  <a:lnTo>
                    <a:pt x="1717236" y="1166648"/>
                  </a:lnTo>
                  <a:cubicBezTo>
                    <a:pt x="1759400" y="1168053"/>
                    <a:pt x="1801204" y="1175538"/>
                    <a:pt x="1843360" y="1177159"/>
                  </a:cubicBezTo>
                  <a:cubicBezTo>
                    <a:pt x="2064369" y="1185659"/>
                    <a:pt x="2692199" y="1195185"/>
                    <a:pt x="2862864" y="1198179"/>
                  </a:cubicBezTo>
                  <a:cubicBezTo>
                    <a:pt x="2925926" y="1205186"/>
                    <a:pt x="2989832" y="1206757"/>
                    <a:pt x="3052050" y="1219200"/>
                  </a:cubicBezTo>
                  <a:cubicBezTo>
                    <a:pt x="3135711" y="1235932"/>
                    <a:pt x="3086847" y="1227737"/>
                    <a:pt x="3199195" y="1240221"/>
                  </a:cubicBezTo>
                  <a:cubicBezTo>
                    <a:pt x="3202098" y="1240100"/>
                    <a:pt x="3448819" y="1238249"/>
                    <a:pt x="3525015" y="1219200"/>
                  </a:cubicBezTo>
                  <a:cubicBezTo>
                    <a:pt x="3543318" y="1214624"/>
                    <a:pt x="3559365" y="1203143"/>
                    <a:pt x="3577567" y="1198179"/>
                  </a:cubicBezTo>
                  <a:cubicBezTo>
                    <a:pt x="3598127" y="1192572"/>
                    <a:pt x="3619955" y="1192838"/>
                    <a:pt x="3640629" y="1187669"/>
                  </a:cubicBezTo>
                  <a:cubicBezTo>
                    <a:pt x="3662125" y="1182295"/>
                    <a:pt x="3682670" y="1173655"/>
                    <a:pt x="3703691" y="1166648"/>
                  </a:cubicBezTo>
                  <a:cubicBezTo>
                    <a:pt x="3714201" y="1163145"/>
                    <a:pt x="3724149" y="1156484"/>
                    <a:pt x="3735222" y="1156138"/>
                  </a:cubicBezTo>
                  <a:lnTo>
                    <a:pt x="4071553" y="1145628"/>
                  </a:lnTo>
                  <a:cubicBezTo>
                    <a:pt x="4082063" y="1142124"/>
                    <a:pt x="4092220" y="1137290"/>
                    <a:pt x="4103084" y="1135117"/>
                  </a:cubicBezTo>
                  <a:cubicBezTo>
                    <a:pt x="4246911" y="1106351"/>
                    <a:pt x="4381430" y="1130630"/>
                    <a:pt x="4534008" y="1135117"/>
                  </a:cubicBezTo>
                  <a:cubicBezTo>
                    <a:pt x="4594442" y="1155262"/>
                    <a:pt x="4542497" y="1140036"/>
                    <a:pt x="4639112" y="1156138"/>
                  </a:cubicBezTo>
                  <a:cubicBezTo>
                    <a:pt x="4677230" y="1162491"/>
                    <a:pt x="4716190" y="1173656"/>
                    <a:pt x="4754726" y="1177159"/>
                  </a:cubicBezTo>
                  <a:cubicBezTo>
                    <a:pt x="4810660" y="1182244"/>
                    <a:pt x="4866836" y="1184166"/>
                    <a:pt x="4922891" y="1187669"/>
                  </a:cubicBezTo>
                  <a:cubicBezTo>
                    <a:pt x="4994551" y="1205583"/>
                    <a:pt x="4997008" y="1208690"/>
                    <a:pt x="5101567" y="1208690"/>
                  </a:cubicBezTo>
                  <a:cubicBezTo>
                    <a:pt x="5150740" y="1208690"/>
                    <a:pt x="5199664" y="1201683"/>
                    <a:pt x="5248712" y="1198179"/>
                  </a:cubicBezTo>
                  <a:cubicBezTo>
                    <a:pt x="5304309" y="1179647"/>
                    <a:pt x="5261912" y="1191958"/>
                    <a:pt x="5343305" y="1177159"/>
                  </a:cubicBezTo>
                  <a:cubicBezTo>
                    <a:pt x="5360881" y="1173963"/>
                    <a:pt x="5378526" y="1170981"/>
                    <a:pt x="5395857" y="1166648"/>
                  </a:cubicBezTo>
                  <a:cubicBezTo>
                    <a:pt x="5406605" y="1163961"/>
                    <a:pt x="5381843" y="1166648"/>
                    <a:pt x="5385346" y="115613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5205" y="5090828"/>
            <a:ext cx="6996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Yến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phụng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bộ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biêng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biếc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trông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diêm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dúa</a:t>
            </a:r>
            <a:r>
              <a:rPr lang="en-US" sz="4000" b="1" dirty="0" smtClean="0"/>
              <a:t>.</a:t>
            </a:r>
            <a:endParaRPr lang="en-US" sz="4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55205" y="5090827"/>
            <a:ext cx="6996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Yên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phụng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bộ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tím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</a:t>
            </a:r>
            <a:r>
              <a:rPr lang="en-US" sz="4000" b="1" dirty="0" err="1" smtClean="0">
                <a:solidFill>
                  <a:srgbClr val="FF0000"/>
                </a:solidFill>
              </a:rPr>
              <a:t>iêng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biếc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trông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</a:t>
            </a:r>
            <a:r>
              <a:rPr lang="en-US" sz="4000" b="1" dirty="0" err="1" smtClean="0">
                <a:solidFill>
                  <a:srgbClr val="FF0000"/>
                </a:solidFill>
              </a:rPr>
              <a:t>iêm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dúa</a:t>
            </a:r>
            <a:r>
              <a:rPr lang="en-US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760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02477" y="25362"/>
            <a:ext cx="181331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4"/>
            <a:ext cx="2022697" cy="95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379" y="273962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45" y="271583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iêm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7783" y="271583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91445"/>
              </p:ext>
            </p:extLst>
          </p:nvPr>
        </p:nvGraphicFramePr>
        <p:xfrm>
          <a:off x="4511186" y="1594355"/>
          <a:ext cx="2844800" cy="182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912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4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iêng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biêng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72178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kiễng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liệng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riềng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178" y="4696560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diềm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kiểm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xiêm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2177" y="5726486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yên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yến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2177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iêng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iêng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2178" y="4696559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iêm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iêm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iêm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177" y="5724910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		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5" grpId="0"/>
      <p:bldP spid="31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7" y="2436777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sầu</a:t>
            </a:r>
            <a:r>
              <a:rPr lang="en-US" sz="4800" dirty="0" smtClean="0"/>
              <a:t> </a:t>
            </a:r>
            <a:r>
              <a:rPr lang="en-US" sz="4800" dirty="0" err="1" smtClean="0"/>
              <a:t>riêng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36401" y="560509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cá</a:t>
            </a:r>
            <a:r>
              <a:rPr lang="en-US" sz="4800" dirty="0" smtClean="0"/>
              <a:t> </a:t>
            </a:r>
            <a:r>
              <a:rPr lang="en-US" sz="4800" dirty="0" err="1" smtClean="0"/>
              <a:t>kiếm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761269" y="246589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tổ</a:t>
            </a:r>
            <a:r>
              <a:rPr lang="en-US" sz="4800" dirty="0" smtClean="0"/>
              <a:t> </a:t>
            </a:r>
            <a:r>
              <a:rPr lang="en-US" sz="4800" dirty="0" err="1" smtClean="0"/>
              <a:t>yến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2560" y="3267774"/>
            <a:ext cx="4421687" cy="2308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9" y="296201"/>
            <a:ext cx="3386008" cy="2140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4" b="16197"/>
          <a:stretch/>
        </p:blipFill>
        <p:spPr>
          <a:xfrm>
            <a:off x="7575339" y="214089"/>
            <a:ext cx="4135578" cy="2222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717" y="2435575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sầu</a:t>
            </a:r>
            <a:r>
              <a:rPr lang="en-US" sz="4800" dirty="0" smtClean="0"/>
              <a:t> </a:t>
            </a:r>
            <a:r>
              <a:rPr lang="en-US" sz="4800" dirty="0" err="1" smtClean="0"/>
              <a:t>r</a:t>
            </a:r>
            <a:r>
              <a:rPr lang="en-US" sz="4800" dirty="0" err="1" smtClean="0">
                <a:solidFill>
                  <a:srgbClr val="FF0000"/>
                </a:solidFill>
              </a:rPr>
              <a:t>iêng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6401" y="5605092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cá</a:t>
            </a:r>
            <a:r>
              <a:rPr lang="en-US" sz="4800" dirty="0" smtClean="0"/>
              <a:t> </a:t>
            </a:r>
            <a:r>
              <a:rPr lang="en-US" sz="4800" dirty="0" err="1" smtClean="0"/>
              <a:t>k</a:t>
            </a:r>
            <a:r>
              <a:rPr lang="en-US" sz="4800" dirty="0" err="1" smtClean="0">
                <a:solidFill>
                  <a:srgbClr val="FF0000"/>
                </a:solidFill>
              </a:rPr>
              <a:t>iêm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1269" y="246643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tổ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yên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43" y="1868399"/>
            <a:ext cx="11279062" cy="27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8414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73" y="148472"/>
            <a:ext cx="9233888" cy="4682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414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2879" y="620607"/>
            <a:ext cx="1068572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553" y="6206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7046" y="5940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6138" y="149104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2054" y="33797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485463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138" y="1522159"/>
            <a:ext cx="8641059" cy="51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</TotalTime>
  <Words>253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Aachen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 account</cp:lastModifiedBy>
  <cp:revision>306</cp:revision>
  <dcterms:created xsi:type="dcterms:W3CDTF">2020-10-19T12:51:54Z</dcterms:created>
  <dcterms:modified xsi:type="dcterms:W3CDTF">2022-11-27T04:16:07Z</dcterms:modified>
  <cp:category>Kết nối tri thức với cuộc sống</cp:category>
</cp:coreProperties>
</file>