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104" y="5322840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Biển</a:t>
            </a:r>
            <a:r>
              <a:rPr lang="en-US" sz="4000" b="1" dirty="0"/>
              <a:t> </a:t>
            </a:r>
            <a:r>
              <a:rPr lang="en-US" sz="4000" b="1" dirty="0" err="1"/>
              <a:t>xanh</a:t>
            </a:r>
            <a:r>
              <a:rPr lang="en-US" sz="4000" b="1" dirty="0"/>
              <a:t> </a:t>
            </a:r>
            <a:r>
              <a:rPr lang="en-US" sz="4000" b="1" dirty="0" err="1"/>
              <a:t>biếc</a:t>
            </a:r>
            <a:r>
              <a:rPr lang="en-US" sz="4000" b="1" dirty="0"/>
              <a:t>. </a:t>
            </a:r>
            <a:r>
              <a:rPr lang="en-US" sz="4000" b="1" dirty="0" err="1"/>
              <a:t>Những</a:t>
            </a:r>
            <a:r>
              <a:rPr lang="en-US" sz="4000" b="1" dirty="0"/>
              <a:t> </a:t>
            </a:r>
            <a:r>
              <a:rPr lang="en-US" sz="4000" b="1" dirty="0" err="1"/>
              <a:t>hòn</a:t>
            </a:r>
            <a:r>
              <a:rPr lang="en-US" sz="4000" b="1" dirty="0"/>
              <a:t> </a:t>
            </a:r>
            <a:r>
              <a:rPr lang="en-US" sz="4000" b="1" dirty="0" err="1"/>
              <a:t>đảo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r>
              <a:rPr lang="en-US" sz="4000" b="1" dirty="0"/>
              <a:t> </a:t>
            </a:r>
            <a:r>
              <a:rPr lang="en-US" sz="4000" b="1" dirty="0" err="1"/>
              <a:t>nhỏ</a:t>
            </a:r>
            <a:r>
              <a:rPr lang="en-US" sz="4000" b="1" dirty="0"/>
              <a:t> </a:t>
            </a:r>
            <a:r>
              <a:rPr lang="en-US" sz="4000" b="1" dirty="0" err="1"/>
              <a:t>trùng</a:t>
            </a:r>
            <a:r>
              <a:rPr lang="en-US" sz="4000" b="1" dirty="0"/>
              <a:t> </a:t>
            </a:r>
            <a:r>
              <a:rPr lang="en-US" sz="4000" b="1" dirty="0" err="1"/>
              <a:t>điệp</a:t>
            </a:r>
            <a:r>
              <a:rPr lang="en-US" sz="4000" b="1" dirty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07283" y="345932"/>
            <a:ext cx="9377434" cy="4485375"/>
            <a:chOff x="626375" y="243062"/>
            <a:chExt cx="10794048" cy="48971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375" y="243062"/>
              <a:ext cx="10794048" cy="4897110"/>
            </a:xfrm>
            <a:prstGeom prst="rect">
              <a:avLst/>
            </a:prstGeom>
          </p:spPr>
        </p:pic>
        <p:sp>
          <p:nvSpPr>
            <p:cNvPr id="8" name="Rectangle 7">
              <a:hlinkClick r:id="rId3"/>
            </p:cNvPr>
            <p:cNvSpPr/>
            <p:nvPr/>
          </p:nvSpPr>
          <p:spPr>
            <a:xfrm>
              <a:off x="2629289" y="4225159"/>
              <a:ext cx="5285001" cy="90389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rgbClr val="92D5DE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9104" y="5322840"/>
            <a:ext cx="1125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B</a:t>
            </a:r>
            <a:r>
              <a:rPr lang="en-US" sz="4000" b="1" dirty="0" err="1">
                <a:solidFill>
                  <a:srgbClr val="FF0000"/>
                </a:solidFill>
              </a:rPr>
              <a:t>iên</a:t>
            </a:r>
            <a:r>
              <a:rPr lang="en-US" sz="4000" b="1" dirty="0"/>
              <a:t> </a:t>
            </a:r>
            <a:r>
              <a:rPr lang="en-US" sz="4000" b="1" dirty="0" err="1"/>
              <a:t>xanh</a:t>
            </a:r>
            <a:r>
              <a:rPr lang="en-US" sz="4000" b="1" dirty="0"/>
              <a:t> </a:t>
            </a:r>
            <a:r>
              <a:rPr lang="en-US" sz="4000" b="1" dirty="0" err="1"/>
              <a:t>b</a:t>
            </a:r>
            <a:r>
              <a:rPr lang="en-US" sz="4000" b="1" dirty="0" err="1">
                <a:solidFill>
                  <a:srgbClr val="FF0000"/>
                </a:solidFill>
              </a:rPr>
              <a:t>iêc</a:t>
            </a:r>
            <a:r>
              <a:rPr lang="en-US" sz="4000" b="1" dirty="0"/>
              <a:t>. </a:t>
            </a:r>
            <a:r>
              <a:rPr lang="en-US" sz="4000" b="1" dirty="0" err="1"/>
              <a:t>Những</a:t>
            </a:r>
            <a:r>
              <a:rPr lang="en-US" sz="4000" b="1" dirty="0"/>
              <a:t> </a:t>
            </a:r>
            <a:r>
              <a:rPr lang="en-US" sz="4000" b="1" dirty="0" err="1"/>
              <a:t>hòn</a:t>
            </a:r>
            <a:r>
              <a:rPr lang="en-US" sz="4000" b="1" dirty="0"/>
              <a:t> </a:t>
            </a:r>
            <a:r>
              <a:rPr lang="en-US" sz="4000" b="1" dirty="0" err="1"/>
              <a:t>đảo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r>
              <a:rPr lang="en-US" sz="4000" b="1" dirty="0"/>
              <a:t> </a:t>
            </a:r>
            <a:r>
              <a:rPr lang="en-US" sz="4000" b="1" dirty="0" err="1"/>
              <a:t>nhỏ</a:t>
            </a:r>
            <a:r>
              <a:rPr lang="en-US" sz="4000" b="1" dirty="0"/>
              <a:t> </a:t>
            </a:r>
            <a:r>
              <a:rPr lang="en-US" sz="4000" b="1" dirty="0" err="1"/>
              <a:t>trùng</a:t>
            </a:r>
            <a:r>
              <a:rPr lang="en-US" sz="4000" b="1" dirty="0"/>
              <a:t> </a:t>
            </a:r>
            <a:r>
              <a:rPr lang="en-US" sz="4000" b="1" dirty="0" err="1"/>
              <a:t>đ</a:t>
            </a:r>
            <a:r>
              <a:rPr lang="en-US" sz="4000" b="1" dirty="0" err="1">
                <a:solidFill>
                  <a:srgbClr val="FF0000"/>
                </a:solidFill>
              </a:rPr>
              <a:t>iêp</a:t>
            </a:r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8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402477" y="25362"/>
            <a:ext cx="1813317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4"/>
            <a:ext cx="2022697" cy="95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2379" y="273962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7245" y="271583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iên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7783" y="271583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iêp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088982"/>
              </p:ext>
            </p:extLst>
          </p:nvPr>
        </p:nvGraphicFramePr>
        <p:xfrm>
          <a:off x="4511186" y="1594355"/>
          <a:ext cx="2844800" cy="182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9123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iêc</a:t>
                      </a:r>
                      <a:endParaRPr lang="en-US" sz="4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biếc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72178" y="3680897"/>
            <a:ext cx="10451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thiếc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tiệc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xiếc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2178" y="4696560"/>
            <a:ext cx="8254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điện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thiện</a:t>
            </a:r>
            <a:endParaRPr 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72177" y="5726486"/>
            <a:ext cx="885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diệp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thiếp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tiệp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2177" y="3680897"/>
            <a:ext cx="10451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iêc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iêc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iêc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2178" y="4696559"/>
            <a:ext cx="8254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iên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iên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2177" y="5726486"/>
            <a:ext cx="885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iêp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iêp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iêp</a:t>
            </a:r>
            <a:r>
              <a:rPr lang="en-US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0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25" grpId="0"/>
      <p:bldP spid="31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17" y="2436777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xanh</a:t>
            </a:r>
            <a:r>
              <a:rPr lang="en-US" sz="4800" dirty="0"/>
              <a:t> </a:t>
            </a:r>
            <a:r>
              <a:rPr lang="en-US" sz="4800" dirty="0" err="1"/>
              <a:t>biếc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436401" y="560509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sò</a:t>
            </a:r>
            <a:r>
              <a:rPr lang="en-US" sz="4800" dirty="0"/>
              <a:t> </a:t>
            </a:r>
            <a:r>
              <a:rPr lang="en-US" sz="4800" dirty="0" err="1"/>
              <a:t>điệp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947199" y="2486793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bờ</a:t>
            </a:r>
            <a:r>
              <a:rPr lang="en-US" sz="4800" dirty="0"/>
              <a:t> </a:t>
            </a:r>
            <a:r>
              <a:rPr lang="en-US" sz="4800" dirty="0" err="1"/>
              <a:t>biển</a:t>
            </a:r>
            <a:endParaRPr lang="en-US" sz="4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23" y="199489"/>
            <a:ext cx="3580891" cy="2238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8299"/>
          <a:stretch/>
        </p:blipFill>
        <p:spPr>
          <a:xfrm>
            <a:off x="370197" y="159466"/>
            <a:ext cx="3892750" cy="23273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40" y="3332141"/>
            <a:ext cx="3763718" cy="2258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717" y="2436777"/>
            <a:ext cx="40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xanh</a:t>
            </a:r>
            <a:r>
              <a:rPr lang="en-US" sz="4800" dirty="0"/>
              <a:t> </a:t>
            </a:r>
            <a:r>
              <a:rPr lang="en-US" sz="4800" dirty="0" err="1"/>
              <a:t>b</a:t>
            </a:r>
            <a:r>
              <a:rPr lang="en-US" sz="4800" dirty="0" err="1">
                <a:solidFill>
                  <a:srgbClr val="FF0000"/>
                </a:solidFill>
              </a:rPr>
              <a:t>iêc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7199" y="2486792"/>
            <a:ext cx="376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bờ</a:t>
            </a:r>
            <a:r>
              <a:rPr lang="en-US" sz="4800" dirty="0"/>
              <a:t> </a:t>
            </a:r>
            <a:r>
              <a:rPr lang="en-US" sz="4800" dirty="0" err="1"/>
              <a:t>b</a:t>
            </a:r>
            <a:r>
              <a:rPr lang="en-US" sz="4800" dirty="0" err="1">
                <a:solidFill>
                  <a:srgbClr val="FF0000"/>
                </a:solidFill>
              </a:rPr>
              <a:t>iên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6400" y="5605093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sò</a:t>
            </a:r>
            <a:r>
              <a:rPr lang="en-US" sz="4800" dirty="0"/>
              <a:t> </a:t>
            </a:r>
            <a:r>
              <a:rPr lang="en-US" sz="4800" dirty="0" err="1"/>
              <a:t>đ</a:t>
            </a:r>
            <a:r>
              <a:rPr lang="en-US" sz="4800" dirty="0" err="1">
                <a:solidFill>
                  <a:srgbClr val="FF0000"/>
                </a:solidFill>
              </a:rPr>
              <a:t>iêp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7" y="1858256"/>
            <a:ext cx="11707434" cy="26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0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8414" y="4928271"/>
            <a:ext cx="1068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Du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42" y="0"/>
            <a:ext cx="9365421" cy="4828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413" y="4928271"/>
            <a:ext cx="10685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Du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7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9894" y="843208"/>
            <a:ext cx="1068572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Du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tắm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dạo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8783" y="88592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6748" y="172019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2126" y="357915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9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485463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22" y="1480135"/>
            <a:ext cx="9623442" cy="49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866</TotalTime>
  <Words>249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Quynh Nguyen Thi Nhu</cp:lastModifiedBy>
  <cp:revision>282</cp:revision>
  <dcterms:created xsi:type="dcterms:W3CDTF">2020-10-19T12:51:54Z</dcterms:created>
  <dcterms:modified xsi:type="dcterms:W3CDTF">2022-11-29T07:13:59Z</dcterms:modified>
  <cp:category>Kết nối tri thức với cuộc sống</cp:category>
</cp:coreProperties>
</file>