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</p:sldIdLst>
  <p:sldSz cx="12192000" cy="6858000"/>
  <p:notesSz cx="6858000" cy="9144000"/>
  <p:embeddedFontLst>
    <p:embeddedFont>
      <p:font typeface="VNI-Avo" pitchFamily="2" charset="0"/>
      <p:regular r:id="rId9"/>
      <p:bold r:id="rId10"/>
      <p:italic r:id="rId11"/>
      <p:boldItalic r:id="rId12"/>
    </p:embeddedFont>
    <p:embeddedFont>
      <p:font typeface="Aachen" panose="02020500000000000000" pitchFamily="18" charset="0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104" y="5677682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hồng</a:t>
            </a:r>
            <a:r>
              <a:rPr lang="en-US" sz="4000" b="1" dirty="0" smtClean="0"/>
              <a:t> rung </a:t>
            </a:r>
            <a:r>
              <a:rPr lang="en-US" sz="4000" b="1" dirty="0" err="1" smtClean="0"/>
              <a:t>rinh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.</a:t>
            </a:r>
            <a:endParaRPr lang="en-US" sz="4000" b="1" dirty="0" smtClean="0"/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" y="366172"/>
            <a:ext cx="11298227" cy="5049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672" y="5677682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Nh</a:t>
            </a:r>
            <a:r>
              <a:rPr lang="en-US" sz="4000" b="1" dirty="0" err="1" smtClean="0">
                <a:solidFill>
                  <a:srgbClr val="FF0000"/>
                </a:solidFill>
              </a:rPr>
              <a:t>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</a:t>
            </a:r>
            <a:r>
              <a:rPr lang="en-US" sz="4000" b="1" dirty="0" err="1" smtClean="0">
                <a:solidFill>
                  <a:srgbClr val="FF0000"/>
                </a:solidFill>
              </a:rPr>
              <a:t>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ông</a:t>
            </a:r>
            <a:r>
              <a:rPr lang="en-US" sz="4000" b="1" dirty="0" smtClean="0"/>
              <a:t> r</a:t>
            </a:r>
            <a:r>
              <a:rPr lang="en-US" sz="4000" b="1" dirty="0" smtClean="0">
                <a:solidFill>
                  <a:srgbClr val="FF0000"/>
                </a:solidFill>
              </a:rPr>
              <a:t>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rinh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</a:t>
            </a:r>
            <a:r>
              <a:rPr lang="en-US" sz="4000" b="1" dirty="0" err="1" smtClean="0">
                <a:solidFill>
                  <a:srgbClr val="FF0000"/>
                </a:solidFill>
              </a:rPr>
              <a:t>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02477" y="25362"/>
            <a:ext cx="181331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4"/>
            <a:ext cx="2022697" cy="95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833" y="773086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405" y="80724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2440" y="798070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28193"/>
              </p:ext>
            </p:extLst>
          </p:nvPr>
        </p:nvGraphicFramePr>
        <p:xfrm>
          <a:off x="4470243" y="2021969"/>
          <a:ext cx="2844800" cy="182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912300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FF00"/>
                          </a:solidFill>
                          <a:latin typeface="VNI-Avo" pitchFamily="2" charset="0"/>
                        </a:rPr>
                        <a:t>tr</a:t>
                      </a:r>
                      <a:endParaRPr lang="en-US" sz="4400" dirty="0">
                        <a:solidFill>
                          <a:srgbClr val="FFFF00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chemeClr val="bg1"/>
                          </a:solidFill>
                          <a:latin typeface="VNI-Avo" pitchFamily="2" charset="0"/>
                        </a:rPr>
                        <a:t>o</a:t>
                      </a:r>
                      <a:r>
                        <a:rPr lang="en-US" sz="4400" dirty="0" err="1" smtClean="0">
                          <a:solidFill>
                            <a:schemeClr val="bg1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dirty="0">
                        <a:solidFill>
                          <a:schemeClr val="bg1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vi-VN" sz="4400" b="1" i="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tro</a:t>
                      </a:r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3979" y="4311277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dòng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224" y="4317438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võng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819" y="431506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bổng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3978" y="5443722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thúng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7224" y="5449883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vũng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3819" y="544751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ựng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2893" y="80724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6300" y="431127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cộng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6300" y="54437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hửng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4910" y="4308697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8155" y="4314858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ong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3819" y="432803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06300" y="432424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ông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4806" y="5441349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8052" y="5447510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ung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3819" y="544819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06300" y="54444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ưng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3" grpId="0"/>
      <p:bldP spid="24" grpId="0"/>
      <p:bldP spid="31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7" y="2436777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chong</a:t>
            </a:r>
            <a:r>
              <a:rPr lang="en-US" sz="4800" dirty="0" smtClean="0"/>
              <a:t> </a:t>
            </a:r>
            <a:r>
              <a:rPr lang="en-US" sz="4800" dirty="0" err="1" smtClean="0"/>
              <a:t>chóng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36401" y="560509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bông</a:t>
            </a:r>
            <a:r>
              <a:rPr lang="en-US" sz="4800" dirty="0" smtClean="0"/>
              <a:t> </a:t>
            </a:r>
            <a:r>
              <a:rPr lang="en-US" sz="4800" dirty="0" err="1" smtClean="0"/>
              <a:t>súng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47199" y="248679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bánh</a:t>
            </a:r>
            <a:r>
              <a:rPr lang="en-US" sz="4800" dirty="0" smtClean="0"/>
              <a:t> </a:t>
            </a:r>
            <a:r>
              <a:rPr lang="en-US" sz="4800" dirty="0" err="1" smtClean="0"/>
              <a:t>chưng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24" y="360254"/>
            <a:ext cx="2380519" cy="2076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70" y="3064637"/>
            <a:ext cx="2540456" cy="254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801" r="43845" b="17068"/>
          <a:stretch/>
        </p:blipFill>
        <p:spPr>
          <a:xfrm>
            <a:off x="8515411" y="431175"/>
            <a:ext cx="2532295" cy="2068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867" y="2436776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ong</a:t>
            </a:r>
            <a:r>
              <a:rPr lang="en-US" sz="4800" dirty="0" smtClean="0"/>
              <a:t> </a:t>
            </a:r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ong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401" y="2500440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bánh</a:t>
            </a:r>
            <a:r>
              <a:rPr lang="en-US" sz="4800" dirty="0" smtClean="0"/>
              <a:t> </a:t>
            </a:r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ưng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6401" y="5599766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</a:t>
            </a:r>
            <a:r>
              <a:rPr lang="en-US" sz="4800" dirty="0" err="1" smtClean="0">
                <a:solidFill>
                  <a:srgbClr val="FF0000"/>
                </a:solidFill>
              </a:rPr>
              <a:t>ông</a:t>
            </a:r>
            <a:r>
              <a:rPr lang="en-US" sz="4800" dirty="0" smtClean="0"/>
              <a:t> s</a:t>
            </a:r>
            <a:r>
              <a:rPr lang="en-US" sz="4800" dirty="0" smtClean="0">
                <a:solidFill>
                  <a:srgbClr val="FF0000"/>
                </a:solidFill>
              </a:rPr>
              <a:t>ung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5" y="2128365"/>
            <a:ext cx="1077427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52" y="142996"/>
            <a:ext cx="9192843" cy="4997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709" y="5283113"/>
            <a:ext cx="10685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709" y="5283112"/>
            <a:ext cx="10685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231" y="520044"/>
            <a:ext cx="10685729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4" y="5200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179" y="52004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197" y="15322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853" y="251489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3588" y="34565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65" y="1078022"/>
            <a:ext cx="8761734" cy="56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681</TotalTime>
  <Words>222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VNI-Avo</vt:lpstr>
      <vt:lpstr>Arial</vt:lpstr>
      <vt:lpstr>Aachen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 account</cp:lastModifiedBy>
  <cp:revision>287</cp:revision>
  <dcterms:created xsi:type="dcterms:W3CDTF">2020-10-19T12:51:54Z</dcterms:created>
  <dcterms:modified xsi:type="dcterms:W3CDTF">2022-11-26T17:10:29Z</dcterms:modified>
  <cp:category>Kết nối tri thức với cuộc sống</cp:category>
</cp:coreProperties>
</file>