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  <p:sldMasterId id="2147483699" r:id="rId4"/>
    <p:sldMasterId id="2147483711" r:id="rId5"/>
  </p:sldMasterIdLst>
  <p:notesMasterIdLst>
    <p:notesMasterId r:id="rId19"/>
  </p:notesMasterIdLst>
  <p:sldIdLst>
    <p:sldId id="304" r:id="rId6"/>
    <p:sldId id="310" r:id="rId7"/>
    <p:sldId id="261" r:id="rId8"/>
    <p:sldId id="306" r:id="rId9"/>
    <p:sldId id="298" r:id="rId10"/>
    <p:sldId id="307" r:id="rId11"/>
    <p:sldId id="308" r:id="rId12"/>
    <p:sldId id="309" r:id="rId13"/>
    <p:sldId id="285" r:id="rId14"/>
    <p:sldId id="275" r:id="rId15"/>
    <p:sldId id="276" r:id="rId16"/>
    <p:sldId id="277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2ECA7-2116-4D6E-9B8B-A9D6D0B3CAF9}" v="2" dt="2020-08-21T17:57:3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1343F-8FB1-4473-9B24-92A341A2C97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163F2-DDA6-470F-877C-CD2948AAA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8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63A-C402-4E2B-87E0-65587632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6F9-A812-49F1-AE83-415C394C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18BE-F150-4A85-AB33-0ED5014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D408-1C3C-4F42-A26E-DFC28436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4DEA-AA64-412F-89C5-144B323A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43DC-BCC7-401F-89AD-CACE7C94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1162-25C8-4D8D-9C38-5C5DD4FF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10F0-9B20-4C75-9E09-B87E6397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4B58-035A-49B3-8F22-F62E024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4E58-CAF8-40EA-B655-EC13D02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2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65B6-1864-42AB-8710-004F9B97A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34775-431E-4FB7-806A-D018D83A1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6DDA-A5D1-442C-BDD4-C184D596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BE2E-85A7-4369-B3EA-B94F6A65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FA42-45E7-40E7-BDDF-4A603F6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3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2207279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49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6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98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79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81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3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7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700-397F-4AC1-AB9D-D04752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F772-93D8-494F-9661-8B376996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78EC-B07D-4368-B1AF-6E6177C9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7B2-4392-4614-A7F0-786410F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032-7432-4E33-8BA3-AAB426E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2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50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48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63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6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93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60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21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77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096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8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F69-AAD7-4B19-A59B-B4213D29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CECE-9F55-49BA-824B-D814A448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1890-5B1C-43AB-BDCC-C2319334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CC20-4CB5-4F82-8FA6-D5B0C45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8CF4-A563-4B1B-A6D2-585819D6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26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73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75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37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38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40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44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09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86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51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8DB9-C6BC-4FC1-B6FA-59EB99E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99D3-7097-46D1-8B32-35CEAB2C0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5A325-B896-4087-8A55-86EADDD5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4410-0FD6-4F6D-BDC2-9ED5DD0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D56B-31DF-485E-AB75-C3687E6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A9A1-48C0-4375-B9F2-E58DE2B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6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20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54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36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67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99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77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22F5-655C-4068-AB38-48A44B4F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D30A1-A0EE-4D5A-B11C-D81991D67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FD94-4B17-4FE2-9C2D-5F207908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D97DD-93E5-4685-952E-64979EE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B761B-C1A4-43DA-90F3-D5A7995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39659B-898F-42AE-B089-E6AED4477EF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12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1050-49B4-4F19-9D14-C8635CE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3A7D7-15F0-4F85-B4C2-FC0E8583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50C9-1149-4720-9A28-9F7DE440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2350-1724-4720-8D0F-8A9CB13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8155-37BC-49F0-B2F8-DBCAACFE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32EAEF-3958-44F9-9CBD-D9AC1C69DD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16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1BAE-0F72-4019-958A-4548305D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9EEE4-B694-4148-AEE2-9C40C184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35F-E980-4ACC-BB85-E2953CB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F315-0142-4A31-B9CF-BA20D63C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E05CF-840F-4101-828E-3AE8799C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D2984-A244-4152-A8DB-2E3B0068E31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20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6C39-0D82-4BE6-BC45-AA98F1F1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23A37-F4D2-42DC-BB5D-1DE809C4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09847-69FE-429E-9008-0DD8AF8F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EFD93-A1FB-465A-81ED-6A759EBA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99765-725A-4CAB-AD52-2DA8C783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B9B29-3EC1-468C-9DF3-46DA4DD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41D6E-1D31-42B1-9CF4-3C49167E61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1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83A-BBE8-45EE-A161-589190D9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CB2C-721D-4E0D-86C2-98DFBC89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DB5F7-7414-4415-A16C-9AC930F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671E5-D626-489A-86D5-27D69590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6A21-CB0C-4EA2-B429-0A01DCF24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A3F16-EE16-4B09-B06A-C853CA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F3A7A-7D26-4B4F-9E54-26E0FFF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5913-1F80-4CCA-858A-EB36169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2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F779-ACA4-4BB0-BBD1-68775FB6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81594-602F-470F-9B04-0446E2C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3A26D-DA9C-410A-A3B9-14EB448D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0301F-1394-47D7-97BE-170BE54AF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45EE3-8C82-4136-A5A2-D949D415F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63713-5A9D-4920-8927-4637D8EC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0162E6-3B39-41C5-A7C7-0AD8155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293FE-509F-40F5-A8C7-068D728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451A73-1812-481A-B5D7-306F06ADDA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56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D567-BB7C-4D56-AD74-950D6AA2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4EC60-1482-4AE6-870F-4046932A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FFA3A-7695-4D42-AFFC-0149DD9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ECCC4-AC17-4A95-8770-E0AA2186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0E6E03-E977-4285-8D24-C81BE5C310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12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FB6F4-B3E1-4E9F-B401-54C72452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C5C60-025B-44EA-919F-30E85C4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F6636-2255-4A88-9632-E61EC6C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623FA9-5650-4CDC-8375-149B5C4BBB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93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CC61-090C-4FE7-B977-80094062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57AF-7D2A-4D99-AAB8-2D34C298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3D92-A7A0-4F07-97C3-61418E13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BB307-1A3F-4ECB-B876-F314D2B1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686B3-9C39-4016-98F1-47AD318B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2AD6C-8565-4D16-8D86-07A721A2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583F20-E11A-4F50-9D45-E25966DFC63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31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4529-625F-4726-8602-0BC125B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50EB95-A5E2-429B-962E-08B7AD56B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AAE96-3219-421F-B6FC-A8A07A91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B379F-294B-47B1-8863-827D93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4D797-0FAC-4255-A53E-51619E40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F53E7-EE84-45DC-AE5E-ECAF4BE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AC9F33-4156-4B5D-A3CA-27FDA15EF28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49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5B7D-8ED2-472B-9AFE-1988FB5D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80FF4-EE5F-411B-840E-55C054F69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D2B3E-D148-45AD-9A71-52EBEF7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19B6-4AB4-426D-A28F-B19CAF78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BB9FC-CEA7-4631-B860-5C26C660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E9D272-FB5E-41BA-9165-1A97540D4F5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14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09A03-D99B-4128-9C96-1A4084726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EFAFA-A673-44D3-849C-873415AA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A4771-CFD4-4F20-864F-A1CBD1DF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1681-5D7D-49D4-8BE6-3A440FAF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D321D-D278-4544-B2EF-49A6A66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1E9EF4-C754-443C-8485-429BE0018F2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26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C6A6F2-D0EE-4641-AC5C-D9109CED9F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6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DE19-F825-4088-802B-D009C475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B32D-3E67-47A8-9C77-AE5CCF6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6EC95-132D-4DBC-B15B-830939B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C67C-9FDB-40BB-B71C-AF4F2966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295D8-D278-4E30-B8C7-532C656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63BF7-590A-4EE6-A9DC-5914037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76D-D846-4781-9856-3B6CC959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6B02-B943-4B3F-B444-9731E7C5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CE0-E3AA-4F5A-AC99-D555562E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FFE34-D592-4202-BEA1-3F640B7F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4E6E-2129-4635-8EB6-4BBEFFA8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173F-54EF-4412-AFA0-432C5CB3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82E7-7820-4EE3-83C5-841999CE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2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93C5-9B56-4471-87FE-F4E496F2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7080-4012-4E3A-B95E-D7D542E1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E057-DC26-4188-BAE4-D588CD11A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0CD12-9F44-448F-BB00-16053AA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AB36-3191-4492-B690-547F9F02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0F067-367D-489D-AE62-A2E8BA6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3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BF4BE-3FCA-47AD-B49B-FF89D4F8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1A6-FC05-404F-9C8D-9F31EE81A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6CF8-6B34-4EF4-A256-A1ED08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F8E-59A8-4D4E-AD72-B1470D4407B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DA5B-0634-4A5D-980F-603353B6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9EBB-A36F-4F91-B204-74C3D246D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11/23/2022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6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0398CE-C672-4328-84F6-34DC52C6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302786-2B14-40BC-90A9-D6C376388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E97C498-7B29-425D-BF87-5475E2B8DD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EE5A9F-E778-4CD0-B4FD-E8CDC34D66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D340FB-774C-4C59-8CDE-6354ECDF65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D6C3C9-FCB0-4657-A993-CD606846AF5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9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81647" y="2522616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971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en-US" sz="3500" b="1" kern="1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541576" y="1609198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 THẦY CÔ VÀ CÁC EM </a:t>
            </a:r>
          </a:p>
          <a:p>
            <a:pPr algn="ctr">
              <a:defRPr/>
            </a:pPr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10142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86" y="1471720"/>
            <a:ext cx="11436375" cy="304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3655002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388927" y="1289539"/>
            <a:ext cx="559953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nấp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cào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4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438907" y="572677"/>
            <a:ext cx="5242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cốm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1700721" y="3482374"/>
            <a:ext cx="1149681" cy="14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>
            <a:cxnSpLocks/>
          </p:cNvCxnSpPr>
          <p:nvPr/>
        </p:nvCxnSpPr>
        <p:spPr>
          <a:xfrm flipV="1">
            <a:off x="2735437" y="5092905"/>
            <a:ext cx="906510" cy="18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505390" y="2476448"/>
            <a:ext cx="1419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2617276" y="5654227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8A02B-48FD-46EF-8E13-1BD48303B36E}"/>
              </a:ext>
            </a:extLst>
          </p:cNvPr>
          <p:cNvGrpSpPr/>
          <p:nvPr/>
        </p:nvGrpSpPr>
        <p:grpSpPr>
          <a:xfrm>
            <a:off x="4643293" y="5245324"/>
            <a:ext cx="294628" cy="424166"/>
            <a:chOff x="7170550" y="5051168"/>
            <a:chExt cx="218529" cy="54905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6C6FA1-5E97-4E8A-BF8B-A2271E3DE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41CCF5-F324-43F1-81C0-3AF2D3776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9117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5141272" y="3061392"/>
            <a:ext cx="294629" cy="424166"/>
            <a:chOff x="7200038" y="5051168"/>
            <a:chExt cx="218530" cy="54905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556344" y="6528758"/>
            <a:ext cx="428811" cy="122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5479613" y="4668739"/>
            <a:ext cx="294629" cy="424166"/>
            <a:chOff x="7200038" y="5051168"/>
            <a:chExt cx="218530" cy="5490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>
            <a:off x="699572" y="5111149"/>
            <a:ext cx="11360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4389606" y="4168032"/>
            <a:ext cx="294629" cy="424166"/>
            <a:chOff x="7200038" y="5051168"/>
            <a:chExt cx="218530" cy="54905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211696F-0FD1-470E-8013-DE4DDC44BCEE}"/>
              </a:ext>
            </a:extLst>
          </p:cNvPr>
          <p:cNvCxnSpPr>
            <a:cxnSpLocks/>
          </p:cNvCxnSpPr>
          <p:nvPr/>
        </p:nvCxnSpPr>
        <p:spPr>
          <a:xfrm flipV="1">
            <a:off x="3034595" y="1854753"/>
            <a:ext cx="830838" cy="100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46FBDE-BD26-453E-9FB7-808DFC576918}"/>
              </a:ext>
            </a:extLst>
          </p:cNvPr>
          <p:cNvGrpSpPr/>
          <p:nvPr/>
        </p:nvGrpSpPr>
        <p:grpSpPr>
          <a:xfrm>
            <a:off x="4872537" y="5763649"/>
            <a:ext cx="294629" cy="424166"/>
            <a:chOff x="7200038" y="5051168"/>
            <a:chExt cx="218530" cy="54905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038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606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632" y="-9486"/>
            <a:ext cx="6067367" cy="686748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4906263" y="1245220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4955445" y="2532712"/>
            <a:ext cx="128814" cy="48280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3046676" y="5111149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5152109" y="1854753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873"/>
            <a:ext cx="1835656" cy="106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8B6F90-8FF6-47AD-9E3A-D93F38E53BB1}"/>
              </a:ext>
            </a:extLst>
          </p:cNvPr>
          <p:cNvSpPr txBox="1"/>
          <p:nvPr/>
        </p:nvSpPr>
        <p:spPr>
          <a:xfrm>
            <a:off x="3578088" y="157553"/>
            <a:ext cx="5425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học của em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26" y="885451"/>
            <a:ext cx="11672773" cy="5856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57400" cy="7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633332" y="916884"/>
            <a:ext cx="8925339" cy="490218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04" y="857251"/>
            <a:ext cx="8318754" cy="49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6313663" y="1111899"/>
            <a:ext cx="1843088" cy="4286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US" sz="2475" b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Củng cố</a:t>
            </a:r>
            <a:endParaRPr lang="en-US" sz="2475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3126581" y="3338157"/>
            <a:ext cx="5938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>
              <a:defRPr/>
            </a:pP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altLang="en-US" sz="27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ach, êch, ich</a:t>
            </a:r>
            <a:r>
              <a:rPr lang="en-US" altLang="en-US" sz="27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7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3174587" y="4379976"/>
            <a:ext cx="5538788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>
              <a:defRPr/>
            </a:pPr>
            <a:r>
              <a:rPr lang="en-US" altLang="en-US" sz="27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lang="vi-VN" altLang="en-US" sz="27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7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5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e Little Finger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646"/>
            <a:ext cx="12192000" cy="4601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09A690-80ED-4D0A-83F9-79DD053A13CF}"/>
              </a:ext>
            </a:extLst>
          </p:cNvPr>
          <p:cNvSpPr txBox="1"/>
          <p:nvPr/>
        </p:nvSpPr>
        <p:spPr>
          <a:xfrm>
            <a:off x="2683736" y="5723007"/>
            <a:ext cx="1196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Ếch con thích đọc sách.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2683736" y="5723007"/>
            <a:ext cx="1274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4797" y="5278459"/>
            <a:ext cx="289087" cy="207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7481777" y="5723007"/>
            <a:ext cx="147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D8E35-E4F5-4072-9575-7DA7E58B86EB}"/>
              </a:ext>
            </a:extLst>
          </p:cNvPr>
          <p:cNvSpPr txBox="1"/>
          <p:nvPr/>
        </p:nvSpPr>
        <p:spPr>
          <a:xfrm>
            <a:off x="5281980" y="5723007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3941" y="279988"/>
            <a:ext cx="40463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Bài</a:t>
            </a:r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58: ach êch ich</a:t>
            </a:r>
            <a:endParaRPr lang="en-US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9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6" grpId="0"/>
      <p:bldP spid="1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81073" y="2436873"/>
            <a:ext cx="3829884" cy="17195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2501" y="2502641"/>
            <a:ext cx="859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49852" y="2553022"/>
            <a:ext cx="88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113" y="2548357"/>
            <a:ext cx="15946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57530" y="2397095"/>
            <a:ext cx="1213229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36157" y="2366109"/>
            <a:ext cx="2743200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8284" y="2110607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93357" y="2110607"/>
            <a:ext cx="2398442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1245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2562" y="2584964"/>
            <a:ext cx="8595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5412" y="2584964"/>
            <a:ext cx="487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2289" y="2208686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9494" y="2246815"/>
            <a:ext cx="53893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23" y="-261257"/>
            <a:ext cx="2653778" cy="13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8" grpId="0"/>
      <p:bldP spid="8" grpId="1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93239" y="46354"/>
            <a:ext cx="9655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   </a:t>
            </a: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  </a:t>
            </a:r>
            <a:r>
              <a:rPr lang="en-US" sz="8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endParaRPr 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2337357" y="48251"/>
            <a:ext cx="144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8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7541569" y="46368"/>
            <a:ext cx="144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908060" y="49576"/>
            <a:ext cx="2436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505326" y="52727"/>
            <a:ext cx="2508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4939463" y="48251"/>
            <a:ext cx="1448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endParaRPr lang="en-US" sz="8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823074" y="52727"/>
            <a:ext cx="2511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23" y="-261256"/>
            <a:ext cx="1983353" cy="1032782"/>
          </a:xfrm>
          <a:prstGeom prst="rect">
            <a:avLst/>
          </a:prstGeom>
        </p:spPr>
      </p:pic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09091"/>
              </p:ext>
            </p:extLst>
          </p:nvPr>
        </p:nvGraphicFramePr>
        <p:xfrm>
          <a:off x="4467946" y="138252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ach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467946" y="2218232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¸ch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3043" y="3370178"/>
            <a:ext cx="2025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3042" y="4454944"/>
            <a:ext cx="2264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chếch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68618" y="4454944"/>
            <a:ext cx="2039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mếch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27991" y="333500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8487" y="3324592"/>
            <a:ext cx="2102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08487" y="4473766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lệch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03043" y="5551197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bích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86384" y="5551197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6867" y="562134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63439" y="332506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12533" y="3334586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54443" y="337017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931506" y="445032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47208" y="4451584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57830" y="4473766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85216" y="5551197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730168" y="5551197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656300" y="562134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2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2" grpId="0"/>
      <p:bldP spid="43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59" y="3123964"/>
            <a:ext cx="3833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sách vở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8006" y="3156303"/>
            <a:ext cx="4396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chênh lệch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53616" y="3156303"/>
            <a:ext cx="265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tờ lịch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8296448" y="4113386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8358553" y="4599912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744308" y="3109446"/>
            <a:ext cx="14253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06201" y="3156303"/>
            <a:ext cx="14253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êch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01475" y="3057361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45788" y="3156302"/>
            <a:ext cx="11689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50885"/>
          <a:stretch/>
        </p:blipFill>
        <p:spPr>
          <a:xfrm>
            <a:off x="348959" y="0"/>
            <a:ext cx="3296918" cy="3057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89" y="-1"/>
            <a:ext cx="3938150" cy="3057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01" y="-1"/>
            <a:ext cx="3301800" cy="31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2619658" y="-153259"/>
            <a:ext cx="9655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   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 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469203" y="93644"/>
            <a:ext cx="144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7354118" y="91543"/>
            <a:ext cx="144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3887507" y="94969"/>
            <a:ext cx="2436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830778" y="85444"/>
            <a:ext cx="2508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5412175" y="91543"/>
            <a:ext cx="144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endParaRPr lang="en-US" sz="6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568162" y="96190"/>
            <a:ext cx="2511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6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23" y="-261256"/>
            <a:ext cx="1983353" cy="1032782"/>
          </a:xfrm>
          <a:prstGeom prst="rect">
            <a:avLst/>
          </a:prstGeom>
        </p:spPr>
      </p:pic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855040"/>
              </p:ext>
            </p:extLst>
          </p:nvPr>
        </p:nvGraphicFramePr>
        <p:xfrm>
          <a:off x="4621193" y="1032830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ach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621193" y="1868537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¸ch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3031" y="2683990"/>
            <a:ext cx="2025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854" y="3604634"/>
            <a:ext cx="2264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8606" y="3604634"/>
            <a:ext cx="203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7979" y="264882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08475" y="2638404"/>
            <a:ext cx="210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8475" y="362345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57855" y="4513319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1196" y="4513319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71679" y="458346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0380" y="5425182"/>
            <a:ext cx="3833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vở</a:t>
            </a:r>
            <a:endParaRPr lang="en-US" sz="4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9427" y="5457521"/>
            <a:ext cx="4396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chênh lệch</a:t>
            </a:r>
            <a:endParaRPr lang="en-US" sz="4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35037" y="5457521"/>
            <a:ext cx="265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 lịch</a:t>
            </a:r>
            <a:endParaRPr lang="en-US" sz="4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8224932" y="7346696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8287037" y="7833222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" name="Rectangle 40"/>
          <p:cNvSpPr/>
          <p:nvPr/>
        </p:nvSpPr>
        <p:spPr>
          <a:xfrm>
            <a:off x="9926141" y="5770960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5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13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700">
              <a:solidFill>
                <a:srgbClr val="99CC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2" y="2686050"/>
            <a:ext cx="46862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26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2097580" y="3148855"/>
            <a:ext cx="3849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871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215</Words>
  <Application>Microsoft Office PowerPoint</Application>
  <PresentationFormat>Widescreen</PresentationFormat>
  <Paragraphs>92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.VnAvant</vt:lpstr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Quynh Nguyen Thi Nhu</cp:lastModifiedBy>
  <cp:revision>85</cp:revision>
  <dcterms:created xsi:type="dcterms:W3CDTF">2020-08-21T17:28:42Z</dcterms:created>
  <dcterms:modified xsi:type="dcterms:W3CDTF">2022-11-23T03:57:27Z</dcterms:modified>
</cp:coreProperties>
</file>