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5" r:id="rId3"/>
    <p:sldMasterId id="2147483697" r:id="rId4"/>
  </p:sldMasterIdLst>
  <p:notesMasterIdLst>
    <p:notesMasterId r:id="rId23"/>
  </p:notesMasterIdLst>
  <p:sldIdLst>
    <p:sldId id="341" r:id="rId5"/>
    <p:sldId id="343" r:id="rId6"/>
    <p:sldId id="339" r:id="rId7"/>
    <p:sldId id="256" r:id="rId8"/>
    <p:sldId id="361" r:id="rId9"/>
    <p:sldId id="257" r:id="rId10"/>
    <p:sldId id="344" r:id="rId11"/>
    <p:sldId id="359" r:id="rId12"/>
    <p:sldId id="323" r:id="rId13"/>
    <p:sldId id="354" r:id="rId14"/>
    <p:sldId id="355" r:id="rId15"/>
    <p:sldId id="356" r:id="rId16"/>
    <p:sldId id="357" r:id="rId17"/>
    <p:sldId id="342" r:id="rId18"/>
    <p:sldId id="351" r:id="rId19"/>
    <p:sldId id="259" r:id="rId20"/>
    <p:sldId id="260" r:id="rId21"/>
    <p:sldId id="360" r:id="rId22"/>
  </p:sldIdLst>
  <p:sldSz cx="12192000" cy="6858000"/>
  <p:notesSz cx="6858000" cy="9144000"/>
  <p:embeddedFontLs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ＭＳ Ｐゴシック" panose="020B0600070205080204" pitchFamily="34" charset="-128"/>
      <p:regular r:id="rId30"/>
    </p:embeddedFont>
    <p:embeddedFont>
      <p:font typeface="VNI-Avo" panose="020B0604020202020204"/>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115" y="18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FD32A-CF2B-4C3C-88E9-03E393F49C3E}"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945CD-722C-4644-8F91-E1DA2AFA574D}" type="slidenum">
              <a:rPr lang="en-US" smtClean="0"/>
              <a:t>‹#›</a:t>
            </a:fld>
            <a:endParaRPr lang="en-US"/>
          </a:p>
        </p:txBody>
      </p:sp>
    </p:spTree>
    <p:extLst>
      <p:ext uri="{BB962C8B-B14F-4D97-AF65-F5344CB8AC3E}">
        <p14:creationId xmlns:p14="http://schemas.microsoft.com/office/powerpoint/2010/main" val="266922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34359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1" cy="2387600"/>
          </a:xfrm>
        </p:spPr>
        <p:txBody>
          <a:bodyPr anchor="b"/>
          <a:lstStyle>
            <a:lvl1pPr algn="ctr">
              <a:defRPr sz="5775"/>
            </a:lvl1pPr>
          </a:lstStyle>
          <a:p>
            <a:r>
              <a:rPr lang="en-US"/>
              <a:t>Click to edit Master title style</a:t>
            </a:r>
            <a:endParaRPr lang="vi-VN"/>
          </a:p>
        </p:txBody>
      </p:sp>
      <p:sp>
        <p:nvSpPr>
          <p:cNvPr id="3" name="Subtitle 2"/>
          <p:cNvSpPr>
            <a:spLocks noGrp="1"/>
          </p:cNvSpPr>
          <p:nvPr>
            <p:ph type="subTitle" idx="1"/>
          </p:nvPr>
        </p:nvSpPr>
        <p:spPr>
          <a:xfrm>
            <a:off x="1524002" y="3602038"/>
            <a:ext cx="9144001" cy="1655762"/>
          </a:xfrm>
        </p:spPr>
        <p:txBody>
          <a:bodyPr/>
          <a:lstStyle>
            <a:lvl1pPr marL="0" indent="0" algn="ctr">
              <a:buNone/>
              <a:defRPr sz="2325"/>
            </a:lvl1pPr>
            <a:lvl2pPr marL="439562" indent="0" algn="ctr">
              <a:buNone/>
              <a:defRPr sz="1950"/>
            </a:lvl2pPr>
            <a:lvl3pPr marL="879126" indent="0" algn="ctr">
              <a:buNone/>
              <a:defRPr sz="1725"/>
            </a:lvl3pPr>
            <a:lvl4pPr marL="1318688" indent="0" algn="ctr">
              <a:buNone/>
              <a:defRPr sz="1575"/>
            </a:lvl4pPr>
            <a:lvl5pPr marL="1758251" indent="0" algn="ctr">
              <a:buNone/>
              <a:defRPr sz="1575"/>
            </a:lvl5pPr>
            <a:lvl6pPr marL="2197813" indent="0" algn="ctr">
              <a:buNone/>
              <a:defRPr sz="1575"/>
            </a:lvl6pPr>
            <a:lvl7pPr marL="2637375" indent="0" algn="ctr">
              <a:buNone/>
              <a:defRPr sz="1575"/>
            </a:lvl7pPr>
            <a:lvl8pPr marL="3076939" indent="0" algn="ctr">
              <a:buNone/>
              <a:defRPr sz="1575"/>
            </a:lvl8pPr>
            <a:lvl9pPr marL="3516502" indent="0" algn="ctr">
              <a:buNone/>
              <a:defRPr sz="1575"/>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16FBD7F2-1492-459F-89A8-77897357BB6F}" type="datetimeFigureOut">
              <a:rPr lang="vi-VN"/>
              <a:pPr>
                <a:defRPr/>
              </a:pPr>
              <a:t>20/11/2022</a:t>
            </a:fld>
            <a:endParaRPr lang="vi-VN"/>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463971A9-05BC-4031-A3F0-392658780C42}" type="slidenum">
              <a:rPr lang="vi-VN"/>
              <a:pPr>
                <a:defRPr/>
              </a:pPr>
              <a:t>‹#›</a:t>
            </a:fld>
            <a:endParaRPr lang="vi-VN"/>
          </a:p>
        </p:txBody>
      </p:sp>
    </p:spTree>
    <p:extLst>
      <p:ext uri="{BB962C8B-B14F-4D97-AF65-F5344CB8AC3E}">
        <p14:creationId xmlns:p14="http://schemas.microsoft.com/office/powerpoint/2010/main" val="3439153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E3CEB3E2-8AFE-448B-98A1-E4CF609AC252}" type="datetimeFigureOut">
              <a:rPr lang="vi-VN"/>
              <a:pPr>
                <a:defRPr/>
              </a:pPr>
              <a:t>20/11/2022</a:t>
            </a:fld>
            <a:endParaRPr lang="vi-VN"/>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C6EA3D88-951C-425A-9944-3A4F1154008C}" type="slidenum">
              <a:rPr lang="vi-VN"/>
              <a:pPr>
                <a:defRPr/>
              </a:pPr>
              <a:t>‹#›</a:t>
            </a:fld>
            <a:endParaRPr lang="vi-VN"/>
          </a:p>
        </p:txBody>
      </p:sp>
    </p:spTree>
    <p:extLst>
      <p:ext uri="{BB962C8B-B14F-4D97-AF65-F5344CB8AC3E}">
        <p14:creationId xmlns:p14="http://schemas.microsoft.com/office/powerpoint/2010/main" val="13933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08"/>
            <a:ext cx="10515600" cy="2852737"/>
          </a:xfrm>
        </p:spPr>
        <p:txBody>
          <a:bodyPr anchor="b"/>
          <a:lstStyle>
            <a:lvl1pPr>
              <a:defRPr sz="5775"/>
            </a:lvl1pPr>
          </a:lstStyle>
          <a:p>
            <a:r>
              <a:rPr lang="en-US"/>
              <a:t>Click to edit Master title style</a:t>
            </a:r>
            <a:endParaRPr lang="vi-VN"/>
          </a:p>
        </p:txBody>
      </p:sp>
      <p:sp>
        <p:nvSpPr>
          <p:cNvPr id="3" name="Text Placeholder 2"/>
          <p:cNvSpPr>
            <a:spLocks noGrp="1"/>
          </p:cNvSpPr>
          <p:nvPr>
            <p:ph type="body" idx="1"/>
          </p:nvPr>
        </p:nvSpPr>
        <p:spPr>
          <a:xfrm>
            <a:off x="831851" y="4589631"/>
            <a:ext cx="10515600" cy="1500187"/>
          </a:xfrm>
        </p:spPr>
        <p:txBody>
          <a:bodyPr/>
          <a:lstStyle>
            <a:lvl1pPr marL="0" indent="0">
              <a:buNone/>
              <a:defRPr sz="2325">
                <a:solidFill>
                  <a:schemeClr val="tx1">
                    <a:tint val="75000"/>
                  </a:schemeClr>
                </a:solidFill>
              </a:defRPr>
            </a:lvl1pPr>
            <a:lvl2pPr marL="439562" indent="0">
              <a:buNone/>
              <a:defRPr sz="1950">
                <a:solidFill>
                  <a:schemeClr val="tx1">
                    <a:tint val="75000"/>
                  </a:schemeClr>
                </a:solidFill>
              </a:defRPr>
            </a:lvl2pPr>
            <a:lvl3pPr marL="879126" indent="0">
              <a:buNone/>
              <a:defRPr sz="1725">
                <a:solidFill>
                  <a:schemeClr val="tx1">
                    <a:tint val="75000"/>
                  </a:schemeClr>
                </a:solidFill>
              </a:defRPr>
            </a:lvl3pPr>
            <a:lvl4pPr marL="1318688" indent="0">
              <a:buNone/>
              <a:defRPr sz="1575">
                <a:solidFill>
                  <a:schemeClr val="tx1">
                    <a:tint val="75000"/>
                  </a:schemeClr>
                </a:solidFill>
              </a:defRPr>
            </a:lvl4pPr>
            <a:lvl5pPr marL="1758251" indent="0">
              <a:buNone/>
              <a:defRPr sz="1575">
                <a:solidFill>
                  <a:schemeClr val="tx1">
                    <a:tint val="75000"/>
                  </a:schemeClr>
                </a:solidFill>
              </a:defRPr>
            </a:lvl5pPr>
            <a:lvl6pPr marL="2197813" indent="0">
              <a:buNone/>
              <a:defRPr sz="1575">
                <a:solidFill>
                  <a:schemeClr val="tx1">
                    <a:tint val="75000"/>
                  </a:schemeClr>
                </a:solidFill>
              </a:defRPr>
            </a:lvl6pPr>
            <a:lvl7pPr marL="2637375" indent="0">
              <a:buNone/>
              <a:defRPr sz="1575">
                <a:solidFill>
                  <a:schemeClr val="tx1">
                    <a:tint val="75000"/>
                  </a:schemeClr>
                </a:solidFill>
              </a:defRPr>
            </a:lvl7pPr>
            <a:lvl8pPr marL="3076939" indent="0">
              <a:buNone/>
              <a:defRPr sz="1575">
                <a:solidFill>
                  <a:schemeClr val="tx1">
                    <a:tint val="75000"/>
                  </a:schemeClr>
                </a:solidFill>
              </a:defRPr>
            </a:lvl8pPr>
            <a:lvl9pPr marL="3516502"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2402560B-9110-4C63-83D2-D90F3B27C1A0}" type="datetimeFigureOut">
              <a:rPr lang="vi-VN"/>
              <a:pPr>
                <a:defRPr/>
              </a:pPr>
              <a:t>20/11/2022</a:t>
            </a:fld>
            <a:endParaRPr lang="vi-VN"/>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AA4DEED4-0EDA-48AC-AC56-1B128EEE3165}" type="slidenum">
              <a:rPr lang="vi-VN"/>
              <a:pPr>
                <a:defRPr/>
              </a:pPr>
              <a:t>‹#›</a:t>
            </a:fld>
            <a:endParaRPr lang="vi-VN"/>
          </a:p>
        </p:txBody>
      </p:sp>
    </p:spTree>
    <p:extLst>
      <p:ext uri="{BB962C8B-B14F-4D97-AF65-F5344CB8AC3E}">
        <p14:creationId xmlns:p14="http://schemas.microsoft.com/office/powerpoint/2010/main" val="3967956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7F83A758-BF72-4C94-9F30-571ACE30CB72}" type="datetimeFigureOut">
              <a:rPr lang="vi-VN"/>
              <a:pPr>
                <a:defRPr/>
              </a:pPr>
              <a:t>20/11/2022</a:t>
            </a:fld>
            <a:endParaRPr lang="vi-VN"/>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6CF5A113-CF71-4037-BFE0-BD0FCFC18991}" type="slidenum">
              <a:rPr lang="vi-VN"/>
              <a:pPr>
                <a:defRPr/>
              </a:pPr>
              <a:t>‹#›</a:t>
            </a:fld>
            <a:endParaRPr lang="vi-VN"/>
          </a:p>
        </p:txBody>
      </p:sp>
    </p:spTree>
    <p:extLst>
      <p:ext uri="{BB962C8B-B14F-4D97-AF65-F5344CB8AC3E}">
        <p14:creationId xmlns:p14="http://schemas.microsoft.com/office/powerpoint/2010/main" val="3837481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325" b="1"/>
            </a:lvl1pPr>
            <a:lvl2pPr marL="439562" indent="0">
              <a:buNone/>
              <a:defRPr sz="1950" b="1"/>
            </a:lvl2pPr>
            <a:lvl3pPr marL="879126" indent="0">
              <a:buNone/>
              <a:defRPr sz="1725" b="1"/>
            </a:lvl3pPr>
            <a:lvl4pPr marL="1318688" indent="0">
              <a:buNone/>
              <a:defRPr sz="1575" b="1"/>
            </a:lvl4pPr>
            <a:lvl5pPr marL="1758251" indent="0">
              <a:buNone/>
              <a:defRPr sz="1575" b="1"/>
            </a:lvl5pPr>
            <a:lvl6pPr marL="2197813" indent="0">
              <a:buNone/>
              <a:defRPr sz="1575" b="1"/>
            </a:lvl6pPr>
            <a:lvl7pPr marL="2637375" indent="0">
              <a:buNone/>
              <a:defRPr sz="1575" b="1"/>
            </a:lvl7pPr>
            <a:lvl8pPr marL="3076939" indent="0">
              <a:buNone/>
              <a:defRPr sz="1575" b="1"/>
            </a:lvl8pPr>
            <a:lvl9pPr marL="3516502" indent="0">
              <a:buNone/>
              <a:defRPr sz="1575" b="1"/>
            </a:lvl9pPr>
          </a:lstStyle>
          <a:p>
            <a:pPr lvl="0"/>
            <a:r>
              <a:rPr lang="en-US"/>
              <a:t>Click to 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5" y="1681163"/>
            <a:ext cx="5183188" cy="823912"/>
          </a:xfrm>
        </p:spPr>
        <p:txBody>
          <a:bodyPr anchor="b"/>
          <a:lstStyle>
            <a:lvl1pPr marL="0" indent="0">
              <a:buNone/>
              <a:defRPr sz="2325" b="1"/>
            </a:lvl1pPr>
            <a:lvl2pPr marL="439562" indent="0">
              <a:buNone/>
              <a:defRPr sz="1950" b="1"/>
            </a:lvl2pPr>
            <a:lvl3pPr marL="879126" indent="0">
              <a:buNone/>
              <a:defRPr sz="1725" b="1"/>
            </a:lvl3pPr>
            <a:lvl4pPr marL="1318688" indent="0">
              <a:buNone/>
              <a:defRPr sz="1575" b="1"/>
            </a:lvl4pPr>
            <a:lvl5pPr marL="1758251" indent="0">
              <a:buNone/>
              <a:defRPr sz="1575" b="1"/>
            </a:lvl5pPr>
            <a:lvl6pPr marL="2197813" indent="0">
              <a:buNone/>
              <a:defRPr sz="1575" b="1"/>
            </a:lvl6pPr>
            <a:lvl7pPr marL="2637375" indent="0">
              <a:buNone/>
              <a:defRPr sz="1575" b="1"/>
            </a:lvl7pPr>
            <a:lvl8pPr marL="3076939" indent="0">
              <a:buNone/>
              <a:defRPr sz="1575" b="1"/>
            </a:lvl8pPr>
            <a:lvl9pPr marL="3516502" indent="0">
              <a:buNone/>
              <a:defRPr sz="1575" b="1"/>
            </a:lvl9pPr>
          </a:lstStyle>
          <a:p>
            <a:pPr lvl="0"/>
            <a:r>
              <a:rPr lang="en-US"/>
              <a:t>Click to edit Master text styles</a:t>
            </a:r>
          </a:p>
        </p:txBody>
      </p:sp>
      <p:sp>
        <p:nvSpPr>
          <p:cNvPr id="6" name="Content Placeholder 5"/>
          <p:cNvSpPr>
            <a:spLocks noGrp="1"/>
          </p:cNvSpPr>
          <p:nvPr>
            <p:ph sz="quarter" idx="4"/>
          </p:nvPr>
        </p:nvSpPr>
        <p:spPr>
          <a:xfrm>
            <a:off x="6172205"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97E16A4A-9085-42B9-991B-7BDE90A06FDC}" type="datetimeFigureOut">
              <a:rPr lang="vi-VN"/>
              <a:pPr>
                <a:defRPr/>
              </a:pPr>
              <a:t>20/11/2022</a:t>
            </a:fld>
            <a:endParaRPr lang="vi-VN"/>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25BB42F8-3576-445B-BC86-521CF4171E35}" type="slidenum">
              <a:rPr lang="vi-VN"/>
              <a:pPr>
                <a:defRPr/>
              </a:pPr>
              <a:t>‹#›</a:t>
            </a:fld>
            <a:endParaRPr lang="vi-VN"/>
          </a:p>
        </p:txBody>
      </p:sp>
    </p:spTree>
    <p:extLst>
      <p:ext uri="{BB962C8B-B14F-4D97-AF65-F5344CB8AC3E}">
        <p14:creationId xmlns:p14="http://schemas.microsoft.com/office/powerpoint/2010/main" val="3273325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E6C50147-24A3-42C1-A07F-2D4ADF9C05EE}" type="datetimeFigureOut">
              <a:rPr lang="vi-VN"/>
              <a:pPr>
                <a:defRPr/>
              </a:pPr>
              <a:t>20/11/2022</a:t>
            </a:fld>
            <a:endParaRPr lang="vi-VN"/>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01570EF1-1A44-42FB-A717-0A3215BED596}" type="slidenum">
              <a:rPr lang="vi-VN"/>
              <a:pPr>
                <a:defRPr/>
              </a:pPr>
              <a:t>‹#›</a:t>
            </a:fld>
            <a:endParaRPr lang="vi-VN"/>
          </a:p>
        </p:txBody>
      </p:sp>
    </p:spTree>
    <p:extLst>
      <p:ext uri="{BB962C8B-B14F-4D97-AF65-F5344CB8AC3E}">
        <p14:creationId xmlns:p14="http://schemas.microsoft.com/office/powerpoint/2010/main" val="280778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4958F8AC-556B-4815-B4CE-64809DA452A6}" type="datetimeFigureOut">
              <a:rPr lang="vi-VN"/>
              <a:pPr>
                <a:defRPr/>
              </a:pPr>
              <a:t>20/11/2022</a:t>
            </a:fld>
            <a:endParaRPr lang="vi-VN"/>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B2D61F1C-B9FE-4034-9E82-80F85865ECFE}" type="slidenum">
              <a:rPr lang="vi-VN"/>
              <a:pPr>
                <a:defRPr/>
              </a:pPr>
              <a:t>‹#›</a:t>
            </a:fld>
            <a:endParaRPr lang="vi-VN"/>
          </a:p>
        </p:txBody>
      </p:sp>
    </p:spTree>
    <p:extLst>
      <p:ext uri="{BB962C8B-B14F-4D97-AF65-F5344CB8AC3E}">
        <p14:creationId xmlns:p14="http://schemas.microsoft.com/office/powerpoint/2010/main" val="246204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075"/>
            </a:lvl1pPr>
          </a:lstStyle>
          <a:p>
            <a:r>
              <a:rPr lang="en-US"/>
              <a:t>Click to edit Master title style</a:t>
            </a:r>
            <a:endParaRPr lang="vi-VN"/>
          </a:p>
        </p:txBody>
      </p:sp>
      <p:sp>
        <p:nvSpPr>
          <p:cNvPr id="3" name="Content Placeholder 2"/>
          <p:cNvSpPr>
            <a:spLocks noGrp="1"/>
          </p:cNvSpPr>
          <p:nvPr>
            <p:ph idx="1"/>
          </p:nvPr>
        </p:nvSpPr>
        <p:spPr>
          <a:xfrm>
            <a:off x="5183188" y="987592"/>
            <a:ext cx="6172200" cy="4873625"/>
          </a:xfrm>
        </p:spPr>
        <p:txBody>
          <a:bodyPr/>
          <a:lstStyle>
            <a:lvl1pPr>
              <a:defRPr sz="3075"/>
            </a:lvl1pPr>
            <a:lvl2pPr>
              <a:defRPr sz="2700"/>
            </a:lvl2pPr>
            <a:lvl3pPr>
              <a:defRPr sz="2325"/>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575"/>
            </a:lvl1pPr>
            <a:lvl2pPr marL="439562" indent="0">
              <a:buNone/>
              <a:defRPr sz="1350"/>
            </a:lvl2pPr>
            <a:lvl3pPr marL="879126" indent="0">
              <a:buNone/>
              <a:defRPr sz="1125"/>
            </a:lvl3pPr>
            <a:lvl4pPr marL="1318688" indent="0">
              <a:buNone/>
              <a:defRPr sz="975"/>
            </a:lvl4pPr>
            <a:lvl5pPr marL="1758251" indent="0">
              <a:buNone/>
              <a:defRPr sz="975"/>
            </a:lvl5pPr>
            <a:lvl6pPr marL="2197813" indent="0">
              <a:buNone/>
              <a:defRPr sz="975"/>
            </a:lvl6pPr>
            <a:lvl7pPr marL="2637375" indent="0">
              <a:buNone/>
              <a:defRPr sz="975"/>
            </a:lvl7pPr>
            <a:lvl8pPr marL="3076939" indent="0">
              <a:buNone/>
              <a:defRPr sz="975"/>
            </a:lvl8pPr>
            <a:lvl9pPr marL="3516502"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40F1FE3C-FA62-45F7-80FF-21B195085B59}" type="datetimeFigureOut">
              <a:rPr lang="vi-VN"/>
              <a:pPr>
                <a:defRPr/>
              </a:pPr>
              <a:t>20/11/2022</a:t>
            </a:fld>
            <a:endParaRPr lang="vi-VN"/>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F1889299-9AD6-413F-8852-EFF216E860EC}" type="slidenum">
              <a:rPr lang="vi-VN"/>
              <a:pPr>
                <a:defRPr/>
              </a:pPr>
              <a:t>‹#›</a:t>
            </a:fld>
            <a:endParaRPr lang="vi-VN"/>
          </a:p>
        </p:txBody>
      </p:sp>
    </p:spTree>
    <p:extLst>
      <p:ext uri="{BB962C8B-B14F-4D97-AF65-F5344CB8AC3E}">
        <p14:creationId xmlns:p14="http://schemas.microsoft.com/office/powerpoint/2010/main" val="3920533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075"/>
            </a:lvl1pPr>
          </a:lstStyle>
          <a:p>
            <a:r>
              <a:rPr lang="en-US"/>
              <a:t>Click to edit Master title style</a:t>
            </a:r>
            <a:endParaRPr lang="vi-VN"/>
          </a:p>
        </p:txBody>
      </p:sp>
      <p:sp>
        <p:nvSpPr>
          <p:cNvPr id="3" name="Picture Placeholder 2"/>
          <p:cNvSpPr>
            <a:spLocks noGrp="1"/>
          </p:cNvSpPr>
          <p:nvPr>
            <p:ph type="pic" idx="1"/>
          </p:nvPr>
        </p:nvSpPr>
        <p:spPr>
          <a:xfrm>
            <a:off x="5183188" y="987592"/>
            <a:ext cx="6172200" cy="4873625"/>
          </a:xfrm>
        </p:spPr>
        <p:txBody>
          <a:bodyPr rtlCol="0">
            <a:normAutofit/>
          </a:bodyPr>
          <a:lstStyle>
            <a:lvl1pPr marL="0" indent="0">
              <a:buNone/>
              <a:defRPr sz="3075"/>
            </a:lvl1pPr>
            <a:lvl2pPr marL="439562" indent="0">
              <a:buNone/>
              <a:defRPr sz="2700"/>
            </a:lvl2pPr>
            <a:lvl3pPr marL="879126" indent="0">
              <a:buNone/>
              <a:defRPr sz="2325"/>
            </a:lvl3pPr>
            <a:lvl4pPr marL="1318688" indent="0">
              <a:buNone/>
              <a:defRPr sz="1950"/>
            </a:lvl4pPr>
            <a:lvl5pPr marL="1758251" indent="0">
              <a:buNone/>
              <a:defRPr sz="1950"/>
            </a:lvl5pPr>
            <a:lvl6pPr marL="2197813" indent="0">
              <a:buNone/>
              <a:defRPr sz="1950"/>
            </a:lvl6pPr>
            <a:lvl7pPr marL="2637375" indent="0">
              <a:buNone/>
              <a:defRPr sz="1950"/>
            </a:lvl7pPr>
            <a:lvl8pPr marL="3076939" indent="0">
              <a:buNone/>
              <a:defRPr sz="1950"/>
            </a:lvl8pPr>
            <a:lvl9pPr marL="3516502" indent="0">
              <a:buNone/>
              <a:defRPr sz="1950"/>
            </a:lvl9pPr>
          </a:lstStyle>
          <a:p>
            <a:pPr lvl="0"/>
            <a:endParaRPr lang="vi-VN" noProof="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575"/>
            </a:lvl1pPr>
            <a:lvl2pPr marL="439562" indent="0">
              <a:buNone/>
              <a:defRPr sz="1350"/>
            </a:lvl2pPr>
            <a:lvl3pPr marL="879126" indent="0">
              <a:buNone/>
              <a:defRPr sz="1125"/>
            </a:lvl3pPr>
            <a:lvl4pPr marL="1318688" indent="0">
              <a:buNone/>
              <a:defRPr sz="975"/>
            </a:lvl4pPr>
            <a:lvl5pPr marL="1758251" indent="0">
              <a:buNone/>
              <a:defRPr sz="975"/>
            </a:lvl5pPr>
            <a:lvl6pPr marL="2197813" indent="0">
              <a:buNone/>
              <a:defRPr sz="975"/>
            </a:lvl6pPr>
            <a:lvl7pPr marL="2637375" indent="0">
              <a:buNone/>
              <a:defRPr sz="975"/>
            </a:lvl7pPr>
            <a:lvl8pPr marL="3076939" indent="0">
              <a:buNone/>
              <a:defRPr sz="975"/>
            </a:lvl8pPr>
            <a:lvl9pPr marL="3516502"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752CA649-A721-4FBD-A815-3861099B50A3}" type="datetimeFigureOut">
              <a:rPr lang="vi-VN"/>
              <a:pPr>
                <a:defRPr/>
              </a:pPr>
              <a:t>20/11/2022</a:t>
            </a:fld>
            <a:endParaRPr lang="vi-VN"/>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6404EC3D-1D3D-4517-8B45-191005EA62F6}" type="slidenum">
              <a:rPr lang="vi-VN"/>
              <a:pPr>
                <a:defRPr/>
              </a:pPr>
              <a:t>‹#›</a:t>
            </a:fld>
            <a:endParaRPr lang="vi-VN"/>
          </a:p>
        </p:txBody>
      </p:sp>
    </p:spTree>
    <p:extLst>
      <p:ext uri="{BB962C8B-B14F-4D97-AF65-F5344CB8AC3E}">
        <p14:creationId xmlns:p14="http://schemas.microsoft.com/office/powerpoint/2010/main" val="3431925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554FBE03-2CB9-4DF8-9BD0-3A0DD12F2A9F}" type="datetimeFigureOut">
              <a:rPr lang="vi-VN"/>
              <a:pPr>
                <a:defRPr/>
              </a:pPr>
              <a:t>20/11/2022</a:t>
            </a:fld>
            <a:endParaRPr lang="vi-VN"/>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936D4EAC-5E68-45B1-99F0-563EA0E19744}" type="slidenum">
              <a:rPr lang="vi-VN"/>
              <a:pPr>
                <a:defRPr/>
              </a:pPr>
              <a:t>‹#›</a:t>
            </a:fld>
            <a:endParaRPr lang="vi-VN"/>
          </a:p>
        </p:txBody>
      </p:sp>
    </p:spTree>
    <p:extLst>
      <p:ext uri="{BB962C8B-B14F-4D97-AF65-F5344CB8AC3E}">
        <p14:creationId xmlns:p14="http://schemas.microsoft.com/office/powerpoint/2010/main" val="191058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5"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786BDEF2-4EEC-4B6B-B9DD-4ECFD01C1613}" type="datetimeFigureOut">
              <a:rPr lang="vi-VN"/>
              <a:pPr>
                <a:defRPr/>
              </a:pPr>
              <a:t>20/11/2022</a:t>
            </a:fld>
            <a:endParaRPr lang="vi-VN"/>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pitchFamily="34" charset="-128"/>
                <a:cs typeface="+mn-cs"/>
              </a:defRPr>
            </a:lvl1pPr>
          </a:lstStyle>
          <a:p>
            <a:pPr>
              <a:defRPr/>
            </a:pPr>
            <a:fld id="{EBF026BB-DA87-4555-BCBE-9B04E065A70A}" type="slidenum">
              <a:rPr lang="vi-VN"/>
              <a:pPr>
                <a:defRPr/>
              </a:pPr>
              <a:t>‹#›</a:t>
            </a:fld>
            <a:endParaRPr lang="vi-VN"/>
          </a:p>
        </p:txBody>
      </p:sp>
    </p:spTree>
    <p:extLst>
      <p:ext uri="{BB962C8B-B14F-4D97-AF65-F5344CB8AC3E}">
        <p14:creationId xmlns:p14="http://schemas.microsoft.com/office/powerpoint/2010/main" val="1254829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24199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9516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43483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927753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15345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992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3130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3510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76692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7659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16958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1323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4307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8703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235876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6277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62607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08627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92441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30865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090523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3095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pPr/>
              <a:t>11/20/2022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pPr/>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1"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7216" tIns="58608" rIns="117216" bIns="58608" numCol="1" anchor="ctr" anchorCtr="0" compatLnSpc="1">
            <a:prstTxWarp prst="textNoShape">
              <a:avLst/>
            </a:prstTxWarp>
          </a:bodyPr>
          <a:lstStyle/>
          <a:p>
            <a:pPr lvl="0"/>
            <a:r>
              <a:rPr lang="en-US"/>
              <a:t>Click to edit Master title style</a:t>
            </a:r>
            <a:endParaRPr lang="vi-VN"/>
          </a:p>
        </p:txBody>
      </p:sp>
      <p:sp>
        <p:nvSpPr>
          <p:cNvPr id="2051" name="Text Placeholder 2"/>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7216" tIns="58608" rIns="117216" bIns="586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519"/>
            <a:ext cx="2743200" cy="365125"/>
          </a:xfrm>
          <a:prstGeom prst="rect">
            <a:avLst/>
          </a:prstGeom>
        </p:spPr>
        <p:txBody>
          <a:bodyPr vert="horz" lIns="117216" tIns="58608" rIns="117216" bIns="58608" rtlCol="0" anchor="ctr"/>
          <a:lstStyle>
            <a:lvl1pPr algn="l" eaLnBrk="1" fontAlgn="auto" hangingPunct="1">
              <a:spcBef>
                <a:spcPts val="0"/>
              </a:spcBef>
              <a:spcAft>
                <a:spcPts val="0"/>
              </a:spcAft>
              <a:defRPr sz="1125">
                <a:solidFill>
                  <a:prstClr val="black">
                    <a:tint val="75000"/>
                  </a:prstClr>
                </a:solidFill>
                <a:latin typeface="Arial"/>
                <a:ea typeface="+mn-ea"/>
                <a:cs typeface="Arial" charset="0"/>
              </a:defRPr>
            </a:lvl1pPr>
          </a:lstStyle>
          <a:p>
            <a:pPr defTabSz="879126">
              <a:defRPr/>
            </a:pPr>
            <a:fld id="{DA6BE6AF-77EC-465E-83CA-F377FE8592AF}" type="datetimeFigureOut">
              <a:rPr lang="vi-VN" smtClean="0"/>
              <a:pPr defTabSz="879126">
                <a:defRPr/>
              </a:pPr>
              <a:t>20/11/2022</a:t>
            </a:fld>
            <a:endParaRPr lang="vi-VN"/>
          </a:p>
        </p:txBody>
      </p:sp>
      <p:sp>
        <p:nvSpPr>
          <p:cNvPr id="5" name="Footer Placeholder 4"/>
          <p:cNvSpPr>
            <a:spLocks noGrp="1"/>
          </p:cNvSpPr>
          <p:nvPr>
            <p:ph type="ftr" sz="quarter" idx="3"/>
          </p:nvPr>
        </p:nvSpPr>
        <p:spPr>
          <a:xfrm>
            <a:off x="4038600" y="6356519"/>
            <a:ext cx="4114800" cy="365125"/>
          </a:xfrm>
          <a:prstGeom prst="rect">
            <a:avLst/>
          </a:prstGeom>
        </p:spPr>
        <p:txBody>
          <a:bodyPr vert="horz" lIns="117216" tIns="58608" rIns="117216" bIns="58608" rtlCol="0" anchor="ctr"/>
          <a:lstStyle>
            <a:lvl1pPr algn="ctr" eaLnBrk="1" fontAlgn="auto" hangingPunct="1">
              <a:spcBef>
                <a:spcPts val="0"/>
              </a:spcBef>
              <a:spcAft>
                <a:spcPts val="0"/>
              </a:spcAft>
              <a:defRPr sz="1125">
                <a:solidFill>
                  <a:prstClr val="black">
                    <a:tint val="75000"/>
                  </a:prstClr>
                </a:solidFill>
                <a:latin typeface="Arial"/>
                <a:ea typeface="+mn-ea"/>
                <a:cs typeface="Arial" charset="0"/>
              </a:defRPr>
            </a:lvl1pPr>
          </a:lstStyle>
          <a:p>
            <a:pPr defTabSz="879126">
              <a:defRPr/>
            </a:pPr>
            <a:endParaRPr lang="vi-VN"/>
          </a:p>
        </p:txBody>
      </p:sp>
      <p:sp>
        <p:nvSpPr>
          <p:cNvPr id="6" name="Slide Number Placeholder 5"/>
          <p:cNvSpPr>
            <a:spLocks noGrp="1"/>
          </p:cNvSpPr>
          <p:nvPr>
            <p:ph type="sldNum" sz="quarter" idx="4"/>
          </p:nvPr>
        </p:nvSpPr>
        <p:spPr>
          <a:xfrm>
            <a:off x="8610600" y="6356519"/>
            <a:ext cx="2743200" cy="365125"/>
          </a:xfrm>
          <a:prstGeom prst="rect">
            <a:avLst/>
          </a:prstGeom>
        </p:spPr>
        <p:txBody>
          <a:bodyPr vert="horz" lIns="117216" tIns="58608" rIns="117216" bIns="58608" rtlCol="0" anchor="ctr"/>
          <a:lstStyle>
            <a:lvl1pPr algn="r" eaLnBrk="1" fontAlgn="auto" hangingPunct="1">
              <a:spcBef>
                <a:spcPts val="0"/>
              </a:spcBef>
              <a:spcAft>
                <a:spcPts val="0"/>
              </a:spcAft>
              <a:defRPr sz="1125">
                <a:solidFill>
                  <a:prstClr val="black">
                    <a:tint val="75000"/>
                  </a:prstClr>
                </a:solidFill>
                <a:latin typeface="Arial"/>
                <a:ea typeface="+mn-ea"/>
                <a:cs typeface="Arial" charset="0"/>
              </a:defRPr>
            </a:lvl1pPr>
          </a:lstStyle>
          <a:p>
            <a:pPr defTabSz="879126">
              <a:defRPr/>
            </a:pPr>
            <a:fld id="{D5EF68A6-1723-4396-A4B0-483FA0CEA245}" type="slidenum">
              <a:rPr lang="vi-VN" smtClean="0"/>
              <a:pPr defTabSz="879126">
                <a:defRPr/>
              </a:pPr>
              <a:t>‹#›</a:t>
            </a:fld>
            <a:endParaRPr lang="vi-VN"/>
          </a:p>
        </p:txBody>
      </p:sp>
    </p:spTree>
    <p:extLst>
      <p:ext uri="{BB962C8B-B14F-4D97-AF65-F5344CB8AC3E}">
        <p14:creationId xmlns:p14="http://schemas.microsoft.com/office/powerpoint/2010/main" val="724731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200" kern="1200">
          <a:solidFill>
            <a:schemeClr val="tx1"/>
          </a:solid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Calibri Light"/>
        </a:defRPr>
      </a:lvl2pPr>
      <a:lvl3pPr algn="l" rtl="0" eaLnBrk="0" fontAlgn="base" hangingPunct="0">
        <a:lnSpc>
          <a:spcPct val="90000"/>
        </a:lnSpc>
        <a:spcBef>
          <a:spcPct val="0"/>
        </a:spcBef>
        <a:spcAft>
          <a:spcPct val="0"/>
        </a:spcAft>
        <a:defRPr sz="4200">
          <a:solidFill>
            <a:schemeClr val="tx1"/>
          </a:solidFill>
          <a:latin typeface="Calibri Light"/>
        </a:defRPr>
      </a:lvl3pPr>
      <a:lvl4pPr algn="l" rtl="0" eaLnBrk="0" fontAlgn="base" hangingPunct="0">
        <a:lnSpc>
          <a:spcPct val="90000"/>
        </a:lnSpc>
        <a:spcBef>
          <a:spcPct val="0"/>
        </a:spcBef>
        <a:spcAft>
          <a:spcPct val="0"/>
        </a:spcAft>
        <a:defRPr sz="4200">
          <a:solidFill>
            <a:schemeClr val="tx1"/>
          </a:solidFill>
          <a:latin typeface="Calibri Light"/>
        </a:defRPr>
      </a:lvl4pPr>
      <a:lvl5pPr algn="l" rtl="0" eaLnBrk="0" fontAlgn="base" hangingPunct="0">
        <a:lnSpc>
          <a:spcPct val="90000"/>
        </a:lnSpc>
        <a:spcBef>
          <a:spcPct val="0"/>
        </a:spcBef>
        <a:spcAft>
          <a:spcPct val="0"/>
        </a:spcAft>
        <a:defRPr sz="4200">
          <a:solidFill>
            <a:schemeClr val="tx1"/>
          </a:solidFill>
          <a:latin typeface="Calibri Light"/>
        </a:defRPr>
      </a:lvl5pPr>
      <a:lvl6pPr marL="439562" algn="l" rtl="0" fontAlgn="base">
        <a:lnSpc>
          <a:spcPct val="90000"/>
        </a:lnSpc>
        <a:spcBef>
          <a:spcPct val="0"/>
        </a:spcBef>
        <a:spcAft>
          <a:spcPct val="0"/>
        </a:spcAft>
        <a:defRPr sz="4200">
          <a:solidFill>
            <a:schemeClr val="tx1"/>
          </a:solidFill>
          <a:latin typeface="Calibri Light"/>
        </a:defRPr>
      </a:lvl6pPr>
      <a:lvl7pPr marL="879126" algn="l" rtl="0" fontAlgn="base">
        <a:lnSpc>
          <a:spcPct val="90000"/>
        </a:lnSpc>
        <a:spcBef>
          <a:spcPct val="0"/>
        </a:spcBef>
        <a:spcAft>
          <a:spcPct val="0"/>
        </a:spcAft>
        <a:defRPr sz="4200">
          <a:solidFill>
            <a:schemeClr val="tx1"/>
          </a:solidFill>
          <a:latin typeface="Calibri Light"/>
        </a:defRPr>
      </a:lvl7pPr>
      <a:lvl8pPr marL="1318688" algn="l" rtl="0" fontAlgn="base">
        <a:lnSpc>
          <a:spcPct val="90000"/>
        </a:lnSpc>
        <a:spcBef>
          <a:spcPct val="0"/>
        </a:spcBef>
        <a:spcAft>
          <a:spcPct val="0"/>
        </a:spcAft>
        <a:defRPr sz="4200">
          <a:solidFill>
            <a:schemeClr val="tx1"/>
          </a:solidFill>
          <a:latin typeface="Calibri Light"/>
        </a:defRPr>
      </a:lvl8pPr>
      <a:lvl9pPr marL="1758251" algn="l" rtl="0" fontAlgn="base">
        <a:lnSpc>
          <a:spcPct val="90000"/>
        </a:lnSpc>
        <a:spcBef>
          <a:spcPct val="0"/>
        </a:spcBef>
        <a:spcAft>
          <a:spcPct val="0"/>
        </a:spcAft>
        <a:defRPr sz="4200">
          <a:solidFill>
            <a:schemeClr val="tx1"/>
          </a:solidFill>
          <a:latin typeface="Calibri Light"/>
        </a:defRPr>
      </a:lvl9pPr>
    </p:titleStyle>
    <p:bodyStyle>
      <a:lvl1pPr marL="219782" indent="-219782" algn="l" rtl="0" eaLnBrk="0" fontAlgn="base" hangingPunct="0">
        <a:lnSpc>
          <a:spcPct val="90000"/>
        </a:lnSpc>
        <a:spcBef>
          <a:spcPts val="962"/>
        </a:spcBef>
        <a:spcAft>
          <a:spcPct val="0"/>
        </a:spcAft>
        <a:buFont typeface="Arial" pitchFamily="34" charset="0"/>
        <a:buChar char="•"/>
        <a:defRPr sz="2700" kern="1200">
          <a:solidFill>
            <a:schemeClr val="tx1"/>
          </a:solidFill>
          <a:latin typeface="+mn-lt"/>
          <a:ea typeface="+mn-ea"/>
          <a:cs typeface="+mn-cs"/>
        </a:defRPr>
      </a:lvl1pPr>
      <a:lvl2pPr marL="659345" indent="-219782" algn="l" rtl="0" eaLnBrk="0" fontAlgn="base" hangingPunct="0">
        <a:lnSpc>
          <a:spcPct val="90000"/>
        </a:lnSpc>
        <a:spcBef>
          <a:spcPts val="481"/>
        </a:spcBef>
        <a:spcAft>
          <a:spcPct val="0"/>
        </a:spcAft>
        <a:buFont typeface="Arial" pitchFamily="34" charset="0"/>
        <a:buChar char="•"/>
        <a:defRPr sz="2325" kern="1200">
          <a:solidFill>
            <a:schemeClr val="tx1"/>
          </a:solidFill>
          <a:latin typeface="+mn-lt"/>
          <a:ea typeface="+mn-ea"/>
          <a:cs typeface="+mn-cs"/>
        </a:defRPr>
      </a:lvl2pPr>
      <a:lvl3pPr marL="1098906" indent="-219782" algn="l" rtl="0" eaLnBrk="0" fontAlgn="base" hangingPunct="0">
        <a:lnSpc>
          <a:spcPct val="90000"/>
        </a:lnSpc>
        <a:spcBef>
          <a:spcPts val="481"/>
        </a:spcBef>
        <a:spcAft>
          <a:spcPct val="0"/>
        </a:spcAft>
        <a:buFont typeface="Arial" pitchFamily="34" charset="0"/>
        <a:buChar char="•"/>
        <a:defRPr sz="1950" kern="1200">
          <a:solidFill>
            <a:schemeClr val="tx1"/>
          </a:solidFill>
          <a:latin typeface="+mn-lt"/>
          <a:ea typeface="+mn-ea"/>
          <a:cs typeface="+mn-cs"/>
        </a:defRPr>
      </a:lvl3pPr>
      <a:lvl4pPr marL="1538469" indent="-219782" algn="l" rtl="0" eaLnBrk="0" fontAlgn="base" hangingPunct="0">
        <a:lnSpc>
          <a:spcPct val="90000"/>
        </a:lnSpc>
        <a:spcBef>
          <a:spcPts val="481"/>
        </a:spcBef>
        <a:spcAft>
          <a:spcPct val="0"/>
        </a:spcAft>
        <a:buFont typeface="Arial" pitchFamily="34" charset="0"/>
        <a:buChar char="•"/>
        <a:defRPr kern="1200">
          <a:solidFill>
            <a:schemeClr val="tx1"/>
          </a:solidFill>
          <a:latin typeface="+mn-lt"/>
          <a:ea typeface="+mn-ea"/>
          <a:cs typeface="+mn-cs"/>
        </a:defRPr>
      </a:lvl4pPr>
      <a:lvl5pPr marL="1978033" indent="-219782" algn="l" rtl="0" eaLnBrk="0" fontAlgn="base" hangingPunct="0">
        <a:lnSpc>
          <a:spcPct val="90000"/>
        </a:lnSpc>
        <a:spcBef>
          <a:spcPts val="481"/>
        </a:spcBef>
        <a:spcAft>
          <a:spcPct val="0"/>
        </a:spcAft>
        <a:buFont typeface="Arial" pitchFamily="34" charset="0"/>
        <a:buChar char="•"/>
        <a:defRPr kern="1200">
          <a:solidFill>
            <a:schemeClr val="tx1"/>
          </a:solidFill>
          <a:latin typeface="+mn-lt"/>
          <a:ea typeface="+mn-ea"/>
          <a:cs typeface="+mn-cs"/>
        </a:defRPr>
      </a:lvl5pPr>
      <a:lvl6pPr marL="2417595" indent="-219782" algn="l" defTabSz="879126" rtl="0" eaLnBrk="1" latinLnBrk="0" hangingPunct="1">
        <a:lnSpc>
          <a:spcPct val="90000"/>
        </a:lnSpc>
        <a:spcBef>
          <a:spcPts val="481"/>
        </a:spcBef>
        <a:buFont typeface="Arial" panose="020B0604020202020204" pitchFamily="34" charset="0"/>
        <a:buChar char="•"/>
        <a:defRPr sz="1725" kern="1200">
          <a:solidFill>
            <a:schemeClr val="tx1"/>
          </a:solidFill>
          <a:latin typeface="+mn-lt"/>
          <a:ea typeface="+mn-ea"/>
          <a:cs typeface="+mn-cs"/>
        </a:defRPr>
      </a:lvl6pPr>
      <a:lvl7pPr marL="2857157" indent="-219782" algn="l" defTabSz="879126" rtl="0" eaLnBrk="1" latinLnBrk="0" hangingPunct="1">
        <a:lnSpc>
          <a:spcPct val="90000"/>
        </a:lnSpc>
        <a:spcBef>
          <a:spcPts val="481"/>
        </a:spcBef>
        <a:buFont typeface="Arial" panose="020B0604020202020204" pitchFamily="34" charset="0"/>
        <a:buChar char="•"/>
        <a:defRPr sz="1725" kern="1200">
          <a:solidFill>
            <a:schemeClr val="tx1"/>
          </a:solidFill>
          <a:latin typeface="+mn-lt"/>
          <a:ea typeface="+mn-ea"/>
          <a:cs typeface="+mn-cs"/>
        </a:defRPr>
      </a:lvl7pPr>
      <a:lvl8pPr marL="3296720" indent="-219782" algn="l" defTabSz="879126" rtl="0" eaLnBrk="1" latinLnBrk="0" hangingPunct="1">
        <a:lnSpc>
          <a:spcPct val="90000"/>
        </a:lnSpc>
        <a:spcBef>
          <a:spcPts val="481"/>
        </a:spcBef>
        <a:buFont typeface="Arial" panose="020B0604020202020204" pitchFamily="34" charset="0"/>
        <a:buChar char="•"/>
        <a:defRPr sz="1725" kern="1200">
          <a:solidFill>
            <a:schemeClr val="tx1"/>
          </a:solidFill>
          <a:latin typeface="+mn-lt"/>
          <a:ea typeface="+mn-ea"/>
          <a:cs typeface="+mn-cs"/>
        </a:defRPr>
      </a:lvl8pPr>
      <a:lvl9pPr marL="3736281" indent="-219782" algn="l" defTabSz="879126" rtl="0" eaLnBrk="1" latinLnBrk="0" hangingPunct="1">
        <a:lnSpc>
          <a:spcPct val="90000"/>
        </a:lnSpc>
        <a:spcBef>
          <a:spcPts val="481"/>
        </a:spcBef>
        <a:buFont typeface="Arial" panose="020B0604020202020204" pitchFamily="34" charset="0"/>
        <a:buChar char="•"/>
        <a:defRPr sz="1725" kern="1200">
          <a:solidFill>
            <a:schemeClr val="tx1"/>
          </a:solidFill>
          <a:latin typeface="+mn-lt"/>
          <a:ea typeface="+mn-ea"/>
          <a:cs typeface="+mn-cs"/>
        </a:defRPr>
      </a:lvl9pPr>
    </p:bodyStyle>
    <p:otherStyle>
      <a:defPPr>
        <a:defRPr lang="vi-VN"/>
      </a:defPPr>
      <a:lvl1pPr marL="0" algn="l" defTabSz="879126" rtl="0" eaLnBrk="1" latinLnBrk="0" hangingPunct="1">
        <a:defRPr sz="1725" kern="1200">
          <a:solidFill>
            <a:schemeClr val="tx1"/>
          </a:solidFill>
          <a:latin typeface="+mn-lt"/>
          <a:ea typeface="+mn-ea"/>
          <a:cs typeface="+mn-cs"/>
        </a:defRPr>
      </a:lvl1pPr>
      <a:lvl2pPr marL="439562" algn="l" defTabSz="879126" rtl="0" eaLnBrk="1" latinLnBrk="0" hangingPunct="1">
        <a:defRPr sz="1725" kern="1200">
          <a:solidFill>
            <a:schemeClr val="tx1"/>
          </a:solidFill>
          <a:latin typeface="+mn-lt"/>
          <a:ea typeface="+mn-ea"/>
          <a:cs typeface="+mn-cs"/>
        </a:defRPr>
      </a:lvl2pPr>
      <a:lvl3pPr marL="879126" algn="l" defTabSz="879126" rtl="0" eaLnBrk="1" latinLnBrk="0" hangingPunct="1">
        <a:defRPr sz="1725" kern="1200">
          <a:solidFill>
            <a:schemeClr val="tx1"/>
          </a:solidFill>
          <a:latin typeface="+mn-lt"/>
          <a:ea typeface="+mn-ea"/>
          <a:cs typeface="+mn-cs"/>
        </a:defRPr>
      </a:lvl3pPr>
      <a:lvl4pPr marL="1318688" algn="l" defTabSz="879126" rtl="0" eaLnBrk="1" latinLnBrk="0" hangingPunct="1">
        <a:defRPr sz="1725" kern="1200">
          <a:solidFill>
            <a:schemeClr val="tx1"/>
          </a:solidFill>
          <a:latin typeface="+mn-lt"/>
          <a:ea typeface="+mn-ea"/>
          <a:cs typeface="+mn-cs"/>
        </a:defRPr>
      </a:lvl4pPr>
      <a:lvl5pPr marL="1758251" algn="l" defTabSz="879126" rtl="0" eaLnBrk="1" latinLnBrk="0" hangingPunct="1">
        <a:defRPr sz="1725" kern="1200">
          <a:solidFill>
            <a:schemeClr val="tx1"/>
          </a:solidFill>
          <a:latin typeface="+mn-lt"/>
          <a:ea typeface="+mn-ea"/>
          <a:cs typeface="+mn-cs"/>
        </a:defRPr>
      </a:lvl5pPr>
      <a:lvl6pPr marL="2197813" algn="l" defTabSz="879126" rtl="0" eaLnBrk="1" latinLnBrk="0" hangingPunct="1">
        <a:defRPr sz="1725" kern="1200">
          <a:solidFill>
            <a:schemeClr val="tx1"/>
          </a:solidFill>
          <a:latin typeface="+mn-lt"/>
          <a:ea typeface="+mn-ea"/>
          <a:cs typeface="+mn-cs"/>
        </a:defRPr>
      </a:lvl6pPr>
      <a:lvl7pPr marL="2637375" algn="l" defTabSz="879126" rtl="0" eaLnBrk="1" latinLnBrk="0" hangingPunct="1">
        <a:defRPr sz="1725" kern="1200">
          <a:solidFill>
            <a:schemeClr val="tx1"/>
          </a:solidFill>
          <a:latin typeface="+mn-lt"/>
          <a:ea typeface="+mn-ea"/>
          <a:cs typeface="+mn-cs"/>
        </a:defRPr>
      </a:lvl7pPr>
      <a:lvl8pPr marL="3076939" algn="l" defTabSz="879126" rtl="0" eaLnBrk="1" latinLnBrk="0" hangingPunct="1">
        <a:defRPr sz="1725" kern="1200">
          <a:solidFill>
            <a:schemeClr val="tx1"/>
          </a:solidFill>
          <a:latin typeface="+mn-lt"/>
          <a:ea typeface="+mn-ea"/>
          <a:cs typeface="+mn-cs"/>
        </a:defRPr>
      </a:lvl8pPr>
      <a:lvl9pPr marL="3516502" algn="l" defTabSz="879126" rtl="0" eaLnBrk="1" latinLnBrk="0" hangingPunct="1">
        <a:defRPr sz="17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268380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30F570-C12E-4785-9D2A-C5A7F710992F}" type="datetimeFigureOut">
              <a:rPr lang="en-US" smtClean="0">
                <a:solidFill>
                  <a:prstClr val="black">
                    <a:tint val="75000"/>
                  </a:prstClr>
                </a:solidFill>
                <a:cs typeface="Arial" panose="020B0604020202020204" pitchFamily="34" charset="0"/>
              </a:rPr>
              <a:pPr>
                <a:defRPr/>
              </a:pPr>
              <a:t>11/20/2022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2403867-148C-4E56-971C-E21B7E94BFBA}" type="slidenum">
              <a:rPr lang="en-US" smtClean="0">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898520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31.png"/><Relationship Id="rId4" Type="http://schemas.openxmlformats.org/officeDocument/2006/relationships/hyperlink" Target="https://www.youtube.com/channel/UC4KJdxTA14SyBEAm7x2c09w?sub_confirmation=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gif"/><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4a"/><Relationship Id="rId16" Type="http://schemas.openxmlformats.org/officeDocument/2006/relationships/image" Target="../media/image14.gif"/><Relationship Id="rId1" Type="http://schemas.microsoft.com/office/2007/relationships/media" Target="../media/media1.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8.gif"/><Relationship Id="rId4" Type="http://schemas.openxmlformats.org/officeDocument/2006/relationships/audio" Target="../media/audio1.wav"/><Relationship Id="rId9" Type="http://schemas.openxmlformats.org/officeDocument/2006/relationships/image" Target="../media/image7.gif"/><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hyperlink" Target="https://www.youtube.com/channel/UC4KJdxTA14SyBEAm7x2c09w?sub_confirmation=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2B7A47C-4438-4FAC-AFB1-F7597EF99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260131" y="2497203"/>
            <a:ext cx="56717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56: EP ÊP IP UP</a:t>
            </a:r>
          </a:p>
        </p:txBody>
      </p:sp>
      <p:sp>
        <p:nvSpPr>
          <p:cNvPr id="3" name="Title 1">
            <a:extLst>
              <a:ext uri="{FF2B5EF4-FFF2-40B4-BE49-F238E27FC236}">
                <a16:creationId xmlns:a16="http://schemas.microsoft.com/office/drawing/2014/main" id="{5581B890-4842-4086-9A53-91606B7E2558}"/>
              </a:ext>
            </a:extLst>
          </p:cNvPr>
          <p:cNvSpPr txBox="1">
            <a:spLocks/>
          </p:cNvSpPr>
          <p:nvPr/>
        </p:nvSpPr>
        <p:spPr>
          <a:xfrm>
            <a:off x="2835797" y="1469366"/>
            <a:ext cx="6858000" cy="79393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125" b="1" dirty="0">
                <a:solidFill>
                  <a:srgbClr val="FF0000"/>
                </a:solidFill>
                <a:latin typeface="Times New Roman" panose="02020603050405020304" pitchFamily="18" charset="0"/>
                <a:cs typeface="Times New Roman" panose="02020603050405020304" pitchFamily="18" charset="0"/>
              </a:rPr>
              <a:t>TIẾNG VIỆT</a:t>
            </a:r>
          </a:p>
        </p:txBody>
      </p:sp>
      <p:sp>
        <p:nvSpPr>
          <p:cNvPr id="5" name="TextBox 4">
            <a:extLst>
              <a:ext uri="{FF2B5EF4-FFF2-40B4-BE49-F238E27FC236}">
                <a16:creationId xmlns:a16="http://schemas.microsoft.com/office/drawing/2014/main" id="{1E2FBDFE-C0F4-46B8-80DE-AD85389472DC}"/>
              </a:ext>
            </a:extLst>
          </p:cNvPr>
          <p:cNvSpPr txBox="1"/>
          <p:nvPr/>
        </p:nvSpPr>
        <p:spPr>
          <a:xfrm>
            <a:off x="2438401" y="152401"/>
            <a:ext cx="7829549" cy="461665"/>
          </a:xfrm>
          <a:prstGeom prst="rect">
            <a:avLst/>
          </a:prstGeom>
          <a:noFill/>
        </p:spPr>
        <p:txBody>
          <a:bodyPr wrap="square" rtlCol="0">
            <a:spAutoFit/>
          </a:bodyPr>
          <a:lstStyle/>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PHÒNG GIÁO DỤC VÀ ĐÀO TẠO QUẬN LONG BIÊN</a:t>
            </a:r>
          </a:p>
        </p:txBody>
      </p:sp>
    </p:spTree>
    <p:custDataLst>
      <p:tags r:id="rId1"/>
    </p:custDataLst>
    <p:extLst>
      <p:ext uri="{BB962C8B-B14F-4D97-AF65-F5344CB8AC3E}">
        <p14:creationId xmlns:p14="http://schemas.microsoft.com/office/powerpoint/2010/main" val="3976559757"/>
      </p:ext>
    </p:extLst>
  </p:cSld>
  <p:clrMapOvr>
    <a:masterClrMapping/>
  </p:clrMapOvr>
  <mc:AlternateContent xmlns:mc="http://schemas.openxmlformats.org/markup-compatibility/2006" xmlns:p14="http://schemas.microsoft.com/office/powerpoint/2010/main">
    <mc:Choice Requires="p14">
      <p:transition spd="slow" p14:dur="2000" advTm="13146"/>
    </mc:Choice>
    <mc:Fallback xmlns="">
      <p:transition spd="slow" advTm="1314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p">
            <a:hlinkClick r:id="" action="ppaction://media"/>
            <a:extLst>
              <a:ext uri="{FF2B5EF4-FFF2-40B4-BE49-F238E27FC236}">
                <a16:creationId xmlns:a16="http://schemas.microsoft.com/office/drawing/2014/main" id="{B903C9C7-BCCA-44F4-99D3-BEF007DC95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3467" y="743627"/>
            <a:ext cx="10905066" cy="5370744"/>
          </a:xfrm>
          <a:prstGeom prst="rect">
            <a:avLst/>
          </a:prstGeom>
        </p:spPr>
      </p:pic>
    </p:spTree>
    <p:extLst>
      <p:ext uri="{BB962C8B-B14F-4D97-AF65-F5344CB8AC3E}">
        <p14:creationId xmlns:p14="http://schemas.microsoft.com/office/powerpoint/2010/main" val="13853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êp">
            <a:hlinkClick r:id="" action="ppaction://media"/>
            <a:extLst>
              <a:ext uri="{FF2B5EF4-FFF2-40B4-BE49-F238E27FC236}">
                <a16:creationId xmlns:a16="http://schemas.microsoft.com/office/drawing/2014/main" id="{0C4F4AB8-CD1C-4B23-B79D-DF481C0802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3467" y="743627"/>
            <a:ext cx="10905066" cy="5370744"/>
          </a:xfrm>
          <a:prstGeom prst="rect">
            <a:avLst/>
          </a:prstGeom>
        </p:spPr>
      </p:pic>
    </p:spTree>
    <p:extLst>
      <p:ext uri="{BB962C8B-B14F-4D97-AF65-F5344CB8AC3E}">
        <p14:creationId xmlns:p14="http://schemas.microsoft.com/office/powerpoint/2010/main" val="12005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p">
            <a:hlinkClick r:id="" action="ppaction://media"/>
            <a:extLst>
              <a:ext uri="{FF2B5EF4-FFF2-40B4-BE49-F238E27FC236}">
                <a16:creationId xmlns:a16="http://schemas.microsoft.com/office/drawing/2014/main" id="{34311719-0066-456C-BA5E-774D035476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3467" y="743627"/>
            <a:ext cx="10905066" cy="5370744"/>
          </a:xfrm>
          <a:prstGeom prst="rect">
            <a:avLst/>
          </a:prstGeom>
        </p:spPr>
      </p:pic>
    </p:spTree>
    <p:extLst>
      <p:ext uri="{BB962C8B-B14F-4D97-AF65-F5344CB8AC3E}">
        <p14:creationId xmlns:p14="http://schemas.microsoft.com/office/powerpoint/2010/main" val="6007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up">
            <a:hlinkClick r:id="" action="ppaction://media"/>
            <a:extLst>
              <a:ext uri="{FF2B5EF4-FFF2-40B4-BE49-F238E27FC236}">
                <a16:creationId xmlns:a16="http://schemas.microsoft.com/office/drawing/2014/main" id="{FA9471B0-E78B-4C5C-90B8-E1026B3800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3467" y="743627"/>
            <a:ext cx="10905066" cy="5370744"/>
          </a:xfrm>
          <a:prstGeom prst="rect">
            <a:avLst/>
          </a:prstGeom>
        </p:spPr>
      </p:pic>
    </p:spTree>
    <p:extLst>
      <p:ext uri="{BB962C8B-B14F-4D97-AF65-F5344CB8AC3E}">
        <p14:creationId xmlns:p14="http://schemas.microsoft.com/office/powerpoint/2010/main" val="32893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ảnh Powerpoint - - Tổng hợp hình ảnh dành cho Powerpoint đẹp nhất">
            <a:extLst>
              <a:ext uri="{FF2B5EF4-FFF2-40B4-BE49-F238E27FC236}">
                <a16:creationId xmlns:a16="http://schemas.microsoft.com/office/drawing/2014/main" id="{732CD38F-2334-45BA-AA9F-88CDC88A7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2D242-8E2A-41EA-B715-A9AB3A74388A}"/>
              </a:ext>
            </a:extLst>
          </p:cNvPr>
          <p:cNvSpPr txBox="1"/>
          <p:nvPr/>
        </p:nvSpPr>
        <p:spPr>
          <a:xfrm>
            <a:off x="3475731" y="2226061"/>
            <a:ext cx="5572016" cy="1323439"/>
          </a:xfrm>
          <a:prstGeom prst="rect">
            <a:avLst/>
          </a:prstGeom>
          <a:noFill/>
        </p:spPr>
        <p:txBody>
          <a:bodyPr wrap="square" rtlCol="0">
            <a:spAutoFit/>
          </a:bodyPr>
          <a:lstStyle/>
          <a:p>
            <a:pPr algn="ctr"/>
            <a:r>
              <a:rPr lang="en-US" sz="8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SGK-TV" pitchFamily="2" charset="0"/>
                <a:cs typeface="Arial-SGK-TV" pitchFamily="2" charset="0"/>
              </a:rPr>
              <a:t>Tiết</a:t>
            </a: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SGK-TV" pitchFamily="2" charset="0"/>
                <a:cs typeface="Arial-SGK-TV" pitchFamily="2" charset="0"/>
              </a:rPr>
              <a:t> 2</a:t>
            </a:r>
          </a:p>
        </p:txBody>
      </p:sp>
    </p:spTree>
    <p:extLst>
      <p:ext uri="{BB962C8B-B14F-4D97-AF65-F5344CB8AC3E}">
        <p14:creationId xmlns:p14="http://schemas.microsoft.com/office/powerpoint/2010/main" val="425954208"/>
      </p:ext>
    </p:extLst>
  </p:cSld>
  <p:clrMapOvr>
    <a:masterClrMapping/>
  </p:clrMapOvr>
  <mc:AlternateContent xmlns:mc="http://schemas.openxmlformats.org/markup-compatibility/2006" xmlns:p14="http://schemas.microsoft.com/office/powerpoint/2010/main">
    <mc:Choice Requires="p14">
      <p:transition spd="slow" p14:dur="2000" advTm="7223"/>
    </mc:Choice>
    <mc:Fallback xmlns="">
      <p:transition spd="slow" advTm="722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CC5DDB-CC78-4F56-880E-C17898B6A042}"/>
              </a:ext>
            </a:extLst>
          </p:cNvPr>
          <p:cNvGrpSpPr/>
          <p:nvPr/>
        </p:nvGrpSpPr>
        <p:grpSpPr>
          <a:xfrm>
            <a:off x="2971900" y="429380"/>
            <a:ext cx="7756892" cy="6223013"/>
            <a:chOff x="2288111" y="0"/>
            <a:chExt cx="7756892" cy="6223013"/>
          </a:xfrm>
        </p:grpSpPr>
        <p:grpSp>
          <p:nvGrpSpPr>
            <p:cNvPr id="6" name="Group 5">
              <a:extLst>
                <a:ext uri="{FF2B5EF4-FFF2-40B4-BE49-F238E27FC236}">
                  <a16:creationId xmlns:a16="http://schemas.microsoft.com/office/drawing/2014/main" id="{AEED10BD-A48A-47B2-B306-9F186A4BDFD6}"/>
                </a:ext>
              </a:extLst>
            </p:cNvPr>
            <p:cNvGrpSpPr/>
            <p:nvPr/>
          </p:nvGrpSpPr>
          <p:grpSpPr>
            <a:xfrm>
              <a:off x="2494369" y="0"/>
              <a:ext cx="7344376" cy="6223013"/>
              <a:chOff x="2494369" y="0"/>
              <a:chExt cx="7344376" cy="6223013"/>
            </a:xfrm>
          </p:grpSpPr>
          <p:pic>
            <p:nvPicPr>
              <p:cNvPr id="3" name="Picture 2" descr="A picture containing window, tiled&#10;&#10;Description automatically generated">
                <a:extLst>
                  <a:ext uri="{FF2B5EF4-FFF2-40B4-BE49-F238E27FC236}">
                    <a16:creationId xmlns:a16="http://schemas.microsoft.com/office/drawing/2014/main" id="{B0138082-AD68-4C2E-927E-529F1EA6B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483" y="4908563"/>
                <a:ext cx="7203262" cy="1314450"/>
              </a:xfrm>
              <a:prstGeom prst="rect">
                <a:avLst/>
              </a:prstGeom>
            </p:spPr>
          </p:pic>
          <p:pic>
            <p:nvPicPr>
              <p:cNvPr id="5" name="Picture 4" descr="Chart&#10;&#10;Description automatically generated">
                <a:extLst>
                  <a:ext uri="{FF2B5EF4-FFF2-40B4-BE49-F238E27FC236}">
                    <a16:creationId xmlns:a16="http://schemas.microsoft.com/office/drawing/2014/main" id="{19C60E60-67D1-4F34-A7A7-883771956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369" y="0"/>
                <a:ext cx="7203262" cy="5208819"/>
              </a:xfrm>
              <a:prstGeom prst="rect">
                <a:avLst/>
              </a:prstGeom>
            </p:spPr>
          </p:pic>
        </p:grpSp>
        <p:pic>
          <p:nvPicPr>
            <p:cNvPr id="9" name="Picture 8" descr="Chart&#10;&#10;Description automatically generated">
              <a:extLst>
                <a:ext uri="{FF2B5EF4-FFF2-40B4-BE49-F238E27FC236}">
                  <a16:creationId xmlns:a16="http://schemas.microsoft.com/office/drawing/2014/main" id="{C82A5C3B-9373-4E06-88A3-B7D3B955801C}"/>
                </a:ext>
              </a:extLst>
            </p:cNvPr>
            <p:cNvPicPr>
              <a:picLocks noChangeAspect="1"/>
            </p:cNvPicPr>
            <p:nvPr/>
          </p:nvPicPr>
          <p:blipFill rotWithShape="1">
            <a:blip r:embed="rId4">
              <a:extLst>
                <a:ext uri="{28A0092B-C50C-407E-A947-70E740481C1C}">
                  <a14:useLocalDpi xmlns:a14="http://schemas.microsoft.com/office/drawing/2010/main" val="0"/>
                </a:ext>
              </a:extLst>
            </a:blip>
            <a:srcRect l="96261" t="38734" r="157" b="31659"/>
            <a:stretch/>
          </p:blipFill>
          <p:spPr>
            <a:xfrm>
              <a:off x="9322963" y="4023591"/>
              <a:ext cx="722040" cy="1542197"/>
            </a:xfrm>
            <a:prstGeom prst="rect">
              <a:avLst/>
            </a:prstGeom>
          </p:spPr>
        </p:pic>
        <p:pic>
          <p:nvPicPr>
            <p:cNvPr id="10" name="Picture 9" descr="Chart&#10;&#10;Description automatically generated">
              <a:extLst>
                <a:ext uri="{FF2B5EF4-FFF2-40B4-BE49-F238E27FC236}">
                  <a16:creationId xmlns:a16="http://schemas.microsoft.com/office/drawing/2014/main" id="{22F50A75-2F80-475F-93F0-F1CEF1B52A3D}"/>
                </a:ext>
              </a:extLst>
            </p:cNvPr>
            <p:cNvPicPr>
              <a:picLocks noChangeAspect="1"/>
            </p:cNvPicPr>
            <p:nvPr/>
          </p:nvPicPr>
          <p:blipFill rotWithShape="1">
            <a:blip r:embed="rId4">
              <a:extLst>
                <a:ext uri="{28A0092B-C50C-407E-A947-70E740481C1C}">
                  <a14:useLocalDpi xmlns:a14="http://schemas.microsoft.com/office/drawing/2010/main" val="0"/>
                </a:ext>
              </a:extLst>
            </a:blip>
            <a:srcRect l="96261" t="38734" r="157" b="31659"/>
            <a:stretch/>
          </p:blipFill>
          <p:spPr>
            <a:xfrm>
              <a:off x="2288111" y="4434760"/>
              <a:ext cx="722040" cy="947606"/>
            </a:xfrm>
            <a:prstGeom prst="rect">
              <a:avLst/>
            </a:prstGeom>
          </p:spPr>
        </p:pic>
      </p:grpSp>
      <p:pic>
        <p:nvPicPr>
          <p:cNvPr id="13" name="Picture 12">
            <a:extLst>
              <a:ext uri="{FF2B5EF4-FFF2-40B4-BE49-F238E27FC236}">
                <a16:creationId xmlns:a16="http://schemas.microsoft.com/office/drawing/2014/main" id="{37773CB8-2DCE-4D3B-B91B-A8BF92FC6D44}"/>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0" y="-77460"/>
            <a:ext cx="3819398" cy="1917288"/>
          </a:xfrm>
          <a:prstGeom prst="rect">
            <a:avLst/>
          </a:prstGeom>
        </p:spPr>
      </p:pic>
      <p:sp>
        <p:nvSpPr>
          <p:cNvPr id="12" name="TextBox 11"/>
          <p:cNvSpPr txBox="1"/>
          <p:nvPr/>
        </p:nvSpPr>
        <p:spPr>
          <a:xfrm>
            <a:off x="1026595" y="732101"/>
            <a:ext cx="4864081" cy="1015663"/>
          </a:xfrm>
          <a:prstGeom prst="rect">
            <a:avLst/>
          </a:prstGeom>
          <a:noFill/>
        </p:spPr>
        <p:txBody>
          <a:bodyPr wrap="square" rtlCol="0">
            <a:spAutoFit/>
          </a:bodyPr>
          <a:lstStyle/>
          <a:p>
            <a:r>
              <a:rPr lang="en-US" sz="6000" b="1" dirty="0" err="1">
                <a:solidFill>
                  <a:srgbClr val="0000CC"/>
                </a:solidFill>
                <a:latin typeface="Times New Roman" panose="02020603050405020304" pitchFamily="18" charset="0"/>
                <a:cs typeface="Times New Roman" panose="02020603050405020304" pitchFamily="18" charset="0"/>
              </a:rPr>
              <a:t>Viết</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vở</a:t>
            </a:r>
            <a:endParaRPr lang="en-US" sz="6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785709"/>
      </p:ext>
    </p:extLst>
  </p:cSld>
  <p:clrMapOvr>
    <a:masterClrMapping/>
  </p:clrMapOvr>
  <mc:AlternateContent xmlns:mc="http://schemas.openxmlformats.org/markup-compatibility/2006" xmlns:p14="http://schemas.microsoft.com/office/powerpoint/2010/main">
    <mc:Choice Requires="p14">
      <p:transition spd="slow" p14:dur="2000" advTm="35931"/>
    </mc:Choice>
    <mc:Fallback xmlns="">
      <p:transition spd="slow" advTm="3593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160204" y="4212355"/>
            <a:ext cx="11849100" cy="2308324"/>
          </a:xfrm>
          <a:prstGeom prst="rect">
            <a:avLst/>
          </a:prstGeom>
          <a:noFill/>
        </p:spPr>
        <p:txBody>
          <a:bodyPr wrap="square" rtlCol="0">
            <a:spAutoFit/>
          </a:bodyPr>
          <a:lstStyle/>
          <a:p>
            <a:r>
              <a:rPr lang="en-US" sz="3600" b="1" smtClean="0">
                <a:latin typeface="Arial" panose="020B0604020202020204" pitchFamily="34" charset="0"/>
                <a:cs typeface="Arial" panose="020B0604020202020204" pitchFamily="34" charset="0"/>
              </a:rPr>
              <a:t>	Dịp nghỉ lễ, nhà Hà có chú Tư và cô Lan đến chơi. Mẹ nấu súp gà, cơm nếp và rán cá chép. Hà giúp mẹ rửa rau quả và sắp xếp bát đĩa. Bố thì dọn dẹp nhà cửa. Nhà Hà hôm nay thật là vui. </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1400876" y="4212355"/>
            <a:ext cx="837398" cy="646331"/>
          </a:xfrm>
          <a:prstGeom prst="rect">
            <a:avLst/>
          </a:prstGeom>
        </p:spPr>
        <p:txBody>
          <a:bodyPr wrap="square">
            <a:spAutoFit/>
          </a:bodyPr>
          <a:lstStyle/>
          <a:p>
            <a:r>
              <a:rPr lang="en-US" sz="3600" b="1" smtClean="0">
                <a:solidFill>
                  <a:srgbClr val="FF0000"/>
                </a:solidFill>
                <a:latin typeface="Arial" panose="020B0604020202020204" pitchFamily="34" charset="0"/>
                <a:cs typeface="Arial" panose="020B0604020202020204" pitchFamily="34" charset="0"/>
              </a:rPr>
              <a:t>ip</a:t>
            </a:r>
            <a:endParaRPr lang="en-US" sz="3600" dirty="0">
              <a:solidFill>
                <a:srgbClr val="FF0000"/>
              </a:solidFill>
              <a:latin typeface="Arial" panose="020B0604020202020204" pitchFamily="34" charset="0"/>
              <a:cs typeface="Arial" panose="020B0604020202020204" pitchFamily="34" charset="0"/>
            </a:endParaRPr>
          </a:p>
        </p:txBody>
      </p:sp>
      <p:sp>
        <p:nvSpPr>
          <p:cNvPr id="11" name="Rectangle 10"/>
          <p:cNvSpPr/>
          <p:nvPr/>
        </p:nvSpPr>
        <p:spPr>
          <a:xfrm>
            <a:off x="3363240" y="4764243"/>
            <a:ext cx="779646" cy="646331"/>
          </a:xfrm>
          <a:prstGeom prst="rect">
            <a:avLst/>
          </a:prstGeom>
        </p:spPr>
        <p:txBody>
          <a:bodyPr wrap="square">
            <a:spAutoFit/>
          </a:bodyPr>
          <a:lstStyle/>
          <a:p>
            <a:r>
              <a:rPr lang="en-US" sz="3600" b="1" smtClean="0">
                <a:solidFill>
                  <a:srgbClr val="FF0000"/>
                </a:solidFill>
                <a:latin typeface="Arial" panose="020B0604020202020204" pitchFamily="34" charset="0"/>
                <a:cs typeface="Arial" panose="020B0604020202020204" pitchFamily="34" charset="0"/>
              </a:rPr>
              <a:t>up</a:t>
            </a:r>
            <a:endParaRPr lang="en-US" sz="3600" dirty="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6218674" y="4766748"/>
            <a:ext cx="991402" cy="646331"/>
          </a:xfrm>
          <a:prstGeom prst="rect">
            <a:avLst/>
          </a:prstGeom>
        </p:spPr>
        <p:txBody>
          <a:bodyPr wrap="square">
            <a:spAutoFit/>
          </a:bodyPr>
          <a:lstStyle/>
          <a:p>
            <a:r>
              <a:rPr lang="en-US" sz="3600" b="1" smtClean="0">
                <a:solidFill>
                  <a:srgbClr val="FF0000"/>
                </a:solidFill>
                <a:latin typeface="Arial" panose="020B0604020202020204" pitchFamily="34" charset="0"/>
                <a:cs typeface="Arial" panose="020B0604020202020204" pitchFamily="34" charset="0"/>
              </a:rPr>
              <a:t>êp</a:t>
            </a:r>
            <a:endParaRPr lang="en-US" sz="3600"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6514068" y="5313488"/>
            <a:ext cx="1005793" cy="646331"/>
          </a:xfrm>
          <a:prstGeom prst="rect">
            <a:avLst/>
          </a:prstGeom>
        </p:spPr>
        <p:txBody>
          <a:bodyPr wrap="square">
            <a:spAutoFit/>
          </a:bodyPr>
          <a:lstStyle/>
          <a:p>
            <a:r>
              <a:rPr lang="en-US" sz="3600" b="1" smtClean="0">
                <a:solidFill>
                  <a:srgbClr val="FF0000"/>
                </a:solidFill>
                <a:latin typeface="Arial" panose="020B0604020202020204" pitchFamily="34" charset="0"/>
                <a:cs typeface="Arial" panose="020B0604020202020204" pitchFamily="34" charset="0"/>
              </a:rPr>
              <a:t>êp</a:t>
            </a:r>
            <a:endParaRPr lang="en-US" sz="3600" dirty="0">
              <a:solidFill>
                <a:srgbClr val="FF0000"/>
              </a:solidFill>
              <a:latin typeface="Arial" panose="020B0604020202020204" pitchFamily="34" charset="0"/>
              <a:cs typeface="Arial" panose="020B0604020202020204" pitchFamily="34" charset="0"/>
            </a:endParaRPr>
          </a:p>
        </p:txBody>
      </p:sp>
      <p:pic>
        <p:nvPicPr>
          <p:cNvPr id="2" name="Picture 1">
            <a:hlinkClick r:id="rId4"/>
          </p:cNvPr>
          <p:cNvPicPr>
            <a:picLocks noChangeAspect="1"/>
          </p:cNvPicPr>
          <p:nvPr/>
        </p:nvPicPr>
        <p:blipFill>
          <a:blip r:embed="rId5" cstate="print"/>
          <a:stretch>
            <a:fillRect/>
          </a:stretch>
        </p:blipFill>
        <p:spPr>
          <a:xfrm>
            <a:off x="-23648" y="4097"/>
            <a:ext cx="12215648" cy="3968401"/>
          </a:xfrm>
          <a:prstGeom prst="rect">
            <a:avLst/>
          </a:prstGeom>
        </p:spPr>
      </p:pic>
      <p:sp>
        <p:nvSpPr>
          <p:cNvPr id="10" name="Rectangle 9"/>
          <p:cNvSpPr/>
          <p:nvPr/>
        </p:nvSpPr>
        <p:spPr>
          <a:xfrm>
            <a:off x="563478" y="5313488"/>
            <a:ext cx="837398" cy="646331"/>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up</a:t>
            </a:r>
            <a:endParaRPr lang="en-US" sz="3600" dirty="0">
              <a:solidFill>
                <a:srgbClr val="FF0000"/>
              </a:solidFill>
              <a:latin typeface="Arial" panose="020B0604020202020204" pitchFamily="34" charset="0"/>
              <a:cs typeface="Arial" panose="020B0604020202020204" pitchFamily="34" charset="0"/>
            </a:endParaRPr>
          </a:p>
        </p:txBody>
      </p:sp>
      <p:sp>
        <p:nvSpPr>
          <p:cNvPr id="14" name="Rectangle 13"/>
          <p:cNvSpPr/>
          <p:nvPr/>
        </p:nvSpPr>
        <p:spPr>
          <a:xfrm>
            <a:off x="440756" y="5865204"/>
            <a:ext cx="991402" cy="646331"/>
          </a:xfrm>
          <a:prstGeom prst="rect">
            <a:avLst/>
          </a:prstGeom>
        </p:spPr>
        <p:txBody>
          <a:bodyPr wrap="square">
            <a:spAutoFit/>
          </a:bodyPr>
          <a:lstStyle/>
          <a:p>
            <a:r>
              <a:rPr lang="en-US" sz="3600" b="1" dirty="0" err="1">
                <a:solidFill>
                  <a:srgbClr val="FF0000"/>
                </a:solidFill>
                <a:latin typeface="Arial" panose="020B0604020202020204" pitchFamily="34" charset="0"/>
                <a:cs typeface="Arial" panose="020B0604020202020204" pitchFamily="34" charset="0"/>
              </a:rPr>
              <a:t>ep</a:t>
            </a:r>
            <a:endParaRPr lang="en-US" sz="3600" dirty="0">
              <a:solidFill>
                <a:srgbClr val="FF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C3B3069-80B8-4065-A6AE-620115C77412}"/>
              </a:ext>
            </a:extLst>
          </p:cNvPr>
          <p:cNvSpPr/>
          <p:nvPr/>
        </p:nvSpPr>
        <p:spPr>
          <a:xfrm>
            <a:off x="9513189" y="4764070"/>
            <a:ext cx="991402" cy="646331"/>
          </a:xfrm>
          <a:prstGeom prst="rect">
            <a:avLst/>
          </a:prstGeom>
        </p:spPr>
        <p:txBody>
          <a:bodyPr wrap="square">
            <a:spAutoFit/>
          </a:bodyPr>
          <a:lstStyle/>
          <a:p>
            <a:r>
              <a:rPr lang="en-US" sz="3600" b="1" dirty="0" err="1">
                <a:solidFill>
                  <a:srgbClr val="FF0000"/>
                </a:solidFill>
                <a:latin typeface="Arial" panose="020B0604020202020204" pitchFamily="34" charset="0"/>
                <a:cs typeface="Arial" panose="020B0604020202020204" pitchFamily="34" charset="0"/>
              </a:rPr>
              <a:t>ep</a:t>
            </a:r>
            <a:endParaRPr lang="en-US" sz="36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597BDCA-2F36-4284-92B6-EAC6AEA9A79F}"/>
              </a:ext>
            </a:extLst>
          </p:cNvPr>
          <p:cNvSpPr txBox="1"/>
          <p:nvPr/>
        </p:nvSpPr>
        <p:spPr>
          <a:xfrm>
            <a:off x="887363" y="4077759"/>
            <a:ext cx="609600" cy="477054"/>
          </a:xfrm>
          <a:prstGeom prst="rect">
            <a:avLst/>
          </a:prstGeom>
          <a:noFill/>
        </p:spPr>
        <p:txBody>
          <a:bodyPr wrap="square" rtlCol="0">
            <a:spAutoFit/>
          </a:bodyPr>
          <a:lstStyle/>
          <a:p>
            <a:r>
              <a:rPr lang="en-US" sz="2500" b="1" dirty="0">
                <a:solidFill>
                  <a:srgbClr val="C00000"/>
                </a:solidFill>
                <a:latin typeface="Times New Roman" panose="02020603050405020304" pitchFamily="18" charset="0"/>
                <a:cs typeface="Times New Roman" panose="02020603050405020304" pitchFamily="18" charset="0"/>
              </a:rPr>
              <a:t>1</a:t>
            </a:r>
          </a:p>
        </p:txBody>
      </p:sp>
      <p:sp>
        <p:nvSpPr>
          <p:cNvPr id="18" name="TextBox 17">
            <a:extLst>
              <a:ext uri="{FF2B5EF4-FFF2-40B4-BE49-F238E27FC236}">
                <a16:creationId xmlns:a16="http://schemas.microsoft.com/office/drawing/2014/main" id="{9FE3935F-548A-4DCB-A2A9-5386EA801D73}"/>
              </a:ext>
            </a:extLst>
          </p:cNvPr>
          <p:cNvSpPr txBox="1"/>
          <p:nvPr/>
        </p:nvSpPr>
        <p:spPr>
          <a:xfrm>
            <a:off x="1192163" y="4701838"/>
            <a:ext cx="609600" cy="477054"/>
          </a:xfrm>
          <a:prstGeom prst="rect">
            <a:avLst/>
          </a:prstGeom>
          <a:noFill/>
        </p:spPr>
        <p:txBody>
          <a:bodyPr wrap="square" rtlCol="0">
            <a:spAutoFit/>
          </a:bodyPr>
          <a:lstStyle/>
          <a:p>
            <a:r>
              <a:rPr lang="en-US" sz="2500" b="1" dirty="0">
                <a:solidFill>
                  <a:srgbClr val="C00000"/>
                </a:solidFill>
                <a:latin typeface="Times New Roman" panose="02020603050405020304" pitchFamily="18" charset="0"/>
                <a:cs typeface="Times New Roman" panose="02020603050405020304" pitchFamily="18" charset="0"/>
              </a:rPr>
              <a:t>2</a:t>
            </a:r>
          </a:p>
        </p:txBody>
      </p:sp>
      <p:sp>
        <p:nvSpPr>
          <p:cNvPr id="19" name="TextBox 18">
            <a:extLst>
              <a:ext uri="{FF2B5EF4-FFF2-40B4-BE49-F238E27FC236}">
                <a16:creationId xmlns:a16="http://schemas.microsoft.com/office/drawing/2014/main" id="{1E73CCD0-0CF7-4B80-8EF3-607214E50CA3}"/>
              </a:ext>
            </a:extLst>
          </p:cNvPr>
          <p:cNvSpPr txBox="1"/>
          <p:nvPr/>
        </p:nvSpPr>
        <p:spPr>
          <a:xfrm>
            <a:off x="10122316" y="4764070"/>
            <a:ext cx="609600" cy="477054"/>
          </a:xfrm>
          <a:prstGeom prst="rect">
            <a:avLst/>
          </a:prstGeom>
          <a:noFill/>
        </p:spPr>
        <p:txBody>
          <a:bodyPr wrap="square" rtlCol="0">
            <a:spAutoFit/>
          </a:bodyPr>
          <a:lstStyle/>
          <a:p>
            <a:r>
              <a:rPr lang="en-US" sz="2500" b="1" dirty="0">
                <a:solidFill>
                  <a:srgbClr val="C00000"/>
                </a:solidFill>
                <a:latin typeface="Times New Roman" panose="02020603050405020304" pitchFamily="18" charset="0"/>
                <a:cs typeface="Times New Roman" panose="02020603050405020304" pitchFamily="18" charset="0"/>
              </a:rPr>
              <a:t>3</a:t>
            </a:r>
          </a:p>
        </p:txBody>
      </p:sp>
      <p:sp>
        <p:nvSpPr>
          <p:cNvPr id="20" name="TextBox 19">
            <a:extLst>
              <a:ext uri="{FF2B5EF4-FFF2-40B4-BE49-F238E27FC236}">
                <a16:creationId xmlns:a16="http://schemas.microsoft.com/office/drawing/2014/main" id="{EF6547BB-253F-4D05-A009-A204A248338F}"/>
              </a:ext>
            </a:extLst>
          </p:cNvPr>
          <p:cNvSpPr txBox="1"/>
          <p:nvPr/>
        </p:nvSpPr>
        <p:spPr>
          <a:xfrm>
            <a:off x="8676264" y="5259809"/>
            <a:ext cx="609600" cy="477054"/>
          </a:xfrm>
          <a:prstGeom prst="rect">
            <a:avLst/>
          </a:prstGeom>
          <a:noFill/>
        </p:spPr>
        <p:txBody>
          <a:bodyPr wrap="square" rtlCol="0">
            <a:spAutoFit/>
          </a:bodyPr>
          <a:lstStyle/>
          <a:p>
            <a:r>
              <a:rPr lang="en-US" sz="2500" b="1" dirty="0">
                <a:solidFill>
                  <a:srgbClr val="C00000"/>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8CE89F9C-A1C9-409B-A88E-DD365745CE04}"/>
              </a:ext>
            </a:extLst>
          </p:cNvPr>
          <p:cNvSpPr txBox="1"/>
          <p:nvPr/>
        </p:nvSpPr>
        <p:spPr>
          <a:xfrm>
            <a:off x="2926657" y="5736863"/>
            <a:ext cx="609600" cy="477054"/>
          </a:xfrm>
          <a:prstGeom prst="rect">
            <a:avLst/>
          </a:prstGeom>
          <a:noFill/>
        </p:spPr>
        <p:txBody>
          <a:bodyPr wrap="square" rtlCol="0">
            <a:spAutoFit/>
          </a:bodyPr>
          <a:lstStyle/>
          <a:p>
            <a:r>
              <a:rPr lang="en-US" sz="2500" b="1" dirty="0">
                <a:solidFill>
                  <a:srgbClr val="C00000"/>
                </a:solidFill>
                <a:latin typeface="Times New Roman" panose="02020603050405020304" pitchFamily="18" charset="0"/>
                <a:cs typeface="Times New Roman" panose="02020603050405020304" pitchFamily="18" charset="0"/>
              </a:rPr>
              <a:t>5</a:t>
            </a:r>
          </a:p>
        </p:txBody>
      </p:sp>
    </p:spTree>
    <p:custDataLst>
      <p:tags r:id="rId1"/>
    </p:custDataLst>
    <p:extLst>
      <p:ext uri="{BB962C8B-B14F-4D97-AF65-F5344CB8AC3E}">
        <p14:creationId xmlns:p14="http://schemas.microsoft.com/office/powerpoint/2010/main" val="4003619176"/>
      </p:ext>
    </p:extLst>
  </p:cSld>
  <p:clrMapOvr>
    <a:masterClrMapping/>
  </p:clrMapOvr>
  <mc:AlternateContent xmlns:mc="http://schemas.openxmlformats.org/markup-compatibility/2006" xmlns:p14="http://schemas.microsoft.com/office/powerpoint/2010/main">
    <mc:Choice Requires="p14">
      <p:transition spd="slow" p14:dur="2000" advTm="193362"/>
    </mc:Choice>
    <mc:Fallback xmlns="">
      <p:transition spd="slow" advTm="193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0" grpId="0"/>
      <p:bldP spid="14" grpId="0"/>
      <p:bldP spid="16"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20646" y="418050"/>
            <a:ext cx="1924319" cy="781159"/>
          </a:xfrm>
          <a:prstGeom prst="rect">
            <a:avLst/>
          </a:prstGeom>
        </p:spPr>
      </p:pic>
      <p:sp>
        <p:nvSpPr>
          <p:cNvPr id="5" name="TextBox 4"/>
          <p:cNvSpPr txBox="1"/>
          <p:nvPr/>
        </p:nvSpPr>
        <p:spPr>
          <a:xfrm>
            <a:off x="2307903" y="412231"/>
            <a:ext cx="7761514" cy="646331"/>
          </a:xfrm>
          <a:prstGeom prst="rect">
            <a:avLst/>
          </a:prstGeom>
          <a:noFill/>
        </p:spPr>
        <p:txBody>
          <a:bodyPr wrap="square" rtlCol="0">
            <a:spAutoFit/>
          </a:bodyPr>
          <a:lstStyle/>
          <a:p>
            <a:pPr algn="ctr"/>
            <a:r>
              <a:rPr lang="en-US" sz="3600">
                <a:latin typeface="VNI-Avo" pitchFamily="2" charset="0"/>
              </a:rPr>
              <a:t>Khi nhaø coù khaùch</a:t>
            </a:r>
          </a:p>
        </p:txBody>
      </p:sp>
      <p:pic>
        <p:nvPicPr>
          <p:cNvPr id="4" name="Picture 3">
            <a:hlinkClick r:id="rId3"/>
          </p:cNvPr>
          <p:cNvPicPr>
            <a:picLocks noChangeAspect="1"/>
          </p:cNvPicPr>
          <p:nvPr/>
        </p:nvPicPr>
        <p:blipFill>
          <a:blip r:embed="rId4" cstate="print"/>
          <a:stretch>
            <a:fillRect/>
          </a:stretch>
        </p:blipFill>
        <p:spPr>
          <a:xfrm>
            <a:off x="1575352" y="1199209"/>
            <a:ext cx="8925709" cy="5399895"/>
          </a:xfrm>
          <a:prstGeom prst="rect">
            <a:avLst/>
          </a:prstGeom>
        </p:spPr>
      </p:pic>
    </p:spTree>
    <p:extLst>
      <p:ext uri="{BB962C8B-B14F-4D97-AF65-F5344CB8AC3E}">
        <p14:creationId xmlns:p14="http://schemas.microsoft.com/office/powerpoint/2010/main" val="4168183234"/>
      </p:ext>
    </p:extLst>
  </p:cSld>
  <p:clrMapOvr>
    <a:masterClrMapping/>
  </p:clrMapOvr>
  <mc:AlternateContent xmlns:mc="http://schemas.openxmlformats.org/markup-compatibility/2006" xmlns:p14="http://schemas.microsoft.com/office/powerpoint/2010/main">
    <mc:Choice Requires="p14">
      <p:transition spd="slow" p14:dur="2000" advTm="82734"/>
    </mc:Choice>
    <mc:Fallback xmlns="">
      <p:transition spd="slow" advTm="8273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01FDF2-BADB-4EDD-A6C0-C8076AE344CF}"/>
              </a:ext>
            </a:extLst>
          </p:cNvPr>
          <p:cNvSpPr/>
          <p:nvPr/>
        </p:nvSpPr>
        <p:spPr>
          <a:xfrm>
            <a:off x="1633332" y="916884"/>
            <a:ext cx="8925339" cy="490218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a:endParaRPr>
          </a:p>
        </p:txBody>
      </p:sp>
      <p:pic>
        <p:nvPicPr>
          <p:cNvPr id="28" name="图片 8">
            <a:extLst>
              <a:ext uri="{FF2B5EF4-FFF2-40B4-BE49-F238E27FC236}">
                <a16:creationId xmlns:a16="http://schemas.microsoft.com/office/drawing/2014/main" id="{DEDA4D4B-8843-4535-99DE-0066A475F0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604" y="857251"/>
            <a:ext cx="8318754" cy="496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6313663" y="1111899"/>
            <a:ext cx="1843088" cy="42862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2475" b="1">
                <a:solidFill>
                  <a:prstClr val="white"/>
                </a:solidFill>
                <a:latin typeface="Calibri"/>
                <a:cs typeface="Arial" panose="020B0604020202020204" pitchFamily="34" charset="0"/>
              </a:rPr>
              <a:t>Củng cố</a:t>
            </a:r>
            <a:endParaRPr lang="en-US" sz="2475" b="1" dirty="0">
              <a:solidFill>
                <a:prstClr val="white"/>
              </a:solidFill>
              <a:latin typeface="Calibri"/>
              <a:cs typeface="Arial" panose="020B0604020202020204" pitchFamily="34" charset="0"/>
            </a:endParaRPr>
          </a:p>
        </p:txBody>
      </p:sp>
      <p:sp>
        <p:nvSpPr>
          <p:cNvPr id="33" name="TextBox 7"/>
          <p:cNvSpPr txBox="1">
            <a:spLocks noChangeArrowheads="1"/>
          </p:cNvSpPr>
          <p:nvPr/>
        </p:nvSpPr>
        <p:spPr bwMode="auto">
          <a:xfrm>
            <a:off x="3126581" y="3338157"/>
            <a:ext cx="59388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a:defRPr/>
            </a:pPr>
            <a:r>
              <a:rPr lang="en-US" altLang="en-US" sz="2700" b="1" dirty="0">
                <a:solidFill>
                  <a:srgbClr val="006600"/>
                </a:solidFill>
                <a:latin typeface="Arial" panose="020B0604020202020204" pitchFamily="34" charset="0"/>
                <a:cs typeface="Arial" panose="020B0604020202020204" pitchFamily="34" charset="0"/>
              </a:rPr>
              <a:t>- Con </a:t>
            </a:r>
            <a:r>
              <a:rPr lang="en-US" altLang="en-US" sz="2700" b="1" dirty="0" err="1">
                <a:solidFill>
                  <a:srgbClr val="006600"/>
                </a:solidFill>
                <a:latin typeface="Arial" panose="020B0604020202020204" pitchFamily="34" charset="0"/>
                <a:cs typeface="Arial" panose="020B0604020202020204" pitchFamily="34" charset="0"/>
              </a:rPr>
              <a:t>hãy</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tìm</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những</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từ</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ngữ</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ngoài</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bài</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có</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dirty="0" err="1">
                <a:solidFill>
                  <a:srgbClr val="006600"/>
                </a:solidFill>
                <a:latin typeface="Arial" panose="020B0604020202020204" pitchFamily="34" charset="0"/>
                <a:cs typeface="Arial" panose="020B0604020202020204" pitchFamily="34" charset="0"/>
              </a:rPr>
              <a:t>chứa</a:t>
            </a:r>
            <a:r>
              <a:rPr lang="en-US" altLang="en-US" sz="2700" b="1" dirty="0">
                <a:solidFill>
                  <a:srgbClr val="006600"/>
                </a:solidFill>
                <a:latin typeface="Arial" panose="020B0604020202020204" pitchFamily="34" charset="0"/>
                <a:cs typeface="Arial" panose="020B0604020202020204" pitchFamily="34" charset="0"/>
              </a:rPr>
              <a:t> </a:t>
            </a:r>
            <a:r>
              <a:rPr lang="en-US" altLang="en-US" sz="2700" b="1" err="1">
                <a:solidFill>
                  <a:srgbClr val="006600"/>
                </a:solidFill>
                <a:latin typeface="Arial" panose="020B0604020202020204" pitchFamily="34" charset="0"/>
                <a:cs typeface="Arial" panose="020B0604020202020204" pitchFamily="34" charset="0"/>
              </a:rPr>
              <a:t>vần</a:t>
            </a:r>
            <a:r>
              <a:rPr lang="en-US" altLang="en-US" sz="2700" b="1">
                <a:solidFill>
                  <a:srgbClr val="006600"/>
                </a:solidFill>
                <a:latin typeface="Arial" panose="020B0604020202020204" pitchFamily="34" charset="0"/>
                <a:cs typeface="Arial" panose="020B0604020202020204" pitchFamily="34" charset="0"/>
              </a:rPr>
              <a:t> </a:t>
            </a:r>
            <a:r>
              <a:rPr lang="en-US" altLang="en-US" sz="2700" b="1" smtClean="0">
                <a:solidFill>
                  <a:srgbClr val="FF0000"/>
                </a:solidFill>
                <a:latin typeface="Arial" panose="020B0604020202020204" pitchFamily="34" charset="0"/>
                <a:cs typeface="Arial" panose="020B0604020202020204" pitchFamily="34" charset="0"/>
              </a:rPr>
              <a:t>ep, êp, ip, up </a:t>
            </a:r>
            <a:r>
              <a:rPr lang="en-US" altLang="en-US" sz="2700" b="1" smtClean="0">
                <a:solidFill>
                  <a:srgbClr val="006600"/>
                </a:solidFill>
                <a:latin typeface="Arial" panose="020B0604020202020204" pitchFamily="34" charset="0"/>
                <a:cs typeface="Arial" panose="020B0604020202020204" pitchFamily="34" charset="0"/>
              </a:rPr>
              <a:t>?</a:t>
            </a:r>
            <a:endParaRPr lang="en-US" altLang="en-US" sz="2700" b="1" dirty="0">
              <a:solidFill>
                <a:srgbClr val="006600"/>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3174587" y="4379976"/>
            <a:ext cx="5538788" cy="923330"/>
          </a:xfrm>
          <a:prstGeom prst="rect">
            <a:avLst/>
          </a:prstGeom>
          <a:noFill/>
          <a:ln w="9525">
            <a:solidFill>
              <a:schemeClr val="bg1"/>
            </a:solidFill>
            <a:miter lim="800000"/>
            <a:headEnd/>
            <a:tailEnd/>
          </a:ln>
        </p:spPr>
        <p:txBody>
          <a:bodyPr>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a:defRPr/>
            </a:pPr>
            <a:r>
              <a:rPr lang="en-US" altLang="en-US" sz="2700" b="1">
                <a:solidFill>
                  <a:srgbClr val="006600"/>
                </a:solidFill>
                <a:latin typeface="Arial" panose="020B0604020202020204" pitchFamily="34" charset="0"/>
                <a:cs typeface="Arial" panose="020B0604020202020204" pitchFamily="34" charset="0"/>
              </a:rPr>
              <a:t>- Nói câu với một trong những từ ngữ con vừa tìm được</a:t>
            </a:r>
            <a:r>
              <a:rPr lang="vi-VN" altLang="en-US" sz="2700" b="1">
                <a:solidFill>
                  <a:srgbClr val="006600"/>
                </a:solidFill>
                <a:latin typeface="Arial" panose="020B0604020202020204" pitchFamily="34" charset="0"/>
                <a:cs typeface="Arial" panose="020B0604020202020204" pitchFamily="34" charset="0"/>
              </a:rPr>
              <a:t>?</a:t>
            </a:r>
            <a:endParaRPr lang="en-US" altLang="en-US" sz="2700" b="1">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740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TextBox 2"/>
          <p:cNvSpPr txBox="1"/>
          <p:nvPr/>
        </p:nvSpPr>
        <p:spPr>
          <a:xfrm>
            <a:off x="4050631" y="1985212"/>
            <a:ext cx="4572000" cy="1015663"/>
          </a:xfrm>
          <a:prstGeom prst="rect">
            <a:avLst/>
          </a:prstGeom>
          <a:noFill/>
        </p:spPr>
        <p:txBody>
          <a:bodyPr wrap="square" rtlCol="0">
            <a:spAutoFit/>
          </a:bodyPr>
          <a:lstStyle/>
          <a:p>
            <a:r>
              <a:rPr lang="en-US" sz="6000" dirty="0">
                <a:solidFill>
                  <a:srgbClr val="FF0000"/>
                </a:solidFill>
                <a:latin typeface="Times New Roman" pitchFamily="18" charset="0"/>
                <a:cs typeface="Times New Roman" pitchFamily="18" charset="0"/>
              </a:rPr>
              <a:t>KHỞI ĐỘNG</a:t>
            </a:r>
          </a:p>
        </p:txBody>
      </p:sp>
    </p:spTree>
    <p:custDataLst>
      <p:tags r:id="rId1"/>
    </p:custDataLst>
    <p:extLst>
      <p:ext uri="{BB962C8B-B14F-4D97-AF65-F5344CB8AC3E}">
        <p14:creationId xmlns:p14="http://schemas.microsoft.com/office/powerpoint/2010/main" val="2796106680"/>
      </p:ext>
    </p:extLst>
  </p:cSld>
  <p:clrMapOvr>
    <a:masterClrMapping/>
  </p:clrMapOvr>
  <mc:AlternateContent xmlns:mc="http://schemas.openxmlformats.org/markup-compatibility/2006" xmlns:p14="http://schemas.microsoft.com/office/powerpoint/2010/main">
    <mc:Choice Requires="p14">
      <p:transition spd="slow" p14:dur="2000" advTm="6512"/>
    </mc:Choice>
    <mc:Fallback xmlns="">
      <p:transition spd="slow" advTm="651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609" y="4414072"/>
            <a:ext cx="1188758" cy="1188758"/>
          </a:xfrm>
          <a:prstGeom prst="rect">
            <a:avLst/>
          </a:prstGeom>
        </p:spPr>
      </p:pic>
      <p:sp>
        <p:nvSpPr>
          <p:cNvPr id="51" name="Rectangle 50"/>
          <p:cNvSpPr/>
          <p:nvPr/>
        </p:nvSpPr>
        <p:spPr>
          <a:xfrm>
            <a:off x="159844" y="733837"/>
            <a:ext cx="4198585" cy="2554545"/>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DA00DA"/>
                </a:solidFill>
                <a:effectLst/>
                <a:uLnTx/>
                <a:uFillTx/>
                <a:latin typeface="Calibri" panose="020F0502020204030204"/>
                <a:ea typeface="+mn-ea"/>
                <a:cs typeface="+mn-cs"/>
              </a:rPr>
              <a:t>HÁI 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DA00DA"/>
                </a:solidFill>
                <a:effectLst/>
                <a:uLnTx/>
                <a:uFillTx/>
                <a:latin typeface="Calibri" panose="020F0502020204030204"/>
                <a:ea typeface="+mn-ea"/>
                <a:cs typeface="+mn-cs"/>
              </a:rPr>
              <a:t>DÂN CHỦ</a:t>
            </a:r>
          </a:p>
        </p:txBody>
      </p:sp>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333" y="2331969"/>
            <a:ext cx="682398" cy="663291"/>
          </a:xfrm>
          <a:prstGeom prst="rect">
            <a:avLst/>
          </a:prstGeom>
        </p:spPr>
      </p:pic>
      <p:sp>
        <p:nvSpPr>
          <p:cNvPr id="30" name="Rectangle 29"/>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Chăm</a:t>
            </a:r>
            <a:r>
              <a:rPr kumimoji="0" lang="en-US" sz="48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002060"/>
                </a:solidFill>
                <a:effectLst/>
                <a:uLnTx/>
                <a:uFillTx/>
                <a:latin typeface="Calibri" panose="020F0502020204030204"/>
                <a:ea typeface="+mn-ea"/>
                <a:cs typeface="+mn-cs"/>
              </a:rPr>
              <a:t>học</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Rectangle 32"/>
          <p:cNvSpPr/>
          <p:nvPr/>
        </p:nvSpPr>
        <p:spPr>
          <a:xfrm>
            <a:off x="236864" y="4656203"/>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Bác</a:t>
            </a:r>
            <a:r>
              <a:rPr kumimoji="0" lang="en-US" sz="48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002060"/>
                </a:solidFill>
                <a:effectLst/>
                <a:uLnTx/>
                <a:uFillTx/>
                <a:latin typeface="Calibri" panose="020F0502020204030204"/>
                <a:ea typeface="+mn-ea"/>
                <a:cs typeface="+mn-cs"/>
              </a:rPr>
              <a:t>sĩ</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Rectangle 34"/>
          <p:cNvSpPr/>
          <p:nvPr/>
        </p:nvSpPr>
        <p:spPr>
          <a:xfrm>
            <a:off x="79664" y="4668590"/>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libri" panose="020F0502020204030204"/>
              </a:rPr>
              <a:t>Mẹ</a:t>
            </a:r>
            <a:r>
              <a:rPr lang="en-US" sz="4800" dirty="0">
                <a:solidFill>
                  <a:srgbClr val="002060"/>
                </a:solidFill>
                <a:latin typeface="Calibri" panose="020F0502020204030204"/>
              </a:rPr>
              <a:t> </a:t>
            </a:r>
            <a:r>
              <a:rPr lang="en-US" sz="4800" dirty="0" err="1">
                <a:solidFill>
                  <a:srgbClr val="002060"/>
                </a:solidFill>
                <a:latin typeface="Calibri" panose="020F0502020204030204"/>
              </a:rPr>
              <a:t>ngồi</a:t>
            </a:r>
            <a:r>
              <a:rPr lang="en-US" sz="4800" dirty="0">
                <a:solidFill>
                  <a:srgbClr val="002060"/>
                </a:solidFill>
                <a:latin typeface="Calibri" panose="020F0502020204030204"/>
              </a:rPr>
              <a:t> </a:t>
            </a:r>
            <a:r>
              <a:rPr lang="en-US" sz="4800" dirty="0" err="1">
                <a:solidFill>
                  <a:srgbClr val="002060"/>
                </a:solidFill>
                <a:latin typeface="Calibri" panose="020F0502020204030204"/>
              </a:rPr>
              <a:t>giặt</a:t>
            </a:r>
            <a:r>
              <a:rPr lang="en-US" sz="4800" dirty="0">
                <a:solidFill>
                  <a:srgbClr val="002060"/>
                </a:solidFill>
                <a:latin typeface="Calibri" panose="020F0502020204030204"/>
              </a:rPr>
              <a:t> </a:t>
            </a:r>
            <a:r>
              <a:rPr lang="en-US" sz="4800" dirty="0" err="1">
                <a:solidFill>
                  <a:srgbClr val="002060"/>
                </a:solidFill>
                <a:latin typeface="Calibri" panose="020F0502020204030204"/>
              </a:rPr>
              <a:t>áo</a:t>
            </a:r>
            <a:r>
              <a:rPr lang="en-US" sz="4800" dirty="0">
                <a:solidFill>
                  <a:srgbClr val="002060"/>
                </a:solidFill>
                <a:latin typeface="Calibri" panose="020F0502020204030204"/>
              </a:rPr>
              <a:t>, </a:t>
            </a:r>
            <a:r>
              <a:rPr lang="en-US" sz="4800" dirty="0" err="1">
                <a:solidFill>
                  <a:srgbClr val="002060"/>
                </a:solidFill>
                <a:latin typeface="Calibri" panose="020F0502020204030204"/>
              </a:rPr>
              <a:t>bé</a:t>
            </a:r>
            <a:r>
              <a:rPr lang="en-US" sz="4800" dirty="0">
                <a:solidFill>
                  <a:srgbClr val="002060"/>
                </a:solidFill>
                <a:latin typeface="Calibri" panose="020F0502020204030204"/>
              </a:rPr>
              <a:t> </a:t>
            </a:r>
            <a:r>
              <a:rPr lang="en-US" sz="4800" dirty="0" err="1">
                <a:solidFill>
                  <a:srgbClr val="002060"/>
                </a:solidFill>
                <a:latin typeface="Calibri" panose="020F0502020204030204"/>
              </a:rPr>
              <a:t>ngồi</a:t>
            </a:r>
            <a:r>
              <a:rPr lang="en-US" sz="4800" dirty="0">
                <a:solidFill>
                  <a:srgbClr val="002060"/>
                </a:solidFill>
                <a:latin typeface="Calibri" panose="020F0502020204030204"/>
              </a:rPr>
              <a:t> </a:t>
            </a:r>
            <a:r>
              <a:rPr lang="en-US" sz="4800" dirty="0" err="1">
                <a:solidFill>
                  <a:srgbClr val="002060"/>
                </a:solidFill>
                <a:latin typeface="Calibri" panose="020F0502020204030204"/>
              </a:rPr>
              <a:t>bên</a:t>
            </a:r>
            <a:r>
              <a:rPr lang="en-US" sz="4800" dirty="0">
                <a:solidFill>
                  <a:srgbClr val="002060"/>
                </a:solidFill>
                <a:latin typeface="Calibri" panose="020F0502020204030204"/>
              </a:rPr>
              <a:t> </a:t>
            </a:r>
            <a:r>
              <a:rPr lang="en-US" sz="4800" dirty="0" err="1">
                <a:solidFill>
                  <a:srgbClr val="002060"/>
                </a:solidFill>
                <a:latin typeface="Calibri" panose="020F0502020204030204"/>
              </a:rPr>
              <a:t>mẹ</a:t>
            </a:r>
            <a:r>
              <a:rPr lang="en-US" sz="4800" dirty="0">
                <a:solidFill>
                  <a:srgbClr val="002060"/>
                </a:solidFill>
                <a:latin typeface="Calibri" panose="020F0502020204030204"/>
              </a:rPr>
              <a:t>.</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sp>
        <p:nvSpPr>
          <p:cNvPr id="37" name="Rectangle 36"/>
          <p:cNvSpPr/>
          <p:nvPr/>
        </p:nvSpPr>
        <p:spPr>
          <a:xfrm>
            <a:off x="236864" y="4685601"/>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Chả</a:t>
            </a:r>
            <a:r>
              <a:rPr kumimoji="0" lang="en-US" sz="48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002060"/>
                </a:solidFill>
                <a:effectLst/>
                <a:uLnTx/>
                <a:uFillTx/>
                <a:latin typeface="Calibri" panose="020F0502020204030204"/>
                <a:ea typeface="+mn-ea"/>
                <a:cs typeface="+mn-cs"/>
              </a:rPr>
              <a:t>lá</a:t>
            </a:r>
            <a:r>
              <a:rPr kumimoji="0" lang="en-US" sz="48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002060"/>
                </a:solidFill>
                <a:effectLst/>
                <a:uLnTx/>
                <a:uFillTx/>
                <a:latin typeface="Calibri" panose="020F0502020204030204"/>
                <a:ea typeface="+mn-ea"/>
                <a:cs typeface="+mn-cs"/>
              </a:rPr>
              <a:t>lốt</a:t>
            </a:r>
            <a:r>
              <a:rPr kumimoji="0" lang="en-US" sz="48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48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002060"/>
                </a:solidFill>
                <a:effectLst/>
                <a:uLnTx/>
                <a:uFillTx/>
                <a:latin typeface="Calibri" panose="020F0502020204030204"/>
                <a:ea typeface="+mn-ea"/>
                <a:cs typeface="+mn-cs"/>
              </a:rPr>
              <a:t>thơm</a:t>
            </a:r>
            <a:r>
              <a:rPr lang="en-US" sz="4800" dirty="0">
                <a:solidFill>
                  <a:srgbClr val="002060"/>
                </a:solidFill>
                <a:latin typeface="Calibri" panose="020F0502020204030204"/>
              </a:rPr>
              <a:t>, </a:t>
            </a:r>
            <a:r>
              <a:rPr lang="en-US" sz="4800" dirty="0" err="1">
                <a:solidFill>
                  <a:srgbClr val="002060"/>
                </a:solidFill>
                <a:latin typeface="Calibri" panose="020F0502020204030204"/>
              </a:rPr>
              <a:t>vừa</a:t>
            </a:r>
            <a:r>
              <a:rPr lang="en-US" sz="4800" dirty="0">
                <a:solidFill>
                  <a:srgbClr val="002060"/>
                </a:solidFill>
                <a:latin typeface="Calibri" panose="020F0502020204030204"/>
              </a:rPr>
              <a:t> </a:t>
            </a:r>
            <a:r>
              <a:rPr lang="en-US" sz="4800" dirty="0" err="1">
                <a:solidFill>
                  <a:srgbClr val="002060"/>
                </a:solidFill>
                <a:latin typeface="Calibri" panose="020F0502020204030204"/>
              </a:rPr>
              <a:t>ngon</a:t>
            </a:r>
            <a:r>
              <a:rPr lang="en-US" sz="4800" dirty="0">
                <a:solidFill>
                  <a:srgbClr val="002060"/>
                </a:solidFill>
                <a:latin typeface="Calibri" panose="020F0502020204030204"/>
              </a:rPr>
              <a:t>.</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9" name="Rectangle 38"/>
          <p:cNvSpPr/>
          <p:nvPr/>
        </p:nvSpPr>
        <p:spPr>
          <a:xfrm>
            <a:off x="236864" y="470175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002060"/>
                </a:solidFill>
                <a:latin typeface="Calibri" panose="020F0502020204030204"/>
              </a:rPr>
              <a:t>Gà</a:t>
            </a:r>
            <a:r>
              <a:rPr lang="en-US" sz="4400" dirty="0">
                <a:solidFill>
                  <a:srgbClr val="002060"/>
                </a:solidFill>
                <a:latin typeface="Calibri" panose="020F0502020204030204"/>
              </a:rPr>
              <a:t> </a:t>
            </a:r>
            <a:r>
              <a:rPr lang="en-US" sz="4400" dirty="0" err="1">
                <a:solidFill>
                  <a:srgbClr val="002060"/>
                </a:solidFill>
                <a:latin typeface="Calibri" panose="020F0502020204030204"/>
              </a:rPr>
              <a:t>mẹ</a:t>
            </a:r>
            <a:r>
              <a:rPr lang="en-US" sz="4400" dirty="0">
                <a:solidFill>
                  <a:srgbClr val="002060"/>
                </a:solidFill>
                <a:latin typeface="Calibri" panose="020F0502020204030204"/>
              </a:rPr>
              <a:t> </a:t>
            </a:r>
            <a:r>
              <a:rPr lang="en-US" sz="4400" dirty="0" err="1">
                <a:solidFill>
                  <a:srgbClr val="002060"/>
                </a:solidFill>
                <a:latin typeface="Calibri" panose="020F0502020204030204"/>
              </a:rPr>
              <a:t>dẫn</a:t>
            </a:r>
            <a:r>
              <a:rPr lang="en-US" sz="4400" dirty="0">
                <a:solidFill>
                  <a:srgbClr val="002060"/>
                </a:solidFill>
                <a:latin typeface="Calibri" panose="020F0502020204030204"/>
              </a:rPr>
              <a:t> </a:t>
            </a:r>
            <a:r>
              <a:rPr lang="en-US" sz="4400" dirty="0" err="1">
                <a:solidFill>
                  <a:srgbClr val="002060"/>
                </a:solidFill>
                <a:latin typeface="Calibri" panose="020F0502020204030204"/>
              </a:rPr>
              <a:t>đàn</a:t>
            </a:r>
            <a:r>
              <a:rPr lang="en-US" sz="4400" dirty="0">
                <a:solidFill>
                  <a:srgbClr val="002060"/>
                </a:solidFill>
                <a:latin typeface="Calibri" panose="020F0502020204030204"/>
              </a:rPr>
              <a:t> </a:t>
            </a:r>
            <a:r>
              <a:rPr lang="en-US" sz="4400" dirty="0" err="1">
                <a:solidFill>
                  <a:srgbClr val="002060"/>
                </a:solidFill>
                <a:latin typeface="Calibri" panose="020F0502020204030204"/>
              </a:rPr>
              <a:t>gà</a:t>
            </a:r>
            <a:r>
              <a:rPr lang="en-US" sz="4400" dirty="0">
                <a:solidFill>
                  <a:srgbClr val="002060"/>
                </a:solidFill>
                <a:latin typeface="Calibri" panose="020F0502020204030204"/>
              </a:rPr>
              <a:t> con </a:t>
            </a:r>
            <a:r>
              <a:rPr lang="en-US" sz="4400" dirty="0" err="1">
                <a:solidFill>
                  <a:srgbClr val="002060"/>
                </a:solidFill>
                <a:latin typeface="Calibri" panose="020F0502020204030204"/>
              </a:rPr>
              <a:t>đi</a:t>
            </a:r>
            <a:r>
              <a:rPr lang="en-US" sz="4400" dirty="0">
                <a:solidFill>
                  <a:srgbClr val="002060"/>
                </a:solidFill>
                <a:latin typeface="Calibri" panose="020F0502020204030204"/>
              </a:rPr>
              <a:t> </a:t>
            </a:r>
            <a:r>
              <a:rPr lang="en-US" sz="4400" dirty="0" err="1">
                <a:solidFill>
                  <a:srgbClr val="002060"/>
                </a:solidFill>
                <a:latin typeface="Calibri" panose="020F0502020204030204"/>
              </a:rPr>
              <a:t>ăn</a:t>
            </a:r>
            <a:r>
              <a:rPr lang="en-US" sz="4400" dirty="0">
                <a:solidFill>
                  <a:srgbClr val="002060"/>
                </a:solidFill>
                <a:latin typeface="Calibri" panose="020F0502020204030204"/>
              </a:rPr>
              <a:t>.</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0632" y="5387695"/>
            <a:ext cx="883602" cy="1234444"/>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85001" y="4194837"/>
            <a:ext cx="913506" cy="913506"/>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0074" y="1795391"/>
            <a:ext cx="1122226" cy="1122226"/>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7085" y="3707159"/>
            <a:ext cx="1080524" cy="1080524"/>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3189" y="1171987"/>
            <a:ext cx="1080524" cy="1080524"/>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33309" y="1878020"/>
            <a:ext cx="915266" cy="915266"/>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pic>
        <p:nvPicPr>
          <p:cNvPr id="2" name="Audio 1">
            <a:hlinkClick r:id="" action="ppaction://media"/>
            <a:extLst>
              <a:ext uri="{FF2B5EF4-FFF2-40B4-BE49-F238E27FC236}">
                <a16:creationId xmlns:a16="http://schemas.microsoft.com/office/drawing/2014/main" id="{1F4E0398-C0EE-4AC5-AD7E-7A7E2B6ACD7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8942938"/>
      </p:ext>
    </p:extLst>
  </p:cSld>
  <p:clrMapOvr>
    <a:masterClrMapping/>
  </p:clrMapOvr>
  <mc:AlternateContent xmlns:mc="http://schemas.openxmlformats.org/markup-compatibility/2006" xmlns:p14="http://schemas.microsoft.com/office/powerpoint/2010/main">
    <mc:Choice Requires="p14">
      <p:transition spd="slow" p14:dur="2000" advTm="133270"/>
    </mc:Choice>
    <mc:Fallback xmlns="">
      <p:transition spd="slow" advTm="13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4"/>
                                        </p:tgtEl>
                                        <p:attrNameLst>
                                          <p:attrName>r</p:attrName>
                                        </p:attrNameLst>
                                      </p:cBhvr>
                                    </p:animRot>
                                    <p:animRot by="-240000">
                                      <p:cBhvr>
                                        <p:cTn id="9" dur="200" fill="hold">
                                          <p:stCondLst>
                                            <p:cond delay="200"/>
                                          </p:stCondLst>
                                        </p:cTn>
                                        <p:tgtEl>
                                          <p:spTgt spid="24"/>
                                        </p:tgtEl>
                                        <p:attrNameLst>
                                          <p:attrName>r</p:attrName>
                                        </p:attrNameLst>
                                      </p:cBhvr>
                                    </p:animRot>
                                    <p:animRot by="240000">
                                      <p:cBhvr>
                                        <p:cTn id="10" dur="200" fill="hold">
                                          <p:stCondLst>
                                            <p:cond delay="400"/>
                                          </p:stCondLst>
                                        </p:cTn>
                                        <p:tgtEl>
                                          <p:spTgt spid="24"/>
                                        </p:tgtEl>
                                        <p:attrNameLst>
                                          <p:attrName>r</p:attrName>
                                        </p:attrNameLst>
                                      </p:cBhvr>
                                    </p:animRot>
                                    <p:animRot by="-240000">
                                      <p:cBhvr>
                                        <p:cTn id="11" dur="200" fill="hold">
                                          <p:stCondLst>
                                            <p:cond delay="600"/>
                                          </p:stCondLst>
                                        </p:cTn>
                                        <p:tgtEl>
                                          <p:spTgt spid="24"/>
                                        </p:tgtEl>
                                        <p:attrNameLst>
                                          <p:attrName>r</p:attrName>
                                        </p:attrNameLst>
                                      </p:cBhvr>
                                    </p:animRot>
                                    <p:animRot by="120000">
                                      <p:cBhvr>
                                        <p:cTn id="12" dur="200" fill="hold">
                                          <p:stCondLst>
                                            <p:cond delay="800"/>
                                          </p:stCondLst>
                                        </p:cTn>
                                        <p:tgtEl>
                                          <p:spTgt spid="24"/>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4"/>
                                        </p:tgtEl>
                                        <p:attrNameLst>
                                          <p:attrName>r</p:attrName>
                                        </p:attrNameLst>
                                      </p:cBhvr>
                                    </p:animRot>
                                    <p:animRot by="-240000">
                                      <p:cBhvr>
                                        <p:cTn id="15" dur="200" fill="hold">
                                          <p:stCondLst>
                                            <p:cond delay="200"/>
                                          </p:stCondLst>
                                        </p:cTn>
                                        <p:tgtEl>
                                          <p:spTgt spid="34"/>
                                        </p:tgtEl>
                                        <p:attrNameLst>
                                          <p:attrName>r</p:attrName>
                                        </p:attrNameLst>
                                      </p:cBhvr>
                                    </p:animRot>
                                    <p:animRot by="240000">
                                      <p:cBhvr>
                                        <p:cTn id="16" dur="200" fill="hold">
                                          <p:stCondLst>
                                            <p:cond delay="400"/>
                                          </p:stCondLst>
                                        </p:cTn>
                                        <p:tgtEl>
                                          <p:spTgt spid="34"/>
                                        </p:tgtEl>
                                        <p:attrNameLst>
                                          <p:attrName>r</p:attrName>
                                        </p:attrNameLst>
                                      </p:cBhvr>
                                    </p:animRot>
                                    <p:animRot by="-240000">
                                      <p:cBhvr>
                                        <p:cTn id="17" dur="200" fill="hold">
                                          <p:stCondLst>
                                            <p:cond delay="600"/>
                                          </p:stCondLst>
                                        </p:cTn>
                                        <p:tgtEl>
                                          <p:spTgt spid="34"/>
                                        </p:tgtEl>
                                        <p:attrNameLst>
                                          <p:attrName>r</p:attrName>
                                        </p:attrNameLst>
                                      </p:cBhvr>
                                    </p:animRot>
                                    <p:animRot by="120000">
                                      <p:cBhvr>
                                        <p:cTn id="18" dur="200" fill="hold">
                                          <p:stCondLst>
                                            <p:cond delay="800"/>
                                          </p:stCondLst>
                                        </p:cTn>
                                        <p:tgtEl>
                                          <p:spTgt spid="34"/>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6"/>
                                        </p:tgtEl>
                                        <p:attrNameLst>
                                          <p:attrName>r</p:attrName>
                                        </p:attrNameLst>
                                      </p:cBhvr>
                                    </p:animRot>
                                    <p:animRot by="-240000">
                                      <p:cBhvr>
                                        <p:cTn id="21" dur="200" fill="hold">
                                          <p:stCondLst>
                                            <p:cond delay="200"/>
                                          </p:stCondLst>
                                        </p:cTn>
                                        <p:tgtEl>
                                          <p:spTgt spid="36"/>
                                        </p:tgtEl>
                                        <p:attrNameLst>
                                          <p:attrName>r</p:attrName>
                                        </p:attrNameLst>
                                      </p:cBhvr>
                                    </p:animRot>
                                    <p:animRot by="240000">
                                      <p:cBhvr>
                                        <p:cTn id="22" dur="200" fill="hold">
                                          <p:stCondLst>
                                            <p:cond delay="400"/>
                                          </p:stCondLst>
                                        </p:cTn>
                                        <p:tgtEl>
                                          <p:spTgt spid="36"/>
                                        </p:tgtEl>
                                        <p:attrNameLst>
                                          <p:attrName>r</p:attrName>
                                        </p:attrNameLst>
                                      </p:cBhvr>
                                    </p:animRot>
                                    <p:animRot by="-240000">
                                      <p:cBhvr>
                                        <p:cTn id="23" dur="200" fill="hold">
                                          <p:stCondLst>
                                            <p:cond delay="600"/>
                                          </p:stCondLst>
                                        </p:cTn>
                                        <p:tgtEl>
                                          <p:spTgt spid="36"/>
                                        </p:tgtEl>
                                        <p:attrNameLst>
                                          <p:attrName>r</p:attrName>
                                        </p:attrNameLst>
                                      </p:cBhvr>
                                    </p:animRot>
                                    <p:animRot by="120000">
                                      <p:cBhvr>
                                        <p:cTn id="24" dur="200" fill="hold">
                                          <p:stCondLst>
                                            <p:cond delay="800"/>
                                          </p:stCondLst>
                                        </p:cTn>
                                        <p:tgtEl>
                                          <p:spTgt spid="3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38"/>
                                        </p:tgtEl>
                                        <p:attrNameLst>
                                          <p:attrName>r</p:attrName>
                                        </p:attrNameLst>
                                      </p:cBhvr>
                                    </p:animRot>
                                    <p:animRot by="-240000">
                                      <p:cBhvr>
                                        <p:cTn id="27" dur="200" fill="hold">
                                          <p:stCondLst>
                                            <p:cond delay="200"/>
                                          </p:stCondLst>
                                        </p:cTn>
                                        <p:tgtEl>
                                          <p:spTgt spid="38"/>
                                        </p:tgtEl>
                                        <p:attrNameLst>
                                          <p:attrName>r</p:attrName>
                                        </p:attrNameLst>
                                      </p:cBhvr>
                                    </p:animRot>
                                    <p:animRot by="240000">
                                      <p:cBhvr>
                                        <p:cTn id="28" dur="200" fill="hold">
                                          <p:stCondLst>
                                            <p:cond delay="400"/>
                                          </p:stCondLst>
                                        </p:cTn>
                                        <p:tgtEl>
                                          <p:spTgt spid="38"/>
                                        </p:tgtEl>
                                        <p:attrNameLst>
                                          <p:attrName>r</p:attrName>
                                        </p:attrNameLst>
                                      </p:cBhvr>
                                    </p:animRot>
                                    <p:animRot by="-240000">
                                      <p:cBhvr>
                                        <p:cTn id="29" dur="200" fill="hold">
                                          <p:stCondLst>
                                            <p:cond delay="600"/>
                                          </p:stCondLst>
                                        </p:cTn>
                                        <p:tgtEl>
                                          <p:spTgt spid="38"/>
                                        </p:tgtEl>
                                        <p:attrNameLst>
                                          <p:attrName>r</p:attrName>
                                        </p:attrNameLst>
                                      </p:cBhvr>
                                    </p:animRot>
                                    <p:animRot by="120000">
                                      <p:cBhvr>
                                        <p:cTn id="30" dur="200" fill="hold">
                                          <p:stCondLst>
                                            <p:cond delay="800"/>
                                          </p:stCondLst>
                                        </p:cTn>
                                        <p:tgtEl>
                                          <p:spTgt spid="38"/>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40"/>
                                        </p:tgtEl>
                                        <p:attrNameLst>
                                          <p:attrName>r</p:attrName>
                                        </p:attrNameLst>
                                      </p:cBhvr>
                                    </p:animRot>
                                    <p:animRot by="-240000">
                                      <p:cBhvr>
                                        <p:cTn id="33" dur="200" fill="hold">
                                          <p:stCondLst>
                                            <p:cond delay="200"/>
                                          </p:stCondLst>
                                        </p:cTn>
                                        <p:tgtEl>
                                          <p:spTgt spid="40"/>
                                        </p:tgtEl>
                                        <p:attrNameLst>
                                          <p:attrName>r</p:attrName>
                                        </p:attrNameLst>
                                      </p:cBhvr>
                                    </p:animRot>
                                    <p:animRot by="240000">
                                      <p:cBhvr>
                                        <p:cTn id="34" dur="200" fill="hold">
                                          <p:stCondLst>
                                            <p:cond delay="400"/>
                                          </p:stCondLst>
                                        </p:cTn>
                                        <p:tgtEl>
                                          <p:spTgt spid="40"/>
                                        </p:tgtEl>
                                        <p:attrNameLst>
                                          <p:attrName>r</p:attrName>
                                        </p:attrNameLst>
                                      </p:cBhvr>
                                    </p:animRot>
                                    <p:animRot by="-240000">
                                      <p:cBhvr>
                                        <p:cTn id="35" dur="200" fill="hold">
                                          <p:stCondLst>
                                            <p:cond delay="600"/>
                                          </p:stCondLst>
                                        </p:cTn>
                                        <p:tgtEl>
                                          <p:spTgt spid="40"/>
                                        </p:tgtEl>
                                        <p:attrNameLst>
                                          <p:attrName>r</p:attrName>
                                        </p:attrNameLst>
                                      </p:cBhvr>
                                    </p:animRot>
                                    <p:animRot by="120000">
                                      <p:cBhvr>
                                        <p:cTn id="36" dur="200" fill="hold">
                                          <p:stCondLst>
                                            <p:cond delay="800"/>
                                          </p:stCondLst>
                                        </p:cTn>
                                        <p:tgtEl>
                                          <p:spTgt spid="40"/>
                                        </p:tgtEl>
                                        <p:attrNameLst>
                                          <p:attrName>r</p:attrName>
                                        </p:attrNameLst>
                                      </p:cBhvr>
                                    </p:animRot>
                                  </p:childTnLst>
                                </p:cTn>
                              </p:par>
                              <p:par>
                                <p:cTn id="37" presetID="21" presetClass="emph" presetSubtype="0" repeatCount="indefinite" fill="hold" grpId="0" nodeType="withEffect">
                                  <p:stCondLst>
                                    <p:cond delay="0"/>
                                  </p:stCondLst>
                                  <p:childTnLst>
                                    <p:animClr clrSpc="hsl" dir="cw">
                                      <p:cBhvr override="childStyle">
                                        <p:cTn id="38" dur="500" fill="hold"/>
                                        <p:tgtEl>
                                          <p:spTgt spid="51"/>
                                        </p:tgtEl>
                                        <p:attrNameLst>
                                          <p:attrName>style.color</p:attrName>
                                        </p:attrNameLst>
                                      </p:cBhvr>
                                      <p:by>
                                        <p:hsl h="7200000" s="0" l="0"/>
                                      </p:by>
                                    </p:animClr>
                                    <p:animClr clrSpc="hsl" dir="cw">
                                      <p:cBhvr>
                                        <p:cTn id="39" dur="500" fill="hold"/>
                                        <p:tgtEl>
                                          <p:spTgt spid="51"/>
                                        </p:tgtEl>
                                        <p:attrNameLst>
                                          <p:attrName>fillcolor</p:attrName>
                                        </p:attrNameLst>
                                      </p:cBhvr>
                                      <p:by>
                                        <p:hsl h="7200000" s="0" l="0"/>
                                      </p:by>
                                    </p:animClr>
                                    <p:animClr clrSpc="hsl" dir="cw">
                                      <p:cBhvr>
                                        <p:cTn id="40" dur="500" fill="hold"/>
                                        <p:tgtEl>
                                          <p:spTgt spid="51"/>
                                        </p:tgtEl>
                                        <p:attrNameLst>
                                          <p:attrName>stroke.color</p:attrName>
                                        </p:attrNameLst>
                                      </p:cBhvr>
                                      <p:by>
                                        <p:hsl h="7200000" s="0" l="0"/>
                                      </p:by>
                                    </p:animClr>
                                    <p:set>
                                      <p:cBhvr>
                                        <p:cTn id="41" dur="500" fill="hold"/>
                                        <p:tgtEl>
                                          <p:spTgt spid="51"/>
                                        </p:tgtEl>
                                        <p:attrNameLst>
                                          <p:attrName>fill.type</p:attrName>
                                        </p:attrNameLst>
                                      </p:cBhvr>
                                      <p:to>
                                        <p:strVal val="solid"/>
                                      </p:to>
                                    </p:set>
                                  </p:childTnLst>
                                </p:cTn>
                              </p:par>
                              <p:par>
                                <p:cTn id="42"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43" dur="21000" fill="hold"/>
                                        <p:tgtEl>
                                          <p:spTgt spid="31"/>
                                        </p:tgtEl>
                                        <p:attrNameLst>
                                          <p:attrName>ppt_x</p:attrName>
                                          <p:attrName>ppt_y</p:attrName>
                                        </p:attrNameLst>
                                      </p:cBhvr>
                                      <p:rCtr x="45299" y="6319"/>
                                    </p:animMotion>
                                  </p:childTnLst>
                                </p:cTn>
                              </p:par>
                              <p:par>
                                <p:cTn id="44"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45" dur="15000" fill="hold"/>
                                        <p:tgtEl>
                                          <p:spTgt spid="56"/>
                                        </p:tgtEl>
                                        <p:attrNameLst>
                                          <p:attrName>ppt_x</p:attrName>
                                          <p:attrName>ppt_y</p:attrName>
                                        </p:attrNameLst>
                                      </p:cBhvr>
                                      <p:rCtr x="13242" y="-229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3.54167E-6 -2.96296E-6 L -0.51289 0.03635 " pathEditMode="relative" rAng="0" ptsTypes="AA">
                                      <p:cBhvr>
                                        <p:cTn id="50" dur="1750" fill="hold"/>
                                        <p:tgtEl>
                                          <p:spTgt spid="24"/>
                                        </p:tgtEl>
                                        <p:attrNameLst>
                                          <p:attrName>ppt_x</p:attrName>
                                          <p:attrName>ppt_y</p:attrName>
                                        </p:attrNameLst>
                                      </p:cBhvr>
                                      <p:rCtr x="-25651" y="1806"/>
                                    </p:animMotion>
                                  </p:childTnLst>
                                  <p:subTnLst>
                                    <p:audio>
                                      <p:cMediaNode>
                                        <p:cTn display="0" masterRel="sameClick">
                                          <p:stCondLst>
                                            <p:cond evt="begin" delay="0">
                                              <p:tn val="49"/>
                                            </p:cond>
                                          </p:stCondLst>
                                          <p:endCondLst>
                                            <p:cond evt="onStopAudio" delay="0">
                                              <p:tgtEl>
                                                <p:sldTgt/>
                                              </p:tgtEl>
                                            </p:cond>
                                          </p:endCondLst>
                                        </p:cTn>
                                        <p:tgtEl>
                                          <p:sndTgt r:embed="rId4" name="wind.wav"/>
                                        </p:tgtEl>
                                      </p:cMediaNode>
                                    </p:audio>
                                  </p:subTnLst>
                                </p:cTn>
                              </p:par>
                              <p:par>
                                <p:cTn id="51" presetID="8" presetClass="emph" presetSubtype="0" fill="hold" nodeType="withEffect">
                                  <p:stCondLst>
                                    <p:cond delay="0"/>
                                  </p:stCondLst>
                                  <p:childTnLst>
                                    <p:animRot by="21600000">
                                      <p:cBhvr>
                                        <p:cTn id="52" dur="1750" fill="hold"/>
                                        <p:tgtEl>
                                          <p:spTgt spid="24"/>
                                        </p:tgtEl>
                                        <p:attrNameLst>
                                          <p:attrName>r</p:attrName>
                                        </p:attrNameLst>
                                      </p:cBhvr>
                                    </p:animRot>
                                  </p:childTnLst>
                                </p:cTn>
                              </p:par>
                            </p:childTnLst>
                          </p:cTn>
                        </p:par>
                        <p:par>
                          <p:cTn id="53" fill="hold">
                            <p:stCondLst>
                              <p:cond delay="1750"/>
                            </p:stCondLst>
                            <p:childTnLst>
                              <p:par>
                                <p:cTn id="54" presetID="50" presetClass="entr" presetSubtype="0" decel="10000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1000" fill="hold"/>
                                        <p:tgtEl>
                                          <p:spTgt spid="30"/>
                                        </p:tgtEl>
                                        <p:attrNameLst>
                                          <p:attrName>ppt_w</p:attrName>
                                        </p:attrNameLst>
                                      </p:cBhvr>
                                      <p:tavLst>
                                        <p:tav tm="0">
                                          <p:val>
                                            <p:strVal val="#ppt_w+.3"/>
                                          </p:val>
                                        </p:tav>
                                        <p:tav tm="100000">
                                          <p:val>
                                            <p:strVal val="#ppt_w"/>
                                          </p:val>
                                        </p:tav>
                                      </p:tavLst>
                                    </p:anim>
                                    <p:anim calcmode="lin" valueType="num">
                                      <p:cBhvr>
                                        <p:cTn id="57" dur="1000" fill="hold"/>
                                        <p:tgtEl>
                                          <p:spTgt spid="30"/>
                                        </p:tgtEl>
                                        <p:attrNameLst>
                                          <p:attrName>ppt_h</p:attrName>
                                        </p:attrNameLst>
                                      </p:cBhvr>
                                      <p:tavLst>
                                        <p:tav tm="0">
                                          <p:val>
                                            <p:strVal val="#ppt_h"/>
                                          </p:val>
                                        </p:tav>
                                        <p:tav tm="100000">
                                          <p:val>
                                            <p:strVal val="#ppt_h"/>
                                          </p:val>
                                        </p:tav>
                                      </p:tavLst>
                                    </p:anim>
                                    <p:animEffect transition="in" filter="fade">
                                      <p:cBhvr>
                                        <p:cTn id="58" dur="1000"/>
                                        <p:tgtEl>
                                          <p:spTgt spid="30"/>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59" restart="whenNotActive" fill="hold" evtFilter="cancelBubble" nodeType="interactiveSeq">
                <p:stCondLst>
                  <p:cond evt="onClick" delay="0">
                    <p:tgtEl>
                      <p:spTgt spid="3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par>
                                <p:cTn id="65" presetID="64" presetClass="path" presetSubtype="0" accel="50000" decel="50000" fill="hold" nodeType="withEffect">
                                  <p:stCondLst>
                                    <p:cond delay="0"/>
                                  </p:stCondLst>
                                  <p:childTnLst>
                                    <p:animMotion origin="layout" path="M -0.51289 0.03635 L -0.18828 -0.85926 " pathEditMode="relative" rAng="0" ptsTypes="AA">
                                      <p:cBhvr>
                                        <p:cTn id="66" dur="1750" fill="hold"/>
                                        <p:tgtEl>
                                          <p:spTgt spid="24"/>
                                        </p:tgtEl>
                                        <p:attrNameLst>
                                          <p:attrName>ppt_x</p:attrName>
                                          <p:attrName>ppt_y</p:attrName>
                                        </p:attrNameLst>
                                      </p:cBhvr>
                                      <p:rCtr x="16224" y="-44792"/>
                                    </p:animMotion>
                                  </p:childTnLst>
                                  <p:subTnLst>
                                    <p:audio>
                                      <p:cMediaNode>
                                        <p:cTn display="0" masterRel="sameClick">
                                          <p:stCondLst>
                                            <p:cond evt="begin" delay="0">
                                              <p:tn val="65"/>
                                            </p:cond>
                                          </p:stCondLst>
                                          <p:endCondLst>
                                            <p:cond evt="onStopAudio" delay="0">
                                              <p:tgtEl>
                                                <p:sldTgt/>
                                              </p:tgtEl>
                                            </p:cond>
                                          </p:endCondLst>
                                        </p:cTn>
                                        <p:tgtEl>
                                          <p:sndTgt r:embed="rId4" name="wind.wav"/>
                                        </p:tgtEl>
                                      </p:cMediaNode>
                                    </p:audio>
                                  </p:subTnLst>
                                </p:cTn>
                              </p:par>
                              <p:par>
                                <p:cTn id="67" presetID="6" presetClass="emph" presetSubtype="0" fill="hold" nodeType="withEffect">
                                  <p:stCondLst>
                                    <p:cond delay="0"/>
                                  </p:stCondLst>
                                  <p:childTnLst>
                                    <p:animScale>
                                      <p:cBhvr>
                                        <p:cTn id="68" dur="1750" fill="hold"/>
                                        <p:tgtEl>
                                          <p:spTgt spid="24"/>
                                        </p:tgtEl>
                                      </p:cBhvr>
                                      <p:by x="150000" y="150000"/>
                                    </p:animScale>
                                  </p:childTnLst>
                                </p:cTn>
                              </p:par>
                              <p:par>
                                <p:cTn id="69" presetID="8" presetClass="emph" presetSubtype="0" fill="hold" nodeType="withEffect">
                                  <p:stCondLst>
                                    <p:cond delay="0"/>
                                  </p:stCondLst>
                                  <p:childTnLst>
                                    <p:animRot by="21600000">
                                      <p:cBhvr>
                                        <p:cTn id="70"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34"/>
                    </p:tgtEl>
                  </p:cond>
                </p:stCondLst>
                <p:endSync evt="end" delay="0">
                  <p:rtn val="all"/>
                </p:endSync>
                <p:childTnLst>
                  <p:par>
                    <p:cTn id="72" fill="hold">
                      <p:stCondLst>
                        <p:cond delay="0"/>
                      </p:stCondLst>
                      <p:childTnLst>
                        <p:par>
                          <p:cTn id="73" fill="hold">
                            <p:stCondLst>
                              <p:cond delay="0"/>
                            </p:stCondLst>
                            <p:childTnLst>
                              <p:par>
                                <p:cTn id="74" presetID="64" presetClass="path" presetSubtype="0" accel="50000" decel="50000" fill="hold" nodeType="clickEffect">
                                  <p:stCondLst>
                                    <p:cond delay="0"/>
                                  </p:stCondLst>
                                  <p:childTnLst>
                                    <p:animMotion origin="layout" path="M 0.06289 -0.00764 L -0.34948 0.10741 " pathEditMode="relative" rAng="0" ptsTypes="AA">
                                      <p:cBhvr>
                                        <p:cTn id="75" dur="1750" fill="hold"/>
                                        <p:tgtEl>
                                          <p:spTgt spid="34"/>
                                        </p:tgtEl>
                                        <p:attrNameLst>
                                          <p:attrName>ppt_x</p:attrName>
                                          <p:attrName>ppt_y</p:attrName>
                                        </p:attrNameLst>
                                      </p:cBhvr>
                                      <p:rCtr x="-20625" y="5741"/>
                                    </p:animMotion>
                                  </p:childTnLst>
                                  <p:subTnLst>
                                    <p:audio>
                                      <p:cMediaNode>
                                        <p:cTn display="0" masterRel="sameClick">
                                          <p:stCondLst>
                                            <p:cond evt="begin" delay="0">
                                              <p:tn val="74"/>
                                            </p:cond>
                                          </p:stCondLst>
                                          <p:endCondLst>
                                            <p:cond evt="onStopAudio" delay="0">
                                              <p:tgtEl>
                                                <p:sldTgt/>
                                              </p:tgtEl>
                                            </p:cond>
                                          </p:endCondLst>
                                        </p:cTn>
                                        <p:tgtEl>
                                          <p:sndTgt r:embed="rId4" name="wind.wav"/>
                                        </p:tgtEl>
                                      </p:cMediaNode>
                                    </p:audio>
                                  </p:subTnLst>
                                </p:cTn>
                              </p:par>
                              <p:par>
                                <p:cTn id="76" presetID="8" presetClass="emph" presetSubtype="0" fill="hold" nodeType="withEffect">
                                  <p:stCondLst>
                                    <p:cond delay="0"/>
                                  </p:stCondLst>
                                  <p:childTnLst>
                                    <p:animRot by="21600000">
                                      <p:cBhvr>
                                        <p:cTn id="77" dur="1750" fill="hold"/>
                                        <p:tgtEl>
                                          <p:spTgt spid="34"/>
                                        </p:tgtEl>
                                        <p:attrNameLst>
                                          <p:attrName>r</p:attrName>
                                        </p:attrNameLst>
                                      </p:cBhvr>
                                    </p:animRot>
                                  </p:childTnLst>
                                </p:cTn>
                              </p:par>
                            </p:childTnLst>
                          </p:cTn>
                        </p:par>
                        <p:par>
                          <p:cTn id="78" fill="hold">
                            <p:stCondLst>
                              <p:cond delay="1750"/>
                            </p:stCondLst>
                            <p:childTnLst>
                              <p:par>
                                <p:cTn id="79" presetID="50" presetClass="entr" presetSubtype="0" decel="100000"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1000" fill="hold"/>
                                        <p:tgtEl>
                                          <p:spTgt spid="33"/>
                                        </p:tgtEl>
                                        <p:attrNameLst>
                                          <p:attrName>ppt_w</p:attrName>
                                        </p:attrNameLst>
                                      </p:cBhvr>
                                      <p:tavLst>
                                        <p:tav tm="0">
                                          <p:val>
                                            <p:strVal val="#ppt_w+.3"/>
                                          </p:val>
                                        </p:tav>
                                        <p:tav tm="100000">
                                          <p:val>
                                            <p:strVal val="#ppt_w"/>
                                          </p:val>
                                        </p:tav>
                                      </p:tavLst>
                                    </p:anim>
                                    <p:anim calcmode="lin" valueType="num">
                                      <p:cBhvr>
                                        <p:cTn id="82" dur="1000" fill="hold"/>
                                        <p:tgtEl>
                                          <p:spTgt spid="33"/>
                                        </p:tgtEl>
                                        <p:attrNameLst>
                                          <p:attrName>ppt_h</p:attrName>
                                        </p:attrNameLst>
                                      </p:cBhvr>
                                      <p:tavLst>
                                        <p:tav tm="0">
                                          <p:val>
                                            <p:strVal val="#ppt_h"/>
                                          </p:val>
                                        </p:tav>
                                        <p:tav tm="100000">
                                          <p:val>
                                            <p:strVal val="#ppt_h"/>
                                          </p:val>
                                        </p:tav>
                                      </p:tavLst>
                                    </p:anim>
                                    <p:animEffect transition="in" filter="fade">
                                      <p:cBhvr>
                                        <p:cTn id="83" dur="1000"/>
                                        <p:tgtEl>
                                          <p:spTgt spid="33"/>
                                        </p:tgtEl>
                                      </p:cBhvr>
                                    </p:animEffect>
                                  </p:childTnLst>
                                  <p:subTnLst>
                                    <p:audio>
                                      <p:cMediaNode>
                                        <p:cTn display="0" masterRel="sameClick">
                                          <p:stCondLst>
                                            <p:cond evt="begin" delay="0">
                                              <p:tn val="7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seq concurrent="1" nextAc="seek">
              <p:cTn id="84" restart="whenNotActive" fill="hold" evtFilter="cancelBubble" nodeType="interactiveSeq">
                <p:stCondLst>
                  <p:cond evt="onClick" delay="0">
                    <p:tgtEl>
                      <p:spTgt spid="33"/>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64" presetClass="path" presetSubtype="0" accel="50000" decel="50000" fill="hold" nodeType="withEffect">
                                  <p:stCondLst>
                                    <p:cond delay="0"/>
                                  </p:stCondLst>
                                  <p:childTnLst>
                                    <p:animMotion origin="layout" path="M -0.36237 0.02963 L -0.04102 -0.8581 " pathEditMode="relative" rAng="0" ptsTypes="AA">
                                      <p:cBhvr>
                                        <p:cTn id="91" dur="1750" fill="hold"/>
                                        <p:tgtEl>
                                          <p:spTgt spid="34"/>
                                        </p:tgtEl>
                                        <p:attrNameLst>
                                          <p:attrName>ppt_x</p:attrName>
                                          <p:attrName>ppt_y</p:attrName>
                                        </p:attrNameLst>
                                      </p:cBhvr>
                                      <p:rCtr x="16068" y="-44398"/>
                                    </p:animMotion>
                                  </p:childTnLst>
                                  <p:subTnLst>
                                    <p:audio>
                                      <p:cMediaNode>
                                        <p:cTn display="0" masterRel="sameClick">
                                          <p:stCondLst>
                                            <p:cond evt="begin" delay="0">
                                              <p:tn val="90"/>
                                            </p:cond>
                                          </p:stCondLst>
                                          <p:endCondLst>
                                            <p:cond evt="onStopAudio" delay="0">
                                              <p:tgtEl>
                                                <p:sldTgt/>
                                              </p:tgtEl>
                                            </p:cond>
                                          </p:endCondLst>
                                        </p:cTn>
                                        <p:tgtEl>
                                          <p:sndTgt r:embed="rId4" name="wind.wav"/>
                                        </p:tgtEl>
                                      </p:cMediaNode>
                                    </p:audio>
                                  </p:subTnLst>
                                </p:cTn>
                              </p:par>
                              <p:par>
                                <p:cTn id="92" presetID="6" presetClass="emph" presetSubtype="0" fill="hold" nodeType="withEffect">
                                  <p:stCondLst>
                                    <p:cond delay="0"/>
                                  </p:stCondLst>
                                  <p:childTnLst>
                                    <p:animScale>
                                      <p:cBhvr>
                                        <p:cTn id="93" dur="1750" fill="hold"/>
                                        <p:tgtEl>
                                          <p:spTgt spid="34"/>
                                        </p:tgtEl>
                                      </p:cBhvr>
                                      <p:by x="150000" y="150000"/>
                                    </p:animScale>
                                  </p:childTnLst>
                                </p:cTn>
                              </p:par>
                              <p:par>
                                <p:cTn id="94" presetID="8" presetClass="emph" presetSubtype="0" fill="hold" nodeType="withEffect">
                                  <p:stCondLst>
                                    <p:cond delay="0"/>
                                  </p:stCondLst>
                                  <p:childTnLst>
                                    <p:animRot by="21600000">
                                      <p:cBhvr>
                                        <p:cTn id="95"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36"/>
                    </p:tgtEl>
                  </p:cond>
                </p:stCondLst>
                <p:endSync evt="end" delay="0">
                  <p:rtn val="all"/>
                </p:endSync>
                <p:childTnLst>
                  <p:par>
                    <p:cTn id="97" fill="hold">
                      <p:stCondLst>
                        <p:cond delay="0"/>
                      </p:stCondLst>
                      <p:childTnLst>
                        <p:par>
                          <p:cTn id="98" fill="hold">
                            <p:stCondLst>
                              <p:cond delay="0"/>
                            </p:stCondLst>
                            <p:childTnLst>
                              <p:par>
                                <p:cTn id="99" presetID="64" presetClass="path" presetSubtype="0" accel="50000" decel="50000" fill="hold" nodeType="clickEffect">
                                  <p:stCondLst>
                                    <p:cond delay="0"/>
                                  </p:stCondLst>
                                  <p:childTnLst>
                                    <p:animMotion origin="layout" path="M -4.58333E-6 1.48148E-6 L -0.36797 0.31204 " pathEditMode="relative" rAng="0" ptsTypes="AA">
                                      <p:cBhvr>
                                        <p:cTn id="100" dur="1750" fill="hold"/>
                                        <p:tgtEl>
                                          <p:spTgt spid="36"/>
                                        </p:tgtEl>
                                        <p:attrNameLst>
                                          <p:attrName>ppt_x</p:attrName>
                                          <p:attrName>ppt_y</p:attrName>
                                        </p:attrNameLst>
                                      </p:cBhvr>
                                      <p:rCtr x="-17943" y="15301"/>
                                    </p:animMotion>
                                  </p:childTnLst>
                                  <p:subTnLst>
                                    <p:audio>
                                      <p:cMediaNode>
                                        <p:cTn display="0" masterRel="sameClick">
                                          <p:stCondLst>
                                            <p:cond evt="begin" delay="0">
                                              <p:tn val="99"/>
                                            </p:cond>
                                          </p:stCondLst>
                                          <p:endCondLst>
                                            <p:cond evt="onStopAudio" delay="0">
                                              <p:tgtEl>
                                                <p:sldTgt/>
                                              </p:tgtEl>
                                            </p:cond>
                                          </p:endCondLst>
                                        </p:cTn>
                                        <p:tgtEl>
                                          <p:sndTgt r:embed="rId4" name="wind.wav"/>
                                        </p:tgtEl>
                                      </p:cMediaNode>
                                    </p:audio>
                                  </p:subTnLst>
                                </p:cTn>
                              </p:par>
                              <p:par>
                                <p:cTn id="101" presetID="8" presetClass="emph" presetSubtype="0" fill="hold" nodeType="withEffect">
                                  <p:stCondLst>
                                    <p:cond delay="0"/>
                                  </p:stCondLst>
                                  <p:childTnLst>
                                    <p:animRot by="21600000">
                                      <p:cBhvr>
                                        <p:cTn id="102" dur="1750" fill="hold"/>
                                        <p:tgtEl>
                                          <p:spTgt spid="36"/>
                                        </p:tgtEl>
                                        <p:attrNameLst>
                                          <p:attrName>r</p:attrName>
                                        </p:attrNameLst>
                                      </p:cBhvr>
                                    </p:animRot>
                                  </p:childTnLst>
                                </p:cTn>
                              </p:par>
                            </p:childTnLst>
                          </p:cTn>
                        </p:par>
                        <p:par>
                          <p:cTn id="103" fill="hold">
                            <p:stCondLst>
                              <p:cond delay="1750"/>
                            </p:stCondLst>
                            <p:childTnLst>
                              <p:par>
                                <p:cTn id="104" presetID="50" presetClass="entr" presetSubtype="0" decel="100000" fill="hold" grpId="0" nodeType="after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1000" fill="hold"/>
                                        <p:tgtEl>
                                          <p:spTgt spid="35"/>
                                        </p:tgtEl>
                                        <p:attrNameLst>
                                          <p:attrName>ppt_w</p:attrName>
                                        </p:attrNameLst>
                                      </p:cBhvr>
                                      <p:tavLst>
                                        <p:tav tm="0">
                                          <p:val>
                                            <p:strVal val="#ppt_w+.3"/>
                                          </p:val>
                                        </p:tav>
                                        <p:tav tm="100000">
                                          <p:val>
                                            <p:strVal val="#ppt_w"/>
                                          </p:val>
                                        </p:tav>
                                      </p:tavLst>
                                    </p:anim>
                                    <p:anim calcmode="lin" valueType="num">
                                      <p:cBhvr>
                                        <p:cTn id="107" dur="1000" fill="hold"/>
                                        <p:tgtEl>
                                          <p:spTgt spid="35"/>
                                        </p:tgtEl>
                                        <p:attrNameLst>
                                          <p:attrName>ppt_h</p:attrName>
                                        </p:attrNameLst>
                                      </p:cBhvr>
                                      <p:tavLst>
                                        <p:tav tm="0">
                                          <p:val>
                                            <p:strVal val="#ppt_h"/>
                                          </p:val>
                                        </p:tav>
                                        <p:tav tm="100000">
                                          <p:val>
                                            <p:strVal val="#ppt_h"/>
                                          </p:val>
                                        </p:tav>
                                      </p:tavLst>
                                    </p:anim>
                                    <p:animEffect transition="in" filter="fade">
                                      <p:cBhvr>
                                        <p:cTn id="108"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6"/>
                  </p:tgtEl>
                </p:cond>
              </p:nextCondLst>
            </p:seq>
            <p:seq concurrent="1" nextAc="seek">
              <p:cTn id="109" restart="whenNotActive" fill="hold" evtFilter="cancelBubble" nodeType="interactiveSeq">
                <p:stCondLst>
                  <p:cond evt="onClick" delay="0">
                    <p:tgtEl>
                      <p:spTgt spid="35"/>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35"/>
                                        </p:tgtEl>
                                      </p:cBhvr>
                                    </p:animEffect>
                                    <p:set>
                                      <p:cBhvr>
                                        <p:cTn id="114" dur="1" fill="hold">
                                          <p:stCondLst>
                                            <p:cond delay="499"/>
                                          </p:stCondLst>
                                        </p:cTn>
                                        <p:tgtEl>
                                          <p:spTgt spid="35"/>
                                        </p:tgtEl>
                                        <p:attrNameLst>
                                          <p:attrName>style.visibility</p:attrName>
                                        </p:attrNameLst>
                                      </p:cBhvr>
                                      <p:to>
                                        <p:strVal val="hidden"/>
                                      </p:to>
                                    </p:set>
                                  </p:childTnLst>
                                </p:cTn>
                              </p:par>
                              <p:par>
                                <p:cTn id="115" presetID="64" presetClass="path" presetSubtype="0" accel="50000" decel="50000" fill="hold" nodeType="withEffect">
                                  <p:stCondLst>
                                    <p:cond delay="0"/>
                                  </p:stCondLst>
                                  <p:childTnLst>
                                    <p:animMotion origin="layout" path="M -0.36796 0.31204 L -0.04414 -0.57153 " pathEditMode="relative" rAng="0" ptsTypes="AA">
                                      <p:cBhvr>
                                        <p:cTn id="116" dur="1750" fill="hold"/>
                                        <p:tgtEl>
                                          <p:spTgt spid="36"/>
                                        </p:tgtEl>
                                        <p:attrNameLst>
                                          <p:attrName>ppt_x</p:attrName>
                                          <p:attrName>ppt_y</p:attrName>
                                        </p:attrNameLst>
                                      </p:cBhvr>
                                      <p:rCtr x="16185" y="-44190"/>
                                    </p:animMotion>
                                  </p:childTnLst>
                                  <p:subTnLst>
                                    <p:audio>
                                      <p:cMediaNode>
                                        <p:cTn display="0" masterRel="sameClick">
                                          <p:stCondLst>
                                            <p:cond evt="begin" delay="0">
                                              <p:tn val="115"/>
                                            </p:cond>
                                          </p:stCondLst>
                                          <p:endCondLst>
                                            <p:cond evt="onStopAudio" delay="0">
                                              <p:tgtEl>
                                                <p:sldTgt/>
                                              </p:tgtEl>
                                            </p:cond>
                                          </p:endCondLst>
                                        </p:cTn>
                                        <p:tgtEl>
                                          <p:sndTgt r:embed="rId4" name="wind.wav"/>
                                        </p:tgtEl>
                                      </p:cMediaNode>
                                    </p:audio>
                                  </p:subTnLst>
                                </p:cTn>
                              </p:par>
                              <p:par>
                                <p:cTn id="117" presetID="6" presetClass="emph" presetSubtype="0" fill="hold" nodeType="withEffect">
                                  <p:stCondLst>
                                    <p:cond delay="0"/>
                                  </p:stCondLst>
                                  <p:childTnLst>
                                    <p:animScale>
                                      <p:cBhvr>
                                        <p:cTn id="118" dur="1750" fill="hold"/>
                                        <p:tgtEl>
                                          <p:spTgt spid="36"/>
                                        </p:tgtEl>
                                      </p:cBhvr>
                                      <p:by x="150000" y="150000"/>
                                    </p:animScale>
                                  </p:childTnLst>
                                </p:cTn>
                              </p:par>
                              <p:par>
                                <p:cTn id="119" presetID="8" presetClass="emph" presetSubtype="0" fill="hold" nodeType="withEffect">
                                  <p:stCondLst>
                                    <p:cond delay="0"/>
                                  </p:stCondLst>
                                  <p:childTnLst>
                                    <p:animRot by="21600000">
                                      <p:cBhvr>
                                        <p:cTn id="120" dur="1750" fill="hold"/>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64" presetClass="path" presetSubtype="0" accel="50000" decel="50000" fill="hold" nodeType="clickEffect">
                                  <p:stCondLst>
                                    <p:cond delay="0"/>
                                  </p:stCondLst>
                                  <p:childTnLst>
                                    <p:animMotion origin="layout" path="M 2.70833E-6 -2.96296E-6 L -0.44466 0.43009 " pathEditMode="relative" rAng="0" ptsTypes="AA">
                                      <p:cBhvr>
                                        <p:cTn id="125" dur="1750" fill="hold"/>
                                        <p:tgtEl>
                                          <p:spTgt spid="38"/>
                                        </p:tgtEl>
                                        <p:attrNameLst>
                                          <p:attrName>ppt_x</p:attrName>
                                          <p:attrName>ppt_y</p:attrName>
                                        </p:attrNameLst>
                                      </p:cBhvr>
                                      <p:rCtr x="-21549" y="21227"/>
                                    </p:animMotion>
                                  </p:childTnLst>
                                  <p:subTnLst>
                                    <p:audio>
                                      <p:cMediaNode>
                                        <p:cTn display="0" masterRel="sameClick">
                                          <p:stCondLst>
                                            <p:cond evt="begin" delay="0">
                                              <p:tn val="124"/>
                                            </p:cond>
                                          </p:stCondLst>
                                          <p:endCondLst>
                                            <p:cond evt="onStopAudio" delay="0">
                                              <p:tgtEl>
                                                <p:sldTgt/>
                                              </p:tgtEl>
                                            </p:cond>
                                          </p:endCondLst>
                                        </p:cTn>
                                        <p:tgtEl>
                                          <p:sndTgt r:embed="rId4" name="wind.wav"/>
                                        </p:tgtEl>
                                      </p:cMediaNode>
                                    </p:audio>
                                  </p:subTnLst>
                                </p:cTn>
                              </p:par>
                              <p:par>
                                <p:cTn id="126" presetID="8" presetClass="emph" presetSubtype="0" fill="hold" nodeType="withEffect">
                                  <p:stCondLst>
                                    <p:cond delay="0"/>
                                  </p:stCondLst>
                                  <p:childTnLst>
                                    <p:animRot by="21600000">
                                      <p:cBhvr>
                                        <p:cTn id="127" dur="1750" fill="hold"/>
                                        <p:tgtEl>
                                          <p:spTgt spid="38"/>
                                        </p:tgtEl>
                                        <p:attrNameLst>
                                          <p:attrName>r</p:attrName>
                                        </p:attrNameLst>
                                      </p:cBhvr>
                                    </p:animRot>
                                  </p:childTnLst>
                                </p:cTn>
                              </p:par>
                            </p:childTnLst>
                          </p:cTn>
                        </p:par>
                        <p:par>
                          <p:cTn id="128" fill="hold">
                            <p:stCondLst>
                              <p:cond delay="1750"/>
                            </p:stCondLst>
                            <p:childTnLst>
                              <p:par>
                                <p:cTn id="129" presetID="50" presetClass="entr" presetSubtype="0" decel="100000" fill="hold" grpId="0" nodeType="after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1000" fill="hold"/>
                                        <p:tgtEl>
                                          <p:spTgt spid="37"/>
                                        </p:tgtEl>
                                        <p:attrNameLst>
                                          <p:attrName>ppt_w</p:attrName>
                                        </p:attrNameLst>
                                      </p:cBhvr>
                                      <p:tavLst>
                                        <p:tav tm="0">
                                          <p:val>
                                            <p:strVal val="#ppt_w+.3"/>
                                          </p:val>
                                        </p:tav>
                                        <p:tav tm="100000">
                                          <p:val>
                                            <p:strVal val="#ppt_w"/>
                                          </p:val>
                                        </p:tav>
                                      </p:tavLst>
                                    </p:anim>
                                    <p:anim calcmode="lin" valueType="num">
                                      <p:cBhvr>
                                        <p:cTn id="132" dur="1000" fill="hold"/>
                                        <p:tgtEl>
                                          <p:spTgt spid="37"/>
                                        </p:tgtEl>
                                        <p:attrNameLst>
                                          <p:attrName>ppt_h</p:attrName>
                                        </p:attrNameLst>
                                      </p:cBhvr>
                                      <p:tavLst>
                                        <p:tav tm="0">
                                          <p:val>
                                            <p:strVal val="#ppt_h"/>
                                          </p:val>
                                        </p:tav>
                                        <p:tav tm="100000">
                                          <p:val>
                                            <p:strVal val="#ppt_h"/>
                                          </p:val>
                                        </p:tav>
                                      </p:tavLst>
                                    </p:anim>
                                    <p:animEffect transition="in" filter="fade">
                                      <p:cBhvr>
                                        <p:cTn id="133" dur="1000"/>
                                        <p:tgtEl>
                                          <p:spTgt spid="37"/>
                                        </p:tgtEl>
                                      </p:cBhvr>
                                    </p:animEffect>
                                  </p:childTnLst>
                                  <p:subTnLst>
                                    <p:audio>
                                      <p:cMediaNode>
                                        <p:cTn display="0" masterRel="sameClick">
                                          <p:stCondLst>
                                            <p:cond evt="begin" delay="0">
                                              <p:tn val="12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37"/>
                                        </p:tgtEl>
                                      </p:cBhvr>
                                    </p:animEffect>
                                    <p:set>
                                      <p:cBhvr>
                                        <p:cTn id="139" dur="1" fill="hold">
                                          <p:stCondLst>
                                            <p:cond delay="499"/>
                                          </p:stCondLst>
                                        </p:cTn>
                                        <p:tgtEl>
                                          <p:spTgt spid="37"/>
                                        </p:tgtEl>
                                        <p:attrNameLst>
                                          <p:attrName>style.visibility</p:attrName>
                                        </p:attrNameLst>
                                      </p:cBhvr>
                                      <p:to>
                                        <p:strVal val="hidden"/>
                                      </p:to>
                                    </p:set>
                                  </p:childTnLst>
                                </p:cTn>
                              </p:par>
                              <p:par>
                                <p:cTn id="140" presetID="64" presetClass="path" presetSubtype="0" accel="50000" decel="50000" fill="hold" nodeType="withEffect">
                                  <p:stCondLst>
                                    <p:cond delay="0"/>
                                  </p:stCondLst>
                                  <p:childTnLst>
                                    <p:animMotion origin="layout" path="M -0.44466 0.4301 L -0.12266 -0.45555 " pathEditMode="relative" rAng="0" ptsTypes="AA">
                                      <p:cBhvr>
                                        <p:cTn id="141" dur="1750" fill="hold"/>
                                        <p:tgtEl>
                                          <p:spTgt spid="38"/>
                                        </p:tgtEl>
                                        <p:attrNameLst>
                                          <p:attrName>ppt_x</p:attrName>
                                          <p:attrName>ppt_y</p:attrName>
                                        </p:attrNameLst>
                                      </p:cBhvr>
                                      <p:rCtr x="16094" y="-44282"/>
                                    </p:animMotion>
                                  </p:childTnLst>
                                  <p:subTnLst>
                                    <p:audio>
                                      <p:cMediaNode>
                                        <p:cTn display="0" masterRel="sameClick">
                                          <p:stCondLst>
                                            <p:cond evt="begin" delay="0">
                                              <p:tn val="140"/>
                                            </p:cond>
                                          </p:stCondLst>
                                          <p:endCondLst>
                                            <p:cond evt="onStopAudio" delay="0">
                                              <p:tgtEl>
                                                <p:sldTgt/>
                                              </p:tgtEl>
                                            </p:cond>
                                          </p:endCondLst>
                                        </p:cTn>
                                        <p:tgtEl>
                                          <p:sndTgt r:embed="rId4" name="wind.wav"/>
                                        </p:tgtEl>
                                      </p:cMediaNode>
                                    </p:audio>
                                  </p:subTnLst>
                                </p:cTn>
                              </p:par>
                              <p:par>
                                <p:cTn id="142" presetID="6" presetClass="emph" presetSubtype="0" fill="hold" nodeType="withEffect">
                                  <p:stCondLst>
                                    <p:cond delay="0"/>
                                  </p:stCondLst>
                                  <p:childTnLst>
                                    <p:animScale>
                                      <p:cBhvr>
                                        <p:cTn id="143" dur="1750" fill="hold"/>
                                        <p:tgtEl>
                                          <p:spTgt spid="38"/>
                                        </p:tgtEl>
                                      </p:cBhvr>
                                      <p:by x="150000" y="150000"/>
                                    </p:animScale>
                                  </p:childTnLst>
                                </p:cTn>
                              </p:par>
                              <p:par>
                                <p:cTn id="144" presetID="8" presetClass="emph" presetSubtype="0" fill="hold" nodeType="withEffect">
                                  <p:stCondLst>
                                    <p:cond delay="0"/>
                                  </p:stCondLst>
                                  <p:childTnLst>
                                    <p:animRot by="21600000">
                                      <p:cBhvr>
                                        <p:cTn id="145" dur="1750" fill="hold"/>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146" restart="whenNotActive" fill="hold" evtFilter="cancelBubble" nodeType="interactiveSeq">
                <p:stCondLst>
                  <p:cond evt="onClick" delay="0">
                    <p:tgtEl>
                      <p:spTgt spid="40"/>
                    </p:tgtEl>
                  </p:cond>
                </p:stCondLst>
                <p:endSync evt="end" delay="0">
                  <p:rtn val="all"/>
                </p:endSync>
                <p:childTnLst>
                  <p:par>
                    <p:cTn id="147" fill="hold">
                      <p:stCondLst>
                        <p:cond delay="0"/>
                      </p:stCondLst>
                      <p:childTnLst>
                        <p:par>
                          <p:cTn id="148" fill="hold">
                            <p:stCondLst>
                              <p:cond delay="0"/>
                            </p:stCondLst>
                            <p:childTnLst>
                              <p:par>
                                <p:cTn id="149" presetID="64" presetClass="path" presetSubtype="0" accel="50000" decel="50000" fill="hold" nodeType="clickEffect">
                                  <p:stCondLst>
                                    <p:cond delay="0"/>
                                  </p:stCondLst>
                                  <p:childTnLst>
                                    <p:animMotion origin="layout" path="M -3.54167E-6 7.40741E-7 L -0.53606 0.31505 " pathEditMode="relative" rAng="0" ptsTypes="AA">
                                      <p:cBhvr>
                                        <p:cTn id="150" dur="1750" fill="hold"/>
                                        <p:tgtEl>
                                          <p:spTgt spid="40"/>
                                        </p:tgtEl>
                                        <p:attrNameLst>
                                          <p:attrName>ppt_x</p:attrName>
                                          <p:attrName>ppt_y</p:attrName>
                                        </p:attrNameLst>
                                      </p:cBhvr>
                                      <p:rCtr x="-26510" y="16065"/>
                                    </p:animMotion>
                                  </p:childTnLst>
                                  <p:subTnLst>
                                    <p:audio>
                                      <p:cMediaNode>
                                        <p:cTn display="0" masterRel="sameClick">
                                          <p:stCondLst>
                                            <p:cond evt="begin" delay="0">
                                              <p:tn val="149"/>
                                            </p:cond>
                                          </p:stCondLst>
                                          <p:endCondLst>
                                            <p:cond evt="onStopAudio" delay="0">
                                              <p:tgtEl>
                                                <p:sldTgt/>
                                              </p:tgtEl>
                                            </p:cond>
                                          </p:endCondLst>
                                        </p:cTn>
                                        <p:tgtEl>
                                          <p:sndTgt r:embed="rId4" name="wind.wav"/>
                                        </p:tgtEl>
                                      </p:cMediaNode>
                                    </p:audio>
                                  </p:subTnLst>
                                </p:cTn>
                              </p:par>
                              <p:par>
                                <p:cTn id="151" presetID="8" presetClass="emph" presetSubtype="0" fill="hold" nodeType="withEffect">
                                  <p:stCondLst>
                                    <p:cond delay="0"/>
                                  </p:stCondLst>
                                  <p:childTnLst>
                                    <p:animRot by="21600000">
                                      <p:cBhvr>
                                        <p:cTn id="152" dur="1750" fill="hold"/>
                                        <p:tgtEl>
                                          <p:spTgt spid="40"/>
                                        </p:tgtEl>
                                        <p:attrNameLst>
                                          <p:attrName>r</p:attrName>
                                        </p:attrNameLst>
                                      </p:cBhvr>
                                    </p:animRot>
                                  </p:childTnLst>
                                </p:cTn>
                              </p:par>
                            </p:childTnLst>
                          </p:cTn>
                        </p:par>
                        <p:par>
                          <p:cTn id="153" fill="hold">
                            <p:stCondLst>
                              <p:cond delay="1750"/>
                            </p:stCondLst>
                            <p:childTnLst>
                              <p:par>
                                <p:cTn id="154" presetID="50" presetClass="entr" presetSubtype="0" decel="100000" fill="hold" grpId="0" nodeType="afterEffect">
                                  <p:stCondLst>
                                    <p:cond delay="0"/>
                                  </p:stCondLst>
                                  <p:childTnLst>
                                    <p:set>
                                      <p:cBhvr>
                                        <p:cTn id="155" dur="1" fill="hold">
                                          <p:stCondLst>
                                            <p:cond delay="0"/>
                                          </p:stCondLst>
                                        </p:cTn>
                                        <p:tgtEl>
                                          <p:spTgt spid="39"/>
                                        </p:tgtEl>
                                        <p:attrNameLst>
                                          <p:attrName>style.visibility</p:attrName>
                                        </p:attrNameLst>
                                      </p:cBhvr>
                                      <p:to>
                                        <p:strVal val="visible"/>
                                      </p:to>
                                    </p:set>
                                    <p:anim calcmode="lin" valueType="num">
                                      <p:cBhvr>
                                        <p:cTn id="156" dur="1000" fill="hold"/>
                                        <p:tgtEl>
                                          <p:spTgt spid="39"/>
                                        </p:tgtEl>
                                        <p:attrNameLst>
                                          <p:attrName>ppt_w</p:attrName>
                                        </p:attrNameLst>
                                      </p:cBhvr>
                                      <p:tavLst>
                                        <p:tav tm="0">
                                          <p:val>
                                            <p:strVal val="#ppt_w+.3"/>
                                          </p:val>
                                        </p:tav>
                                        <p:tav tm="100000">
                                          <p:val>
                                            <p:strVal val="#ppt_w"/>
                                          </p:val>
                                        </p:tav>
                                      </p:tavLst>
                                    </p:anim>
                                    <p:anim calcmode="lin" valueType="num">
                                      <p:cBhvr>
                                        <p:cTn id="157" dur="1000" fill="hold"/>
                                        <p:tgtEl>
                                          <p:spTgt spid="39"/>
                                        </p:tgtEl>
                                        <p:attrNameLst>
                                          <p:attrName>ppt_h</p:attrName>
                                        </p:attrNameLst>
                                      </p:cBhvr>
                                      <p:tavLst>
                                        <p:tav tm="0">
                                          <p:val>
                                            <p:strVal val="#ppt_h"/>
                                          </p:val>
                                        </p:tav>
                                        <p:tav tm="100000">
                                          <p:val>
                                            <p:strVal val="#ppt_h"/>
                                          </p:val>
                                        </p:tav>
                                      </p:tavLst>
                                    </p:anim>
                                    <p:animEffect transition="in" filter="fade">
                                      <p:cBhvr>
                                        <p:cTn id="158" dur="1000"/>
                                        <p:tgtEl>
                                          <p:spTgt spid="39"/>
                                        </p:tgtEl>
                                      </p:cBhvr>
                                    </p:animEffect>
                                  </p:childTnLst>
                                  <p:subTnLst>
                                    <p:audio>
                                      <p:cMediaNode>
                                        <p:cTn display="0" masterRel="sameClick">
                                          <p:stCondLst>
                                            <p:cond evt="begin" delay="0">
                                              <p:tn val="15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0"/>
                  </p:tgtEl>
                </p:cond>
              </p:nextCondLst>
            </p:seq>
            <p:seq concurrent="1" nextAc="seek">
              <p:cTn id="159" restart="whenNotActive" fill="hold" evtFilter="cancelBubble" nodeType="interactiveSeq">
                <p:stCondLst>
                  <p:cond evt="onClick" delay="0">
                    <p:tgtEl>
                      <p:spTgt spid="39"/>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39"/>
                                        </p:tgtEl>
                                      </p:cBhvr>
                                    </p:animEffect>
                                    <p:set>
                                      <p:cBhvr>
                                        <p:cTn id="164" dur="1" fill="hold">
                                          <p:stCondLst>
                                            <p:cond delay="499"/>
                                          </p:stCondLst>
                                        </p:cTn>
                                        <p:tgtEl>
                                          <p:spTgt spid="39"/>
                                        </p:tgtEl>
                                        <p:attrNameLst>
                                          <p:attrName>style.visibility</p:attrName>
                                        </p:attrNameLst>
                                      </p:cBhvr>
                                      <p:to>
                                        <p:strVal val="hidden"/>
                                      </p:to>
                                    </p:set>
                                  </p:childTnLst>
                                </p:cTn>
                              </p:par>
                              <p:par>
                                <p:cTn id="165" presetID="64" presetClass="path" presetSubtype="0" accel="50000" decel="50000" fill="hold" nodeType="withEffect">
                                  <p:stCondLst>
                                    <p:cond delay="0"/>
                                  </p:stCondLst>
                                  <p:childTnLst>
                                    <p:animMotion origin="layout" path="M -0.53606 0.31505 L -0.21067 -0.56412 " pathEditMode="relative" rAng="0" ptsTypes="AA">
                                      <p:cBhvr>
                                        <p:cTn id="166" dur="1750" fill="hold"/>
                                        <p:tgtEl>
                                          <p:spTgt spid="40"/>
                                        </p:tgtEl>
                                        <p:attrNameLst>
                                          <p:attrName>ppt_x</p:attrName>
                                          <p:attrName>ppt_y</p:attrName>
                                        </p:attrNameLst>
                                      </p:cBhvr>
                                      <p:rCtr x="16263" y="-43958"/>
                                    </p:animMotion>
                                  </p:childTnLst>
                                  <p:subTnLst>
                                    <p:audio>
                                      <p:cMediaNode>
                                        <p:cTn display="0" masterRel="sameClick">
                                          <p:stCondLst>
                                            <p:cond evt="begin" delay="0">
                                              <p:tn val="165"/>
                                            </p:cond>
                                          </p:stCondLst>
                                          <p:endCondLst>
                                            <p:cond evt="onStopAudio" delay="0">
                                              <p:tgtEl>
                                                <p:sldTgt/>
                                              </p:tgtEl>
                                            </p:cond>
                                          </p:endCondLst>
                                        </p:cTn>
                                        <p:tgtEl>
                                          <p:sndTgt r:embed="rId4" name="wind.wav"/>
                                        </p:tgtEl>
                                      </p:cMediaNode>
                                    </p:audio>
                                  </p:subTnLst>
                                </p:cTn>
                              </p:par>
                              <p:par>
                                <p:cTn id="167" presetID="6" presetClass="emph" presetSubtype="0" fill="hold" nodeType="withEffect">
                                  <p:stCondLst>
                                    <p:cond delay="0"/>
                                  </p:stCondLst>
                                  <p:childTnLst>
                                    <p:animScale>
                                      <p:cBhvr>
                                        <p:cTn id="168" dur="1750" fill="hold"/>
                                        <p:tgtEl>
                                          <p:spTgt spid="40"/>
                                        </p:tgtEl>
                                      </p:cBhvr>
                                      <p:by x="150000" y="150000"/>
                                    </p:animScale>
                                  </p:childTnLst>
                                </p:cTn>
                              </p:par>
                              <p:par>
                                <p:cTn id="169" presetID="8" presetClass="emph" presetSubtype="0" fill="hold" nodeType="withEffect">
                                  <p:stCondLst>
                                    <p:cond delay="0"/>
                                  </p:stCondLst>
                                  <p:childTnLst>
                                    <p:animRot by="21600000">
                                      <p:cBhvr>
                                        <p:cTn id="170" dur="1750" fill="hold"/>
                                        <p:tgtEl>
                                          <p:spTgt spid="40"/>
                                        </p:tgtEl>
                                        <p:attrNameLst>
                                          <p:attrName>r</p:attrName>
                                        </p:attrNameLst>
                                      </p:cBhvr>
                                    </p:animRot>
                                  </p:childTnLst>
                                </p:cTn>
                              </p:par>
                            </p:childTnLst>
                          </p:cTn>
                        </p:par>
                      </p:childTnLst>
                    </p:cTn>
                  </p:par>
                </p:childTnLst>
              </p:cTn>
              <p:nextCondLst>
                <p:cond evt="onClick" delay="0">
                  <p:tgtEl>
                    <p:spTgt spid="39"/>
                  </p:tgtEl>
                </p:cond>
              </p:nextCondLst>
            </p:seq>
            <p:audio isNarration="1">
              <p:cMediaNode vol="80000" showWhenStopped="0">
                <p:cTn id="171" fill="hold" display="0">
                  <p:stCondLst>
                    <p:cond delay="indefinite"/>
                  </p:stCondLst>
                  <p:endCondLst>
                    <p:cond evt="onStopAudio" delay="0">
                      <p:tgtEl>
                        <p:sldTgt/>
                      </p:tgtEl>
                    </p:cond>
                  </p:endCondLst>
                </p:cTn>
                <p:tgtEl>
                  <p:spTgt spid="2"/>
                </p:tgtEl>
              </p:cMediaNode>
            </p:audio>
          </p:childTnLst>
        </p:cTn>
      </p:par>
    </p:tnLst>
    <p:bldLst>
      <p:bldP spid="51" grpId="0"/>
      <p:bldP spid="30" grpId="0" animBg="1"/>
      <p:bldP spid="30" grpId="1" animBg="1"/>
      <p:bldP spid="33" grpId="0" animBg="1"/>
      <p:bldP spid="33" grpId="1" animBg="1"/>
      <p:bldP spid="35" grpId="0" animBg="1"/>
      <p:bldP spid="35" grpId="1" animBg="1"/>
      <p:bldP spid="37" grpId="0" animBg="1"/>
      <p:bldP spid="37" grpId="1" animBg="1"/>
      <p:bldP spid="39" grpId="0" animBg="1"/>
      <p:bldP spid="39" grpId="1" animBg="1"/>
    </p:bldLst>
  </p:timing>
  <p:extLst mod="1">
    <p:ext uri="{E180D4A7-C9FB-4DFB-919C-405C955672EB}">
      <p14:showEvtLst xmlns:p14="http://schemas.microsoft.com/office/powerpoint/2010/main">
        <p14:triggerEvt type="onClick" time="20823" objId="24"/>
        <p14:triggerEvt type="onClick" time="32871" objId="30"/>
        <p14:triggerEvt type="onClick" time="42358" objId="36"/>
        <p14:triggerEvt type="onClick" time="61217" objId="35"/>
        <p14:triggerEvt type="onClick" time="70740" objId="34"/>
        <p14:triggerEvt type="onClick" time="81387" objId="33"/>
        <p14:triggerEvt type="onClick" time="87785" objId="40"/>
        <p14:triggerEvt type="onClick" time="103321" objId="39"/>
        <p14:triggerEvt type="onClick" time="109063" objId="38"/>
        <p14:triggerEvt type="onClick" time="126589" objId="3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727629" y="5077361"/>
            <a:ext cx="10932027" cy="1323439"/>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    </a:t>
            </a:r>
            <a:r>
              <a:rPr lang="en-US" sz="4000" b="1" smtClean="0">
                <a:latin typeface="Arial" panose="020B0604020202020204" pitchFamily="34" charset="0"/>
                <a:cs typeface="Arial" panose="020B0604020202020204" pitchFamily="34" charset="0"/>
              </a:rPr>
              <a:t>Trong bếp, lũ cún con múp míp nép vào bên mẹ. </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3149100" y="5077361"/>
            <a:ext cx="782587" cy="707886"/>
          </a:xfrm>
          <a:prstGeom prst="rect">
            <a:avLst/>
          </a:prstGeom>
        </p:spPr>
        <p:txBody>
          <a:bodyPr wrap="none">
            <a:spAutoFit/>
          </a:bodyPr>
          <a:lstStyle/>
          <a:p>
            <a:r>
              <a:rPr lang="en-US" sz="4000" b="1" smtClean="0">
                <a:solidFill>
                  <a:srgbClr val="FF0000"/>
                </a:solidFill>
                <a:latin typeface="Arial" panose="020B0604020202020204" pitchFamily="34" charset="0"/>
                <a:cs typeface="Arial" panose="020B0604020202020204" pitchFamily="34" charset="0"/>
              </a:rPr>
              <a:t>êp</a:t>
            </a:r>
            <a:endParaRPr lang="en-US" sz="400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8376911" y="5077361"/>
            <a:ext cx="654346"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ip</a:t>
            </a:r>
            <a:endParaRPr lang="en-US" sz="400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7154632" y="5077361"/>
            <a:ext cx="838691"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up</a:t>
            </a:r>
            <a:endParaRPr lang="en-US" sz="4000">
              <a:solidFill>
                <a:srgbClr val="FF0000"/>
              </a:solidFill>
              <a:latin typeface="Arial" panose="020B0604020202020204" pitchFamily="34" charset="0"/>
              <a:cs typeface="Arial" panose="020B0604020202020204" pitchFamily="34" charset="0"/>
            </a:endParaRPr>
          </a:p>
        </p:txBody>
      </p:sp>
      <p:pic>
        <p:nvPicPr>
          <p:cNvPr id="2" name="Picture 1">
            <a:hlinkClick r:id="rId4"/>
          </p:cNvPr>
          <p:cNvPicPr>
            <a:picLocks noChangeAspect="1"/>
          </p:cNvPicPr>
          <p:nvPr/>
        </p:nvPicPr>
        <p:blipFill rotWithShape="1">
          <a:blip r:embed="rId5" cstate="print"/>
          <a:srcRect t="37408"/>
          <a:stretch/>
        </p:blipFill>
        <p:spPr>
          <a:xfrm>
            <a:off x="0" y="973016"/>
            <a:ext cx="12192000" cy="3835630"/>
          </a:xfrm>
          <a:prstGeom prst="rect">
            <a:avLst/>
          </a:prstGeom>
        </p:spPr>
      </p:pic>
      <p:sp>
        <p:nvSpPr>
          <p:cNvPr id="10" name="Rectangle 9"/>
          <p:cNvSpPr/>
          <p:nvPr/>
        </p:nvSpPr>
        <p:spPr>
          <a:xfrm>
            <a:off x="9272666" y="5074516"/>
            <a:ext cx="782587"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ep</a:t>
            </a:r>
            <a:endParaRPr lang="en-US" sz="4000">
              <a:solidFill>
                <a:srgbClr val="FF0000"/>
              </a:solidFill>
              <a:latin typeface="Arial" panose="020B0604020202020204" pitchFamily="34" charset="0"/>
              <a:cs typeface="Arial" panose="020B0604020202020204" pitchFamily="34" charset="0"/>
            </a:endParaRPr>
          </a:p>
        </p:txBody>
      </p:sp>
      <p:sp>
        <p:nvSpPr>
          <p:cNvPr id="11" name="Rectangle 10"/>
          <p:cNvSpPr/>
          <p:nvPr/>
        </p:nvSpPr>
        <p:spPr>
          <a:xfrm>
            <a:off x="3316093" y="130773"/>
            <a:ext cx="5755102"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err="1"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Bài</a:t>
            </a:r>
            <a:r>
              <a:rPr lang="en-US" sz="4800" b="1" spc="5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56: ep êp ip up</a:t>
            </a:r>
            <a:endParaRPr lang="en-US" sz="48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79778604"/>
      </p:ext>
    </p:extLst>
  </p:cSld>
  <p:clrMapOvr>
    <a:masterClrMapping/>
  </p:clrMapOvr>
  <mc:AlternateContent xmlns:mc="http://schemas.openxmlformats.org/markup-compatibility/2006" xmlns:p14="http://schemas.microsoft.com/office/powerpoint/2010/main">
    <mc:Choice Requires="p14">
      <p:transition spd="slow" p14:dur="2000" advTm="74633"/>
    </mc:Choice>
    <mc:Fallback xmlns="">
      <p:transition spd="slow" advTm="74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4)">
                                      <p:cBhvr>
                                        <p:cTn id="26"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31003" y="2642193"/>
            <a:ext cx="2922563" cy="1144759"/>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defRPr/>
            </a:pPr>
            <a:endParaRPr lang="en-US" sz="135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3405555" y="2599988"/>
            <a:ext cx="655949" cy="1107996"/>
          </a:xfrm>
          <a:prstGeom prst="rect">
            <a:avLst/>
          </a:prstGeom>
          <a:noFill/>
        </p:spPr>
        <p:txBody>
          <a:bodyPr wrap="none" rtlCol="0">
            <a:spAutoFit/>
          </a:bodyPr>
          <a:lstStyle/>
          <a:p>
            <a:pPr fontAlgn="base">
              <a:spcBef>
                <a:spcPct val="0"/>
              </a:spcBef>
              <a:spcAft>
                <a:spcPct val="0"/>
              </a:spcAft>
              <a:defRPr/>
            </a:pPr>
            <a:r>
              <a:rPr lang="en-US" sz="6600" dirty="0">
                <a:solidFill>
                  <a:srgbClr val="FF0000"/>
                </a:solidFill>
                <a:latin typeface="Arial" panose="020B0604020202020204" pitchFamily="34" charset="0"/>
                <a:cs typeface="Arial" panose="020B0604020202020204" pitchFamily="34" charset="0"/>
              </a:rPr>
              <a:t>e</a:t>
            </a:r>
            <a:endParaRPr lang="en-US" sz="6600" dirty="0">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4194701" y="2672114"/>
            <a:ext cx="678391" cy="1107996"/>
          </a:xfrm>
          <a:prstGeom prst="rect">
            <a:avLst/>
          </a:prstGeom>
          <a:noFill/>
        </p:spPr>
        <p:txBody>
          <a:bodyPr wrap="none" rtlCol="0">
            <a:spAutoFit/>
          </a:bodyPr>
          <a:lstStyle/>
          <a:p>
            <a:pPr fontAlgn="base">
              <a:spcBef>
                <a:spcPct val="0"/>
              </a:spcBef>
              <a:spcAft>
                <a:spcPct val="0"/>
              </a:spcAft>
              <a:defRPr/>
            </a:pPr>
            <a:r>
              <a:rPr lang="en-US" sz="6600">
                <a:solidFill>
                  <a:srgbClr val="003399"/>
                </a:solidFill>
                <a:latin typeface="Arial" panose="020B0604020202020204" pitchFamily="34" charset="0"/>
                <a:cs typeface="Arial" panose="020B0604020202020204" pitchFamily="34" charset="0"/>
              </a:rPr>
              <a:t>+</a:t>
            </a:r>
          </a:p>
        </p:txBody>
      </p:sp>
      <p:sp>
        <p:nvSpPr>
          <p:cNvPr id="5" name="TextBox 4"/>
          <p:cNvSpPr txBox="1"/>
          <p:nvPr/>
        </p:nvSpPr>
        <p:spPr>
          <a:xfrm>
            <a:off x="5006688" y="2636915"/>
            <a:ext cx="655949" cy="1107996"/>
          </a:xfrm>
          <a:prstGeom prst="rect">
            <a:avLst/>
          </a:prstGeom>
          <a:noFill/>
        </p:spPr>
        <p:txBody>
          <a:bodyPr wrap="none" rtlCol="0">
            <a:spAutoFit/>
          </a:bodyPr>
          <a:lstStyle/>
          <a:p>
            <a:pPr fontAlgn="base">
              <a:spcBef>
                <a:spcPct val="0"/>
              </a:spcBef>
              <a:spcAft>
                <a:spcPct val="0"/>
              </a:spcAft>
              <a:defRPr/>
            </a:pPr>
            <a:r>
              <a:rPr lang="en-US" sz="6600" dirty="0">
                <a:solidFill>
                  <a:srgbClr val="003399"/>
                </a:solidFill>
                <a:latin typeface="Arial" panose="020B0604020202020204" pitchFamily="34" charset="0"/>
                <a:cs typeface="Arial" panose="020B0604020202020204" pitchFamily="34" charset="0"/>
              </a:rPr>
              <a:t>p</a:t>
            </a:r>
          </a:p>
        </p:txBody>
      </p:sp>
      <p:sp>
        <p:nvSpPr>
          <p:cNvPr id="6" name="Rounded Rectangle 5"/>
          <p:cNvSpPr/>
          <p:nvPr/>
        </p:nvSpPr>
        <p:spPr>
          <a:xfrm>
            <a:off x="6324602" y="2441729"/>
            <a:ext cx="1213229" cy="1693397"/>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defRPr/>
            </a:pPr>
            <a:endParaRPr lang="en-US" sz="1350">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7664549" y="2447005"/>
            <a:ext cx="1520081" cy="1693397"/>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defRPr/>
            </a:pPr>
            <a:endParaRPr lang="en-US" sz="135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6405356" y="2155241"/>
            <a:ext cx="1072730" cy="2008242"/>
          </a:xfrm>
          <a:prstGeom prst="rect">
            <a:avLst/>
          </a:prstGeom>
          <a:noFill/>
        </p:spPr>
        <p:txBody>
          <a:bodyPr wrap="none" rtlCol="0">
            <a:spAutoFit/>
          </a:bodyPr>
          <a:lstStyle/>
          <a:p>
            <a:pPr fontAlgn="base">
              <a:spcBef>
                <a:spcPct val="0"/>
              </a:spcBef>
              <a:spcAft>
                <a:spcPct val="0"/>
              </a:spcAft>
              <a:defRPr/>
            </a:pPr>
            <a:r>
              <a:rPr lang="en-US" sz="12450" dirty="0">
                <a:solidFill>
                  <a:srgbClr val="FF0000"/>
                </a:solidFill>
                <a:latin typeface="Arial" panose="020B0604020202020204" pitchFamily="34" charset="0"/>
                <a:cs typeface="Arial" panose="020B0604020202020204" pitchFamily="34" charset="0"/>
              </a:rPr>
              <a:t>e</a:t>
            </a:r>
            <a:endParaRPr lang="en-US" sz="1245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7933107" y="2155241"/>
            <a:ext cx="1072730" cy="2008242"/>
          </a:xfrm>
          <a:prstGeom prst="rect">
            <a:avLst/>
          </a:prstGeom>
          <a:noFill/>
        </p:spPr>
        <p:txBody>
          <a:bodyPr wrap="none" rtlCol="0">
            <a:spAutoFit/>
          </a:bodyPr>
          <a:lstStyle/>
          <a:p>
            <a:pPr fontAlgn="base">
              <a:spcBef>
                <a:spcPct val="0"/>
              </a:spcBef>
              <a:spcAft>
                <a:spcPct val="0"/>
              </a:spcAft>
              <a:defRPr/>
            </a:pPr>
            <a:r>
              <a:rPr lang="en-US" sz="12450" dirty="0">
                <a:solidFill>
                  <a:srgbClr val="003399"/>
                </a:solidFill>
                <a:latin typeface="Arial" panose="020B0604020202020204" pitchFamily="34" charset="0"/>
                <a:cs typeface="Arial" panose="020B0604020202020204" pitchFamily="34" charset="0"/>
              </a:rPr>
              <a:t>p</a:t>
            </a:r>
          </a:p>
        </p:txBody>
      </p:sp>
      <p:sp>
        <p:nvSpPr>
          <p:cNvPr id="10" name="TextBox 9"/>
          <p:cNvSpPr txBox="1"/>
          <p:nvPr/>
        </p:nvSpPr>
        <p:spPr>
          <a:xfrm>
            <a:off x="3405555" y="2604652"/>
            <a:ext cx="655949" cy="1107996"/>
          </a:xfrm>
          <a:prstGeom prst="rect">
            <a:avLst/>
          </a:prstGeom>
          <a:noFill/>
        </p:spPr>
        <p:txBody>
          <a:bodyPr wrap="none" rtlCol="0">
            <a:spAutoFit/>
          </a:bodyPr>
          <a:lstStyle/>
          <a:p>
            <a:pPr fontAlgn="base">
              <a:spcBef>
                <a:spcPct val="0"/>
              </a:spcBef>
              <a:spcAft>
                <a:spcPct val="0"/>
              </a:spcAft>
              <a:defRPr/>
            </a:pPr>
            <a:r>
              <a:rPr lang="en-US" sz="6600" dirty="0">
                <a:solidFill>
                  <a:srgbClr val="FF0000"/>
                </a:solidFill>
                <a:latin typeface="Arial" panose="020B0604020202020204" pitchFamily="34" charset="0"/>
                <a:cs typeface="Arial" panose="020B0604020202020204" pitchFamily="34" charset="0"/>
              </a:rPr>
              <a:t>ê</a:t>
            </a:r>
          </a:p>
        </p:txBody>
      </p:sp>
      <p:sp>
        <p:nvSpPr>
          <p:cNvPr id="11" name="TextBox 10"/>
          <p:cNvSpPr txBox="1"/>
          <p:nvPr/>
        </p:nvSpPr>
        <p:spPr>
          <a:xfrm>
            <a:off x="3531554" y="2719125"/>
            <a:ext cx="372218" cy="1107996"/>
          </a:xfrm>
          <a:prstGeom prst="rect">
            <a:avLst/>
          </a:prstGeom>
          <a:noFill/>
        </p:spPr>
        <p:txBody>
          <a:bodyPr wrap="none" rtlCol="0">
            <a:spAutoFit/>
          </a:bodyPr>
          <a:lstStyle/>
          <a:p>
            <a:pPr fontAlgn="base">
              <a:spcBef>
                <a:spcPct val="0"/>
              </a:spcBef>
              <a:spcAft>
                <a:spcPct val="0"/>
              </a:spcAft>
              <a:defRPr/>
            </a:pPr>
            <a:r>
              <a:rPr lang="en-US" sz="6600" dirty="0">
                <a:solidFill>
                  <a:srgbClr val="FF0000"/>
                </a:solidFill>
                <a:latin typeface="Arial" panose="020B0604020202020204" pitchFamily="34" charset="0"/>
                <a:cs typeface="Arial" panose="020B0604020202020204" pitchFamily="34" charset="0"/>
              </a:rPr>
              <a:t>i</a:t>
            </a:r>
            <a:endParaRPr lang="en-US" sz="6600"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6435229" y="2269002"/>
            <a:ext cx="1072730" cy="2008242"/>
          </a:xfrm>
          <a:prstGeom prst="rect">
            <a:avLst/>
          </a:prstGeom>
          <a:noFill/>
        </p:spPr>
        <p:txBody>
          <a:bodyPr wrap="none" rtlCol="0">
            <a:spAutoFit/>
          </a:bodyPr>
          <a:lstStyle/>
          <a:p>
            <a:pPr fontAlgn="base">
              <a:spcBef>
                <a:spcPct val="0"/>
              </a:spcBef>
              <a:spcAft>
                <a:spcPct val="0"/>
              </a:spcAft>
              <a:defRPr/>
            </a:pPr>
            <a:r>
              <a:rPr lang="en-US" sz="12450" dirty="0">
                <a:solidFill>
                  <a:srgbClr val="FF0000"/>
                </a:solidFill>
                <a:latin typeface="Arial" panose="020B0604020202020204" pitchFamily="34" charset="0"/>
                <a:cs typeface="Arial" panose="020B0604020202020204" pitchFamily="34" charset="0"/>
              </a:rPr>
              <a:t>ê</a:t>
            </a:r>
          </a:p>
        </p:txBody>
      </p:sp>
      <p:sp>
        <p:nvSpPr>
          <p:cNvPr id="13" name="TextBox 12"/>
          <p:cNvSpPr txBox="1"/>
          <p:nvPr/>
        </p:nvSpPr>
        <p:spPr>
          <a:xfrm>
            <a:off x="6692343" y="2269002"/>
            <a:ext cx="538930" cy="2008242"/>
          </a:xfrm>
          <a:prstGeom prst="rect">
            <a:avLst/>
          </a:prstGeom>
          <a:noFill/>
        </p:spPr>
        <p:txBody>
          <a:bodyPr wrap="square" rtlCol="0">
            <a:spAutoFit/>
          </a:bodyPr>
          <a:lstStyle/>
          <a:p>
            <a:pPr fontAlgn="base">
              <a:spcBef>
                <a:spcPct val="0"/>
              </a:spcBef>
              <a:spcAft>
                <a:spcPct val="0"/>
              </a:spcAft>
              <a:defRPr/>
            </a:pPr>
            <a:r>
              <a:rPr lang="en-US" sz="12450" dirty="0">
                <a:solidFill>
                  <a:srgbClr val="FF0000"/>
                </a:solidFill>
                <a:latin typeface="Arial" panose="020B0604020202020204" pitchFamily="34" charset="0"/>
                <a:cs typeface="Arial" panose="020B0604020202020204" pitchFamily="34" charset="0"/>
              </a:rPr>
              <a:t>i</a:t>
            </a:r>
            <a:endParaRPr lang="en-US" sz="12450" dirty="0">
              <a:solidFill>
                <a:srgbClr val="FF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23" y="-261257"/>
            <a:ext cx="2653778" cy="1381889"/>
          </a:xfrm>
          <a:prstGeom prst="rect">
            <a:avLst/>
          </a:prstGeom>
        </p:spPr>
      </p:pic>
      <p:sp>
        <p:nvSpPr>
          <p:cNvPr id="15" name="TextBox 14"/>
          <p:cNvSpPr txBox="1"/>
          <p:nvPr/>
        </p:nvSpPr>
        <p:spPr>
          <a:xfrm>
            <a:off x="3375682" y="2620073"/>
            <a:ext cx="655949" cy="1107996"/>
          </a:xfrm>
          <a:prstGeom prst="rect">
            <a:avLst/>
          </a:prstGeom>
          <a:noFill/>
        </p:spPr>
        <p:txBody>
          <a:bodyPr wrap="none" rtlCol="0">
            <a:spAutoFit/>
          </a:bodyPr>
          <a:lstStyle/>
          <a:p>
            <a:pPr fontAlgn="base">
              <a:spcBef>
                <a:spcPct val="0"/>
              </a:spcBef>
              <a:spcAft>
                <a:spcPct val="0"/>
              </a:spcAft>
              <a:defRPr/>
            </a:pPr>
            <a:r>
              <a:rPr lang="en-US" sz="6600" dirty="0">
                <a:solidFill>
                  <a:srgbClr val="FF0000"/>
                </a:solidFill>
                <a:latin typeface="Arial" panose="020B0604020202020204" pitchFamily="34" charset="0"/>
                <a:cs typeface="Arial" panose="020B0604020202020204" pitchFamily="34" charset="0"/>
              </a:rPr>
              <a:t>u</a:t>
            </a:r>
          </a:p>
        </p:txBody>
      </p:sp>
      <p:sp>
        <p:nvSpPr>
          <p:cNvPr id="16" name="TextBox 15"/>
          <p:cNvSpPr txBox="1"/>
          <p:nvPr/>
        </p:nvSpPr>
        <p:spPr>
          <a:xfrm>
            <a:off x="6292130" y="2284306"/>
            <a:ext cx="1372665" cy="2008242"/>
          </a:xfrm>
          <a:prstGeom prst="rect">
            <a:avLst/>
          </a:prstGeom>
          <a:noFill/>
        </p:spPr>
        <p:txBody>
          <a:bodyPr wrap="square" rtlCol="0">
            <a:spAutoFit/>
          </a:bodyPr>
          <a:lstStyle/>
          <a:p>
            <a:pPr fontAlgn="base">
              <a:spcBef>
                <a:spcPct val="0"/>
              </a:spcBef>
              <a:spcAft>
                <a:spcPct val="0"/>
              </a:spcAft>
              <a:defRPr/>
            </a:pPr>
            <a:r>
              <a:rPr lang="en-US" sz="12450" dirty="0">
                <a:solidFill>
                  <a:srgbClr val="FF0000"/>
                </a:solidFill>
                <a:latin typeface="Arial" panose="020B0604020202020204" pitchFamily="34" charset="0"/>
                <a:cs typeface="Arial" panose="020B0604020202020204" pitchFamily="34" charset="0"/>
              </a:rPr>
              <a:t>U</a:t>
            </a:r>
          </a:p>
        </p:txBody>
      </p:sp>
    </p:spTree>
    <p:extLst>
      <p:ext uri="{BB962C8B-B14F-4D97-AF65-F5344CB8AC3E}">
        <p14:creationId xmlns:p14="http://schemas.microsoft.com/office/powerpoint/2010/main" val="13081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8"/>
                                        </p:tgtEl>
                                        <p:attrNameLst>
                                          <p:attrName>ppt_x</p:attrName>
                                        </p:attrNameLst>
                                      </p:cBhvr>
                                      <p:tavLst>
                                        <p:tav tm="0">
                                          <p:val>
                                            <p:strVal val="ppt_x"/>
                                          </p:val>
                                        </p:tav>
                                        <p:tav tm="100000">
                                          <p:val>
                                            <p:strVal val="ppt_x"/>
                                          </p:val>
                                        </p:tav>
                                      </p:tavLst>
                                    </p:anim>
                                    <p:anim calcmode="lin" valueType="num">
                                      <p:cBhvr additive="base">
                                        <p:cTn id="41" dur="500"/>
                                        <p:tgtEl>
                                          <p:spTgt spid="8"/>
                                        </p:tgtEl>
                                        <p:attrNameLst>
                                          <p:attrName>ppt_y</p:attrName>
                                        </p:attrNameLst>
                                      </p:cBhvr>
                                      <p:tavLst>
                                        <p:tav tm="0">
                                          <p:val>
                                            <p:strVal val="ppt_y"/>
                                          </p:val>
                                        </p:tav>
                                        <p:tav tm="100000">
                                          <p:val>
                                            <p:strVal val="1+ppt_h/2"/>
                                          </p:val>
                                        </p:tav>
                                      </p:tavLst>
                                    </p:anim>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10"/>
                                        </p:tgtEl>
                                        <p:attrNameLst>
                                          <p:attrName>ppt_x</p:attrName>
                                        </p:attrNameLst>
                                      </p:cBhvr>
                                      <p:tavLst>
                                        <p:tav tm="0">
                                          <p:val>
                                            <p:strVal val="ppt_x"/>
                                          </p:val>
                                        </p:tav>
                                        <p:tav tm="100000">
                                          <p:val>
                                            <p:strVal val="ppt_x"/>
                                          </p:val>
                                        </p:tav>
                                      </p:tavLst>
                                    </p:anim>
                                    <p:anim calcmode="lin" valueType="num">
                                      <p:cBhvr additive="base">
                                        <p:cTn id="59" dur="500"/>
                                        <p:tgtEl>
                                          <p:spTgt spid="10"/>
                                        </p:tgtEl>
                                        <p:attrNameLst>
                                          <p:attrName>ppt_y</p:attrName>
                                        </p:attrNameLst>
                                      </p:cBhvr>
                                      <p:tavLst>
                                        <p:tav tm="0">
                                          <p:val>
                                            <p:strVal val="ppt_y"/>
                                          </p:val>
                                        </p:tav>
                                        <p:tav tm="100000">
                                          <p:val>
                                            <p:strVal val="1+ppt_h/2"/>
                                          </p:val>
                                        </p:tav>
                                      </p:tavLst>
                                    </p:anim>
                                    <p:set>
                                      <p:cBhvr>
                                        <p:cTn id="60" dur="1" fill="hold">
                                          <p:stCondLst>
                                            <p:cond delay="499"/>
                                          </p:stCondLst>
                                        </p:cTn>
                                        <p:tgtEl>
                                          <p:spTgt spid="10"/>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12"/>
                                        </p:tgtEl>
                                        <p:attrNameLst>
                                          <p:attrName>ppt_x</p:attrName>
                                        </p:attrNameLst>
                                      </p:cBhvr>
                                      <p:tavLst>
                                        <p:tav tm="0">
                                          <p:val>
                                            <p:strVal val="ppt_x"/>
                                          </p:val>
                                        </p:tav>
                                        <p:tav tm="100000">
                                          <p:val>
                                            <p:strVal val="ppt_x"/>
                                          </p:val>
                                        </p:tav>
                                      </p:tavLst>
                                    </p:anim>
                                    <p:anim calcmode="lin" valueType="num">
                                      <p:cBhvr additive="base">
                                        <p:cTn id="63" dur="500"/>
                                        <p:tgtEl>
                                          <p:spTgt spid="12"/>
                                        </p:tgtEl>
                                        <p:attrNameLst>
                                          <p:attrName>ppt_y</p:attrName>
                                        </p:attrNameLst>
                                      </p:cBhvr>
                                      <p:tavLst>
                                        <p:tav tm="0">
                                          <p:val>
                                            <p:strVal val="ppt_y"/>
                                          </p:val>
                                        </p:tav>
                                        <p:tav tm="100000">
                                          <p:val>
                                            <p:strVal val="1+ppt_h/2"/>
                                          </p:val>
                                        </p:tav>
                                      </p:tavLst>
                                    </p:anim>
                                    <p:set>
                                      <p:cBhvr>
                                        <p:cTn id="64" dur="1" fill="hold">
                                          <p:stCondLst>
                                            <p:cond delay="499"/>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11"/>
                                        </p:tgtEl>
                                        <p:attrNameLst>
                                          <p:attrName>ppt_x</p:attrName>
                                        </p:attrNameLst>
                                      </p:cBhvr>
                                      <p:tavLst>
                                        <p:tav tm="0">
                                          <p:val>
                                            <p:strVal val="ppt_x"/>
                                          </p:val>
                                        </p:tav>
                                        <p:tav tm="100000">
                                          <p:val>
                                            <p:strVal val="ppt_x"/>
                                          </p:val>
                                        </p:tav>
                                      </p:tavLst>
                                    </p:anim>
                                    <p:anim calcmode="lin" valueType="num">
                                      <p:cBhvr additive="base">
                                        <p:cTn id="80" dur="500"/>
                                        <p:tgtEl>
                                          <p:spTgt spid="11"/>
                                        </p:tgtEl>
                                        <p:attrNameLst>
                                          <p:attrName>ppt_y</p:attrName>
                                        </p:attrNameLst>
                                      </p:cBhvr>
                                      <p:tavLst>
                                        <p:tav tm="0">
                                          <p:val>
                                            <p:strVal val="ppt_y"/>
                                          </p:val>
                                        </p:tav>
                                        <p:tav tm="100000">
                                          <p:val>
                                            <p:strVal val="1+ppt_h/2"/>
                                          </p:val>
                                        </p:tav>
                                      </p:tavLst>
                                    </p:anim>
                                    <p:set>
                                      <p:cBhvr>
                                        <p:cTn id="81" dur="1" fill="hold">
                                          <p:stCondLst>
                                            <p:cond delay="499"/>
                                          </p:stCondLst>
                                        </p:cTn>
                                        <p:tgtEl>
                                          <p:spTgt spid="11"/>
                                        </p:tgtEl>
                                        <p:attrNameLst>
                                          <p:attrName>style.visibility</p:attrName>
                                        </p:attrNameLst>
                                      </p:cBhvr>
                                      <p:to>
                                        <p:strVal val="hidden"/>
                                      </p:to>
                                    </p:set>
                                  </p:childTnLst>
                                </p:cTn>
                              </p:par>
                              <p:par>
                                <p:cTn id="82" presetID="2" presetClass="exit" presetSubtype="4" fill="hold" grpId="1" nodeType="with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1+ppt_h/2"/>
                                          </p:val>
                                        </p:tav>
                                      </p:tavLst>
                                    </p:anim>
                                    <p:set>
                                      <p:cBhvr>
                                        <p:cTn id="85" dur="1" fill="hold">
                                          <p:stCondLst>
                                            <p:cond delay="499"/>
                                          </p:stCondLst>
                                        </p:cTn>
                                        <p:tgtEl>
                                          <p:spTgt spid="1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ppt_x"/>
                                          </p:val>
                                        </p:tav>
                                        <p:tav tm="100000">
                                          <p:val>
                                            <p:strVal val="#ppt_x"/>
                                          </p:val>
                                        </p:tav>
                                      </p:tavLst>
                                    </p:anim>
                                    <p:anim calcmode="lin" valueType="num">
                                      <p:cBhvr additive="base">
                                        <p:cTn id="91" dur="500" fill="hold"/>
                                        <p:tgtEl>
                                          <p:spTgt spid="15"/>
                                        </p:tgtEl>
                                        <p:attrNameLst>
                                          <p:attrName>ppt_y</p:attrName>
                                        </p:attrNameLst>
                                      </p:cBhvr>
                                      <p:tavLst>
                                        <p:tav tm="0">
                                          <p:val>
                                            <p:strVal val="1+#ppt_h/2"/>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1000"/>
                                        <p:tgtEl>
                                          <p:spTgt spid="16"/>
                                        </p:tgtEl>
                                      </p:cBhvr>
                                    </p:animEffect>
                                    <p:anim calcmode="lin" valueType="num">
                                      <p:cBhvr>
                                        <p:cTn id="95" dur="1000" fill="hold"/>
                                        <p:tgtEl>
                                          <p:spTgt spid="16"/>
                                        </p:tgtEl>
                                        <p:attrNameLst>
                                          <p:attrName>ppt_x</p:attrName>
                                        </p:attrNameLst>
                                      </p:cBhvr>
                                      <p:tavLst>
                                        <p:tav tm="0">
                                          <p:val>
                                            <p:strVal val="#ppt_x"/>
                                          </p:val>
                                        </p:tav>
                                        <p:tav tm="100000">
                                          <p:val>
                                            <p:strVal val="#ppt_x"/>
                                          </p:val>
                                        </p:tav>
                                      </p:tavLst>
                                    </p:anim>
                                    <p:anim calcmode="lin" valueType="num">
                                      <p:cBhvr>
                                        <p:cTn id="9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8" grpId="0"/>
      <p:bldP spid="8" grpId="1"/>
      <p:bldP spid="9" grpId="0"/>
      <p:bldP spid="10" grpId="0"/>
      <p:bldP spid="10" grpId="1"/>
      <p:bldP spid="11" grpId="0"/>
      <p:bldP spid="11" grpId="1"/>
      <p:bldP spid="12" grpId="0"/>
      <p:bldP spid="12" grpId="1"/>
      <p:bldP spid="13" grpId="0"/>
      <p:bldP spid="13" grpId="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3155627" y="330495"/>
            <a:ext cx="1429407" cy="1015663"/>
          </a:xfrm>
          <a:prstGeom prst="rect">
            <a:avLst/>
          </a:prstGeom>
          <a:noFill/>
        </p:spPr>
        <p:txBody>
          <a:bodyPr wrap="square" rtlCol="0">
            <a:spAutoFit/>
          </a:bodyPr>
          <a:lstStyle/>
          <a:p>
            <a:r>
              <a:rPr lang="en-US" sz="6000" b="1" dirty="0">
                <a:solidFill>
                  <a:srgbClr val="002060"/>
                </a:solidFill>
                <a:latin typeface="Arial" panose="020B0604020202020204" pitchFamily="34" charset="0"/>
                <a:cs typeface="Arial" panose="020B0604020202020204" pitchFamily="34" charset="0"/>
              </a:rPr>
              <a:t>ep</a:t>
            </a:r>
          </a:p>
        </p:txBody>
      </p:sp>
      <p:sp>
        <p:nvSpPr>
          <p:cNvPr id="7" name="TextBox 6"/>
          <p:cNvSpPr txBox="1"/>
          <p:nvPr/>
        </p:nvSpPr>
        <p:spPr>
          <a:xfrm>
            <a:off x="5037377" y="355479"/>
            <a:ext cx="1080605" cy="1015663"/>
          </a:xfrm>
          <a:prstGeom prst="rect">
            <a:avLst/>
          </a:prstGeom>
          <a:noFill/>
        </p:spPr>
        <p:txBody>
          <a:bodyPr wrap="square" rtlCol="0">
            <a:spAutoFit/>
          </a:bodyPr>
          <a:lstStyle/>
          <a:p>
            <a:r>
              <a:rPr lang="en-US" sz="6000" b="1" smtClean="0">
                <a:solidFill>
                  <a:srgbClr val="002060"/>
                </a:solidFill>
                <a:latin typeface="Arial" panose="020B0604020202020204" pitchFamily="34" charset="0"/>
                <a:cs typeface="Arial" panose="020B0604020202020204" pitchFamily="34" charset="0"/>
              </a:rPr>
              <a:t>êp</a:t>
            </a:r>
            <a:endParaRPr lang="en-US" sz="6000" b="1"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6890367" y="369145"/>
            <a:ext cx="1598202" cy="1015663"/>
          </a:xfrm>
          <a:prstGeom prst="rect">
            <a:avLst/>
          </a:prstGeom>
          <a:noFill/>
        </p:spPr>
        <p:txBody>
          <a:bodyPr wrap="square" rtlCol="0">
            <a:spAutoFit/>
          </a:bodyPr>
          <a:lstStyle/>
          <a:p>
            <a:r>
              <a:rPr lang="en-US" sz="6000" b="1" dirty="0" err="1">
                <a:solidFill>
                  <a:srgbClr val="002060"/>
                </a:solidFill>
                <a:latin typeface="Arial" panose="020B0604020202020204" pitchFamily="34" charset="0"/>
                <a:cs typeface="Arial" panose="020B0604020202020204" pitchFamily="34" charset="0"/>
              </a:rPr>
              <a:t>ip</a:t>
            </a:r>
            <a:endParaRPr lang="en-US" sz="6000" b="1"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2106050" y="3995132"/>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k</a:t>
            </a:r>
            <a:r>
              <a:rPr lang="en-US" sz="4400" smtClean="0">
                <a:latin typeface="Arial" panose="020B0604020202020204" pitchFamily="34" charset="0"/>
                <a:cs typeface="Arial" panose="020B0604020202020204" pitchFamily="34" charset="0"/>
              </a:rPr>
              <a:t>ẹp</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4171007" y="4001293"/>
            <a:ext cx="1764281"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nép</a:t>
            </a:r>
            <a:endParaRPr lang="en-US" sz="4400">
              <a:latin typeface="Arial" panose="020B0604020202020204" pitchFamily="34" charset="0"/>
              <a:cs typeface="Arial" panose="020B0604020202020204" pitchFamily="34" charset="0"/>
            </a:endParaRPr>
          </a:p>
        </p:txBody>
      </p:sp>
      <p:sp>
        <p:nvSpPr>
          <p:cNvPr id="12" name="TextBox 11"/>
          <p:cNvSpPr txBox="1"/>
          <p:nvPr/>
        </p:nvSpPr>
        <p:spPr>
          <a:xfrm>
            <a:off x="6635355" y="3998920"/>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n</a:t>
            </a:r>
            <a:r>
              <a:rPr lang="en-US" sz="4400" smtClean="0">
                <a:latin typeface="Arial" panose="020B0604020202020204" pitchFamily="34" charset="0"/>
                <a:cs typeface="Arial" panose="020B0604020202020204" pitchFamily="34" charset="0"/>
              </a:rPr>
              <a:t>ếp</a:t>
            </a:r>
            <a:endParaRPr lang="en-US" sz="4400" dirty="0">
              <a:latin typeface="Arial" panose="020B0604020202020204" pitchFamily="34" charset="0"/>
              <a:cs typeface="Arial" panose="020B0604020202020204" pitchFamily="34" charset="0"/>
            </a:endParaRPr>
          </a:p>
        </p:txBody>
      </p:sp>
      <p:sp>
        <p:nvSpPr>
          <p:cNvPr id="25" name="TextBox 24"/>
          <p:cNvSpPr txBox="1"/>
          <p:nvPr/>
        </p:nvSpPr>
        <p:spPr>
          <a:xfrm>
            <a:off x="2106050" y="4935086"/>
            <a:ext cx="1086129"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k</a:t>
            </a:r>
            <a:r>
              <a:rPr lang="en-US" sz="4400" smtClean="0">
                <a:latin typeface="Arial" panose="020B0604020202020204" pitchFamily="34" charset="0"/>
                <a:cs typeface="Arial" panose="020B0604020202020204" pitchFamily="34" charset="0"/>
              </a:rPr>
              <a:t>ịp</a:t>
            </a:r>
            <a:endParaRPr lang="en-US" sz="4400" dirty="0">
              <a:latin typeface="Arial" panose="020B0604020202020204" pitchFamily="34" charset="0"/>
              <a:cs typeface="Arial" panose="020B0604020202020204" pitchFamily="34" charset="0"/>
            </a:endParaRPr>
          </a:p>
        </p:txBody>
      </p:sp>
      <p:sp>
        <p:nvSpPr>
          <p:cNvPr id="26" name="TextBox 25"/>
          <p:cNvSpPr txBox="1"/>
          <p:nvPr/>
        </p:nvSpPr>
        <p:spPr>
          <a:xfrm>
            <a:off x="4171007" y="4941247"/>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n</a:t>
            </a:r>
            <a:r>
              <a:rPr lang="en-US" sz="4400" smtClean="0">
                <a:latin typeface="Arial" panose="020B0604020202020204" pitchFamily="34" charset="0"/>
                <a:cs typeface="Arial" panose="020B0604020202020204" pitchFamily="34" charset="0"/>
              </a:rPr>
              <a:t>hịp</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635355" y="4938874"/>
            <a:ext cx="1764281"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búp</a:t>
            </a:r>
            <a:endParaRPr lang="en-US" sz="4400" dirty="0">
              <a:latin typeface="Arial" panose="020B0604020202020204" pitchFamily="34" charset="0"/>
              <a:cs typeface="Arial" panose="020B0604020202020204" pitchFamily="34" charset="0"/>
            </a:endParaRPr>
          </a:p>
        </p:txBody>
      </p:sp>
      <p:sp>
        <p:nvSpPr>
          <p:cNvPr id="23" name="TextBox 22"/>
          <p:cNvSpPr txBox="1"/>
          <p:nvPr/>
        </p:nvSpPr>
        <p:spPr>
          <a:xfrm>
            <a:off x="8399636" y="352062"/>
            <a:ext cx="1598202" cy="1015663"/>
          </a:xfrm>
          <a:prstGeom prst="rect">
            <a:avLst/>
          </a:prstGeom>
          <a:noFill/>
        </p:spPr>
        <p:txBody>
          <a:bodyPr wrap="square" rtlCol="0">
            <a:spAutoFit/>
          </a:bodyPr>
          <a:lstStyle/>
          <a:p>
            <a:r>
              <a:rPr lang="en-US" sz="6000" b="1" dirty="0">
                <a:solidFill>
                  <a:srgbClr val="002060"/>
                </a:solidFill>
                <a:latin typeface="Arial" panose="020B0604020202020204" pitchFamily="34" charset="0"/>
                <a:cs typeface="Arial" panose="020B0604020202020204" pitchFamily="34" charset="0"/>
              </a:rPr>
              <a:t>up</a:t>
            </a:r>
          </a:p>
        </p:txBody>
      </p:sp>
      <p:sp>
        <p:nvSpPr>
          <p:cNvPr id="24" name="TextBox 23"/>
          <p:cNvSpPr txBox="1"/>
          <p:nvPr/>
        </p:nvSpPr>
        <p:spPr>
          <a:xfrm>
            <a:off x="8399636" y="4016003"/>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x</a:t>
            </a:r>
            <a:r>
              <a:rPr lang="en-US" sz="4400" smtClean="0">
                <a:latin typeface="Arial" panose="020B0604020202020204" pitchFamily="34" charset="0"/>
                <a:cs typeface="Arial" panose="020B0604020202020204" pitchFamily="34" charset="0"/>
              </a:rPr>
              <a:t>ếp</a:t>
            </a:r>
            <a:endParaRPr lang="en-US" sz="4400">
              <a:latin typeface="Arial" panose="020B0604020202020204" pitchFamily="34" charset="0"/>
              <a:cs typeface="Arial" panose="020B0604020202020204" pitchFamily="34" charset="0"/>
            </a:endParaRPr>
          </a:p>
        </p:txBody>
      </p:sp>
      <p:sp>
        <p:nvSpPr>
          <p:cNvPr id="32" name="TextBox 31"/>
          <p:cNvSpPr txBox="1"/>
          <p:nvPr/>
        </p:nvSpPr>
        <p:spPr>
          <a:xfrm>
            <a:off x="8399636" y="4955957"/>
            <a:ext cx="1764281"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giúp</a:t>
            </a:r>
            <a:endParaRPr lang="en-US" sz="44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41822BC-740F-4A0F-907C-9CF151A09BEA}"/>
              </a:ext>
            </a:extLst>
          </p:cNvPr>
          <p:cNvSpPr txBox="1"/>
          <p:nvPr/>
        </p:nvSpPr>
        <p:spPr>
          <a:xfrm>
            <a:off x="3587722" y="326053"/>
            <a:ext cx="870440"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29" name="TextBox 28">
            <a:extLst>
              <a:ext uri="{FF2B5EF4-FFF2-40B4-BE49-F238E27FC236}">
                <a16:creationId xmlns:a16="http://schemas.microsoft.com/office/drawing/2014/main" id="{347005E3-D66D-4E3D-A85E-CC6405A8C082}"/>
              </a:ext>
            </a:extLst>
          </p:cNvPr>
          <p:cNvSpPr txBox="1"/>
          <p:nvPr/>
        </p:nvSpPr>
        <p:spPr>
          <a:xfrm>
            <a:off x="5466303" y="352062"/>
            <a:ext cx="741589"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30" name="TextBox 29">
            <a:extLst>
              <a:ext uri="{FF2B5EF4-FFF2-40B4-BE49-F238E27FC236}">
                <a16:creationId xmlns:a16="http://schemas.microsoft.com/office/drawing/2014/main" id="{DA757071-FBC7-40B9-89C8-0C771CEA5B51}"/>
              </a:ext>
            </a:extLst>
          </p:cNvPr>
          <p:cNvSpPr txBox="1"/>
          <p:nvPr/>
        </p:nvSpPr>
        <p:spPr>
          <a:xfrm>
            <a:off x="7097342" y="368059"/>
            <a:ext cx="1429407"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31" name="TextBox 30">
            <a:extLst>
              <a:ext uri="{FF2B5EF4-FFF2-40B4-BE49-F238E27FC236}">
                <a16:creationId xmlns:a16="http://schemas.microsoft.com/office/drawing/2014/main" id="{2C5FE387-C2D4-41CF-A628-EC13CEAE505A}"/>
              </a:ext>
            </a:extLst>
          </p:cNvPr>
          <p:cNvSpPr txBox="1"/>
          <p:nvPr/>
        </p:nvSpPr>
        <p:spPr>
          <a:xfrm>
            <a:off x="8854596" y="353103"/>
            <a:ext cx="1429407"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34" name="TextBox 33">
            <a:extLst>
              <a:ext uri="{FF2B5EF4-FFF2-40B4-BE49-F238E27FC236}">
                <a16:creationId xmlns:a16="http://schemas.microsoft.com/office/drawing/2014/main" id="{DEFD4A4F-20B6-4EB9-B3E8-A6EBF97EDCB8}"/>
              </a:ext>
            </a:extLst>
          </p:cNvPr>
          <p:cNvSpPr txBox="1"/>
          <p:nvPr/>
        </p:nvSpPr>
        <p:spPr>
          <a:xfrm>
            <a:off x="3155627" y="331578"/>
            <a:ext cx="498231" cy="1015663"/>
          </a:xfrm>
          <a:prstGeom prst="rect">
            <a:avLst/>
          </a:prstGeom>
          <a:noFill/>
        </p:spPr>
        <p:txBody>
          <a:bodyPr wrap="square" rtlCol="0">
            <a:spAutoFit/>
          </a:bodyPr>
          <a:lstStyle/>
          <a:p>
            <a:r>
              <a:rPr lang="en-US" sz="6000" b="1" dirty="0">
                <a:solidFill>
                  <a:srgbClr val="92D050"/>
                </a:solidFill>
                <a:latin typeface="Arial" panose="020B0604020202020204" pitchFamily="34" charset="0"/>
                <a:cs typeface="Arial" panose="020B0604020202020204" pitchFamily="34" charset="0"/>
              </a:rPr>
              <a:t>e</a:t>
            </a:r>
          </a:p>
        </p:txBody>
      </p:sp>
      <p:sp>
        <p:nvSpPr>
          <p:cNvPr id="36" name="TextBox 35">
            <a:extLst>
              <a:ext uri="{FF2B5EF4-FFF2-40B4-BE49-F238E27FC236}">
                <a16:creationId xmlns:a16="http://schemas.microsoft.com/office/drawing/2014/main" id="{8ED02758-8634-4D14-A6D3-2846BFD59CD6}"/>
              </a:ext>
            </a:extLst>
          </p:cNvPr>
          <p:cNvSpPr txBox="1"/>
          <p:nvPr/>
        </p:nvSpPr>
        <p:spPr>
          <a:xfrm>
            <a:off x="5046466" y="359921"/>
            <a:ext cx="599056" cy="1015663"/>
          </a:xfrm>
          <a:prstGeom prst="rect">
            <a:avLst/>
          </a:prstGeom>
          <a:noFill/>
        </p:spPr>
        <p:txBody>
          <a:bodyPr wrap="square" rtlCol="0">
            <a:spAutoFit/>
          </a:bodyPr>
          <a:lstStyle/>
          <a:p>
            <a:r>
              <a:rPr lang="en-US" sz="6000" b="1" smtClean="0">
                <a:solidFill>
                  <a:srgbClr val="7030A0"/>
                </a:solidFill>
                <a:latin typeface="Arial" panose="020B0604020202020204" pitchFamily="34" charset="0"/>
                <a:cs typeface="Arial" panose="020B0604020202020204" pitchFamily="34" charset="0"/>
              </a:rPr>
              <a:t>ê</a:t>
            </a:r>
            <a:endParaRPr lang="en-US" sz="6000" b="1" dirty="0">
              <a:solidFill>
                <a:srgbClr val="7030A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4D72E81-B393-4AB0-A4A8-316984B6E5E3}"/>
              </a:ext>
            </a:extLst>
          </p:cNvPr>
          <p:cNvSpPr txBox="1"/>
          <p:nvPr/>
        </p:nvSpPr>
        <p:spPr>
          <a:xfrm>
            <a:off x="6883476" y="368059"/>
            <a:ext cx="320932" cy="1015663"/>
          </a:xfrm>
          <a:prstGeom prst="rect">
            <a:avLst/>
          </a:prstGeom>
          <a:noFill/>
        </p:spPr>
        <p:txBody>
          <a:bodyPr wrap="square" rtlCol="0">
            <a:spAutoFit/>
          </a:bodyPr>
          <a:lstStyle/>
          <a:p>
            <a:r>
              <a:rPr lang="en-US" sz="6000" b="1" dirty="0" err="1">
                <a:solidFill>
                  <a:schemeClr val="accent4">
                    <a:lumMod val="60000"/>
                    <a:lumOff val="40000"/>
                  </a:schemeClr>
                </a:solidFill>
                <a:latin typeface="Arial" panose="020B0604020202020204" pitchFamily="34" charset="0"/>
                <a:cs typeface="Arial" panose="020B0604020202020204" pitchFamily="34" charset="0"/>
              </a:rPr>
              <a:t>i</a:t>
            </a:r>
            <a:endParaRPr lang="en-US" sz="60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88A824E-91D9-492C-83CB-E1707C93745D}"/>
              </a:ext>
            </a:extLst>
          </p:cNvPr>
          <p:cNvSpPr txBox="1"/>
          <p:nvPr/>
        </p:nvSpPr>
        <p:spPr>
          <a:xfrm>
            <a:off x="8391768" y="344142"/>
            <a:ext cx="1598202" cy="1015663"/>
          </a:xfrm>
          <a:prstGeom prst="rect">
            <a:avLst/>
          </a:prstGeom>
          <a:noFill/>
        </p:spPr>
        <p:txBody>
          <a:bodyPr wrap="square" rtlCol="0">
            <a:spAutoFit/>
          </a:bodyPr>
          <a:lstStyle/>
          <a:p>
            <a:r>
              <a:rPr lang="en-US" sz="6000" b="1" dirty="0">
                <a:solidFill>
                  <a:srgbClr val="0000FF"/>
                </a:solidFill>
                <a:latin typeface="Arial" panose="020B0604020202020204" pitchFamily="34" charset="0"/>
                <a:cs typeface="Arial" panose="020B0604020202020204" pitchFamily="34" charset="0"/>
              </a:rPr>
              <a:t>u</a:t>
            </a:r>
          </a:p>
        </p:txBody>
      </p:sp>
      <p:sp>
        <p:nvSpPr>
          <p:cNvPr id="39" name="TextBox 38">
            <a:extLst>
              <a:ext uri="{FF2B5EF4-FFF2-40B4-BE49-F238E27FC236}">
                <a16:creationId xmlns:a16="http://schemas.microsoft.com/office/drawing/2014/main" id="{69E5B44C-539B-4157-84AF-799A4A282B22}"/>
              </a:ext>
            </a:extLst>
          </p:cNvPr>
          <p:cNvSpPr txBox="1"/>
          <p:nvPr/>
        </p:nvSpPr>
        <p:spPr>
          <a:xfrm>
            <a:off x="2384811" y="3992087"/>
            <a:ext cx="1014530"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ep</a:t>
            </a:r>
          </a:p>
        </p:txBody>
      </p:sp>
      <p:sp>
        <p:nvSpPr>
          <p:cNvPr id="40" name="TextBox 39">
            <a:extLst>
              <a:ext uri="{FF2B5EF4-FFF2-40B4-BE49-F238E27FC236}">
                <a16:creationId xmlns:a16="http://schemas.microsoft.com/office/drawing/2014/main" id="{19D07C16-2313-46A7-A397-E7780840F9F5}"/>
              </a:ext>
            </a:extLst>
          </p:cNvPr>
          <p:cNvSpPr txBox="1"/>
          <p:nvPr/>
        </p:nvSpPr>
        <p:spPr>
          <a:xfrm>
            <a:off x="4474313" y="3992087"/>
            <a:ext cx="1014530"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ep</a:t>
            </a:r>
          </a:p>
        </p:txBody>
      </p:sp>
      <p:sp>
        <p:nvSpPr>
          <p:cNvPr id="43" name="Rectangle 42">
            <a:extLst>
              <a:ext uri="{FF2B5EF4-FFF2-40B4-BE49-F238E27FC236}">
                <a16:creationId xmlns:a16="http://schemas.microsoft.com/office/drawing/2014/main" id="{57E598D9-E905-4900-9E47-44BC739BB26C}"/>
              </a:ext>
            </a:extLst>
          </p:cNvPr>
          <p:cNvSpPr/>
          <p:nvPr/>
        </p:nvSpPr>
        <p:spPr>
          <a:xfrm>
            <a:off x="4585034" y="2597910"/>
            <a:ext cx="28956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smtClean="0">
                <a:solidFill>
                  <a:srgbClr val="002060"/>
                </a:solidFill>
                <a:latin typeface="Arial" panose="020B0604020202020204" pitchFamily="34" charset="0"/>
                <a:cs typeface="Arial" panose="020B0604020202020204" pitchFamily="34" charset="0"/>
              </a:rPr>
              <a:t>n</a:t>
            </a:r>
            <a:r>
              <a:rPr lang="en-US" sz="4800" smtClean="0">
                <a:solidFill>
                  <a:srgbClr val="FF0000"/>
                </a:solidFill>
                <a:latin typeface="Arial" panose="020B0604020202020204" pitchFamily="34" charset="0"/>
                <a:cs typeface="Arial" panose="020B0604020202020204" pitchFamily="34" charset="0"/>
              </a:rPr>
              <a:t>ép</a:t>
            </a:r>
            <a:endParaRPr lang="en-US" sz="4800" dirty="0">
              <a:solidFill>
                <a:srgbClr val="FF0000"/>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A603345F-6264-4B3C-9C35-D7A7C45A7F48}"/>
              </a:ext>
            </a:extLst>
          </p:cNvPr>
          <p:cNvSpPr/>
          <p:nvPr/>
        </p:nvSpPr>
        <p:spPr>
          <a:xfrm>
            <a:off x="4585034" y="175971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chemeClr val="tx1">
                    <a:lumMod val="95000"/>
                    <a:lumOff val="5000"/>
                  </a:schemeClr>
                </a:solidFill>
                <a:latin typeface="Arial" panose="020B0604020202020204" pitchFamily="34" charset="0"/>
                <a:cs typeface="Arial" panose="020B0604020202020204" pitchFamily="34" charset="0"/>
              </a:rPr>
              <a:t>n</a:t>
            </a:r>
          </a:p>
        </p:txBody>
      </p:sp>
      <p:sp>
        <p:nvSpPr>
          <p:cNvPr id="45" name="Rectangle 44">
            <a:extLst>
              <a:ext uri="{FF2B5EF4-FFF2-40B4-BE49-F238E27FC236}">
                <a16:creationId xmlns:a16="http://schemas.microsoft.com/office/drawing/2014/main" id="{CA5F8F6B-F335-495B-87A2-5F329698F886}"/>
              </a:ext>
            </a:extLst>
          </p:cNvPr>
          <p:cNvSpPr/>
          <p:nvPr/>
        </p:nvSpPr>
        <p:spPr>
          <a:xfrm>
            <a:off x="6032834" y="175971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Arial" panose="020B0604020202020204" pitchFamily="34" charset="0"/>
                <a:cs typeface="Arial" panose="020B0604020202020204" pitchFamily="34" charset="0"/>
              </a:rPr>
              <a:t>ep</a:t>
            </a:r>
          </a:p>
        </p:txBody>
      </p:sp>
      <p:sp>
        <p:nvSpPr>
          <p:cNvPr id="48" name="TextBox 47">
            <a:extLst>
              <a:ext uri="{FF2B5EF4-FFF2-40B4-BE49-F238E27FC236}">
                <a16:creationId xmlns:a16="http://schemas.microsoft.com/office/drawing/2014/main" id="{0D260283-2F05-4EBC-87E3-D814747150EB}"/>
              </a:ext>
            </a:extLst>
          </p:cNvPr>
          <p:cNvSpPr txBox="1"/>
          <p:nvPr/>
        </p:nvSpPr>
        <p:spPr>
          <a:xfrm>
            <a:off x="6944310" y="3992087"/>
            <a:ext cx="1037286"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êp</a:t>
            </a:r>
            <a:endParaRPr lang="en-US" sz="4400"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EF3EF6D-516A-4A36-AE19-74404ABFE054}"/>
              </a:ext>
            </a:extLst>
          </p:cNvPr>
          <p:cNvSpPr txBox="1"/>
          <p:nvPr/>
        </p:nvSpPr>
        <p:spPr>
          <a:xfrm>
            <a:off x="8673422" y="4027961"/>
            <a:ext cx="1256498"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êp</a:t>
            </a:r>
            <a:endParaRPr lang="en-US" sz="4400" dirty="0">
              <a:solidFill>
                <a:srgbClr val="FF000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2C884F88-EDF9-4203-80DE-CCEED35F2FE0}"/>
              </a:ext>
            </a:extLst>
          </p:cNvPr>
          <p:cNvSpPr txBox="1"/>
          <p:nvPr/>
        </p:nvSpPr>
        <p:spPr>
          <a:xfrm>
            <a:off x="2384811" y="4932040"/>
            <a:ext cx="799101" cy="769441"/>
          </a:xfrm>
          <a:prstGeom prst="rect">
            <a:avLst/>
          </a:prstGeom>
          <a:noFill/>
        </p:spPr>
        <p:txBody>
          <a:bodyPr wrap="square" rtlCol="0">
            <a:spAutoFit/>
          </a:bodyPr>
          <a:lstStyle/>
          <a:p>
            <a:r>
              <a:rPr lang="en-US" sz="4400" dirty="0" err="1">
                <a:solidFill>
                  <a:srgbClr val="FF0000"/>
                </a:solidFill>
                <a:latin typeface="Arial" panose="020B0604020202020204" pitchFamily="34" charset="0"/>
                <a:cs typeface="Arial" panose="020B0604020202020204" pitchFamily="34" charset="0"/>
              </a:rPr>
              <a:t>ip</a:t>
            </a:r>
            <a:endParaRPr lang="en-US" sz="4400" dirty="0">
              <a:solidFill>
                <a:srgbClr val="FF00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8AC4BA8-4936-47D2-88B6-61AD2DD1A3FF}"/>
              </a:ext>
            </a:extLst>
          </p:cNvPr>
          <p:cNvSpPr txBox="1"/>
          <p:nvPr/>
        </p:nvSpPr>
        <p:spPr>
          <a:xfrm>
            <a:off x="4786070" y="4938874"/>
            <a:ext cx="799101" cy="769441"/>
          </a:xfrm>
          <a:prstGeom prst="rect">
            <a:avLst/>
          </a:prstGeom>
          <a:noFill/>
        </p:spPr>
        <p:txBody>
          <a:bodyPr wrap="square" rtlCol="0">
            <a:spAutoFit/>
          </a:bodyPr>
          <a:lstStyle/>
          <a:p>
            <a:r>
              <a:rPr lang="en-US" sz="4400" dirty="0" err="1">
                <a:solidFill>
                  <a:srgbClr val="FF0000"/>
                </a:solidFill>
                <a:latin typeface="Arial" panose="020B0604020202020204" pitchFamily="34" charset="0"/>
                <a:cs typeface="Arial" panose="020B0604020202020204" pitchFamily="34" charset="0"/>
              </a:rPr>
              <a:t>ip</a:t>
            </a:r>
            <a:endParaRPr lang="en-US" sz="4400" dirty="0">
              <a:solidFill>
                <a:srgbClr val="FF0000"/>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A7F1ECFD-4E38-4749-AF76-27D764C9C2A8}"/>
              </a:ext>
            </a:extLst>
          </p:cNvPr>
          <p:cNvSpPr txBox="1"/>
          <p:nvPr/>
        </p:nvSpPr>
        <p:spPr>
          <a:xfrm>
            <a:off x="6948786" y="4938874"/>
            <a:ext cx="1764281"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up</a:t>
            </a:r>
          </a:p>
        </p:txBody>
      </p:sp>
      <p:sp>
        <p:nvSpPr>
          <p:cNvPr id="53" name="TextBox 52">
            <a:extLst>
              <a:ext uri="{FF2B5EF4-FFF2-40B4-BE49-F238E27FC236}">
                <a16:creationId xmlns:a16="http://schemas.microsoft.com/office/drawing/2014/main" id="{F364A5DC-3805-4F57-A715-FD5F32DE5952}"/>
              </a:ext>
            </a:extLst>
          </p:cNvPr>
          <p:cNvSpPr txBox="1"/>
          <p:nvPr/>
        </p:nvSpPr>
        <p:spPr>
          <a:xfrm>
            <a:off x="8834418" y="4955956"/>
            <a:ext cx="1764281"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up</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0" y="-219769"/>
            <a:ext cx="2257728" cy="1175656"/>
          </a:xfrm>
          <a:prstGeom prst="rect">
            <a:avLst/>
          </a:prstGeom>
        </p:spPr>
      </p:pic>
    </p:spTree>
    <p:custDataLst>
      <p:tags r:id="rId1"/>
    </p:custDataLst>
    <p:extLst>
      <p:ext uri="{BB962C8B-B14F-4D97-AF65-F5344CB8AC3E}">
        <p14:creationId xmlns:p14="http://schemas.microsoft.com/office/powerpoint/2010/main" val="3138571392"/>
      </p:ext>
    </p:extLst>
  </p:cSld>
  <p:clrMapOvr>
    <a:masterClrMapping/>
  </p:clrMapOvr>
  <mc:AlternateContent xmlns:mc="http://schemas.openxmlformats.org/markup-compatibility/2006" xmlns:p14="http://schemas.microsoft.com/office/powerpoint/2010/main">
    <mc:Choice Requires="p14">
      <p:transition spd="slow" p14:dur="2000" advTm="405423"/>
    </mc:Choice>
    <mc:Fallback xmlns="">
      <p:transition spd="slow" advTm="4054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down)">
                                      <p:cBhvr>
                                        <p:cTn id="55" dur="500"/>
                                        <p:tgtEl>
                                          <p:spTgt spid="4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down)">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500"/>
                                        <p:tgtEl>
                                          <p:spTgt spid="5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500"/>
                                        <p:tgtEl>
                                          <p:spTgt spid="2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fade">
                                      <p:cBhvr>
                                        <p:cTn id="124" dur="500"/>
                                        <p:tgtEl>
                                          <p:spTgt spid="5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fade">
                                      <p:cBhvr>
                                        <p:cTn id="1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25" grpId="0"/>
      <p:bldP spid="26" grpId="0"/>
      <p:bldP spid="27" grpId="0"/>
      <p:bldP spid="23" grpId="0"/>
      <p:bldP spid="24" grpId="0"/>
      <p:bldP spid="32" grpId="0"/>
      <p:bldP spid="28" grpId="0"/>
      <p:bldP spid="29" grpId="0"/>
      <p:bldP spid="30" grpId="0"/>
      <p:bldP spid="31" grpId="0"/>
      <p:bldP spid="34" grpId="0"/>
      <p:bldP spid="36" grpId="0"/>
      <p:bldP spid="37" grpId="0"/>
      <p:bldP spid="38" grpId="0"/>
      <p:bldP spid="39" grpId="0"/>
      <p:bldP spid="40" grpId="0"/>
      <p:bldP spid="43" grpId="0" animBg="1"/>
      <p:bldP spid="44" grpId="0" animBg="1"/>
      <p:bldP spid="45" grpId="0" animBg="1"/>
      <p:bldP spid="48" grpId="0"/>
      <p:bldP spid="49" grpId="0"/>
      <p:bldP spid="50" grpId="0"/>
      <p:bldP spid="51" grpId="0"/>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6" name="TextBox 15"/>
          <p:cNvSpPr txBox="1"/>
          <p:nvPr/>
        </p:nvSpPr>
        <p:spPr>
          <a:xfrm>
            <a:off x="133669" y="3868732"/>
            <a:ext cx="2984447"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đôi dép</a:t>
            </a:r>
            <a:endParaRPr lang="en-US" sz="4400" dirty="0">
              <a:latin typeface="Arial" panose="020B0604020202020204" pitchFamily="34" charset="0"/>
              <a:cs typeface="Arial" panose="020B0604020202020204" pitchFamily="34" charset="0"/>
            </a:endParaRPr>
          </a:p>
        </p:txBody>
      </p:sp>
      <p:sp>
        <p:nvSpPr>
          <p:cNvPr id="17" name="TextBox 16"/>
          <p:cNvSpPr txBox="1"/>
          <p:nvPr/>
        </p:nvSpPr>
        <p:spPr>
          <a:xfrm>
            <a:off x="3503743" y="3868557"/>
            <a:ext cx="2243668"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đầu bếp</a:t>
            </a:r>
            <a:endParaRPr lang="en-US" sz="4400">
              <a:latin typeface="Arial" panose="020B0604020202020204" pitchFamily="34" charset="0"/>
              <a:cs typeface="Arial" panose="020B0604020202020204" pitchFamily="34" charset="0"/>
            </a:endParaRPr>
          </a:p>
        </p:txBody>
      </p:sp>
      <p:sp>
        <p:nvSpPr>
          <p:cNvPr id="18" name="TextBox 17"/>
          <p:cNvSpPr txBox="1"/>
          <p:nvPr/>
        </p:nvSpPr>
        <p:spPr>
          <a:xfrm>
            <a:off x="6421355" y="3868559"/>
            <a:ext cx="3124066" cy="769441"/>
          </a:xfrm>
          <a:prstGeom prst="rect">
            <a:avLst/>
          </a:prstGeom>
          <a:noFill/>
        </p:spPr>
        <p:txBody>
          <a:bodyPr wrap="square" rtlCol="0">
            <a:spAutoFit/>
          </a:bodyPr>
          <a:lstStyle/>
          <a:p>
            <a:r>
              <a:rPr lang="en-US" sz="4400" err="1">
                <a:latin typeface="Arial" panose="020B0604020202020204" pitchFamily="34" charset="0"/>
                <a:cs typeface="Arial" panose="020B0604020202020204" pitchFamily="34" charset="0"/>
              </a:rPr>
              <a:t>bìm</a:t>
            </a:r>
            <a:r>
              <a:rPr lang="en-US" sz="440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bịp</a:t>
            </a:r>
            <a:endParaRPr lang="en-US" sz="4400" dirty="0">
              <a:latin typeface="Arial" panose="020B0604020202020204" pitchFamily="34" charset="0"/>
              <a:cs typeface="Arial" panose="020B0604020202020204" pitchFamily="34" charset="0"/>
            </a:endParaRPr>
          </a:p>
        </p:txBody>
      </p:sp>
      <p:sp>
        <p:nvSpPr>
          <p:cNvPr id="33" name="TextBox 32"/>
          <p:cNvSpPr txBox="1"/>
          <p:nvPr/>
        </p:nvSpPr>
        <p:spPr>
          <a:xfrm>
            <a:off x="9545421" y="3856834"/>
            <a:ext cx="2446847"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búp </a:t>
            </a:r>
            <a:r>
              <a:rPr lang="en-US" sz="4400" dirty="0" err="1">
                <a:latin typeface="Arial" panose="020B0604020202020204" pitchFamily="34" charset="0"/>
                <a:cs typeface="Arial" panose="020B0604020202020204" pitchFamily="34" charset="0"/>
              </a:rPr>
              <a:t>sen</a:t>
            </a:r>
            <a:endParaRPr lang="en-US" sz="4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stretch>
            <a:fillRect/>
          </a:stretch>
        </p:blipFill>
        <p:spPr>
          <a:xfrm>
            <a:off x="0" y="1837457"/>
            <a:ext cx="2771117" cy="1702257"/>
          </a:xfrm>
          <a:prstGeom prst="rect">
            <a:avLst/>
          </a:prstGeom>
        </p:spPr>
      </p:pic>
      <p:pic>
        <p:nvPicPr>
          <p:cNvPr id="14" name="Picture 13"/>
          <p:cNvPicPr>
            <a:picLocks noChangeAspect="1"/>
          </p:cNvPicPr>
          <p:nvPr/>
        </p:nvPicPr>
        <p:blipFill>
          <a:blip r:embed="rId5" cstate="print"/>
          <a:stretch>
            <a:fillRect/>
          </a:stretch>
        </p:blipFill>
        <p:spPr>
          <a:xfrm>
            <a:off x="3024229" y="979729"/>
            <a:ext cx="2916272" cy="2559985"/>
          </a:xfrm>
          <a:prstGeom prst="rect">
            <a:avLst/>
          </a:prstGeom>
        </p:spPr>
      </p:pic>
      <p:pic>
        <p:nvPicPr>
          <p:cNvPr id="15" name="Picture 14"/>
          <p:cNvPicPr>
            <a:picLocks noChangeAspect="1"/>
          </p:cNvPicPr>
          <p:nvPr/>
        </p:nvPicPr>
        <p:blipFill>
          <a:blip r:embed="rId6" cstate="print"/>
          <a:stretch>
            <a:fillRect/>
          </a:stretch>
        </p:blipFill>
        <p:spPr>
          <a:xfrm>
            <a:off x="6193613" y="1309624"/>
            <a:ext cx="2826007" cy="2230090"/>
          </a:xfrm>
          <a:prstGeom prst="rect">
            <a:avLst/>
          </a:prstGeom>
        </p:spPr>
      </p:pic>
      <p:pic>
        <p:nvPicPr>
          <p:cNvPr id="19" name="Picture 18"/>
          <p:cNvPicPr>
            <a:picLocks noChangeAspect="1"/>
          </p:cNvPicPr>
          <p:nvPr/>
        </p:nvPicPr>
        <p:blipFill>
          <a:blip r:embed="rId7" cstate="print"/>
          <a:stretch>
            <a:fillRect/>
          </a:stretch>
        </p:blipFill>
        <p:spPr>
          <a:xfrm>
            <a:off x="9220066" y="1256841"/>
            <a:ext cx="2971934" cy="2282873"/>
          </a:xfrm>
          <a:prstGeom prst="rect">
            <a:avLst/>
          </a:prstGeom>
        </p:spPr>
      </p:pic>
      <p:sp>
        <p:nvSpPr>
          <p:cNvPr id="28" name="TextBox 27">
            <a:extLst>
              <a:ext uri="{FF2B5EF4-FFF2-40B4-BE49-F238E27FC236}">
                <a16:creationId xmlns:a16="http://schemas.microsoft.com/office/drawing/2014/main" id="{118CD6C4-2529-4557-88EF-DC479A3091AA}"/>
              </a:ext>
            </a:extLst>
          </p:cNvPr>
          <p:cNvSpPr txBox="1"/>
          <p:nvPr/>
        </p:nvSpPr>
        <p:spPr>
          <a:xfrm>
            <a:off x="1353208" y="3864217"/>
            <a:ext cx="1014530"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ep</a:t>
            </a:r>
          </a:p>
        </p:txBody>
      </p:sp>
      <p:sp>
        <p:nvSpPr>
          <p:cNvPr id="29" name="TextBox 28">
            <a:extLst>
              <a:ext uri="{FF2B5EF4-FFF2-40B4-BE49-F238E27FC236}">
                <a16:creationId xmlns:a16="http://schemas.microsoft.com/office/drawing/2014/main" id="{8738DAA3-83C8-4DDC-B220-6E3E16C35430}"/>
              </a:ext>
            </a:extLst>
          </p:cNvPr>
          <p:cNvSpPr txBox="1"/>
          <p:nvPr/>
        </p:nvSpPr>
        <p:spPr>
          <a:xfrm>
            <a:off x="4903215" y="3880284"/>
            <a:ext cx="1037286"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êp</a:t>
            </a:r>
            <a:endParaRPr lang="en-US" sz="4400" dirty="0">
              <a:solidFill>
                <a:srgbClr val="FF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CFEC7A1-7480-4D0B-8081-C1DAB3B5A186}"/>
              </a:ext>
            </a:extLst>
          </p:cNvPr>
          <p:cNvSpPr txBox="1"/>
          <p:nvPr/>
        </p:nvSpPr>
        <p:spPr>
          <a:xfrm>
            <a:off x="7824722" y="3872200"/>
            <a:ext cx="799101" cy="769441"/>
          </a:xfrm>
          <a:prstGeom prst="rect">
            <a:avLst/>
          </a:prstGeom>
          <a:noFill/>
        </p:spPr>
        <p:txBody>
          <a:bodyPr wrap="square" rtlCol="0">
            <a:spAutoFit/>
          </a:bodyPr>
          <a:lstStyle/>
          <a:p>
            <a:r>
              <a:rPr lang="en-US" sz="4400" dirty="0" err="1">
                <a:solidFill>
                  <a:srgbClr val="FF0000"/>
                </a:solidFill>
                <a:latin typeface="Arial" panose="020B0604020202020204" pitchFamily="34" charset="0"/>
                <a:cs typeface="Arial" panose="020B0604020202020204" pitchFamily="34" charset="0"/>
              </a:rPr>
              <a:t>ip</a:t>
            </a:r>
            <a:endParaRPr lang="en-US" sz="4400" dirty="0">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C160666-97A7-4667-822B-72315ECC8A8F}"/>
              </a:ext>
            </a:extLst>
          </p:cNvPr>
          <p:cNvSpPr txBox="1"/>
          <p:nvPr/>
        </p:nvSpPr>
        <p:spPr>
          <a:xfrm>
            <a:off x="9863257" y="3840772"/>
            <a:ext cx="1764281"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up</a:t>
            </a:r>
          </a:p>
        </p:txBody>
      </p:sp>
    </p:spTree>
    <p:custDataLst>
      <p:tags r:id="rId1"/>
    </p:custDataLst>
    <p:extLst>
      <p:ext uri="{BB962C8B-B14F-4D97-AF65-F5344CB8AC3E}">
        <p14:creationId xmlns:p14="http://schemas.microsoft.com/office/powerpoint/2010/main" val="3598467855"/>
      </p:ext>
    </p:extLst>
  </p:cSld>
  <p:clrMapOvr>
    <a:masterClrMapping/>
  </p:clrMapOvr>
  <mc:AlternateContent xmlns:mc="http://schemas.openxmlformats.org/markup-compatibility/2006" xmlns:p14="http://schemas.microsoft.com/office/powerpoint/2010/main">
    <mc:Choice Requires="p14">
      <p:transition spd="slow" p14:dur="2000" advTm="149494"/>
    </mc:Choice>
    <mc:Fallback xmlns="">
      <p:transition spd="slow" advTm="1494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33"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3155627" y="330495"/>
            <a:ext cx="1429407" cy="1015663"/>
          </a:xfrm>
          <a:prstGeom prst="rect">
            <a:avLst/>
          </a:prstGeom>
          <a:noFill/>
        </p:spPr>
        <p:txBody>
          <a:bodyPr wrap="square" rtlCol="0">
            <a:spAutoFit/>
          </a:bodyPr>
          <a:lstStyle/>
          <a:p>
            <a:r>
              <a:rPr lang="en-US" sz="6000" b="1" dirty="0">
                <a:solidFill>
                  <a:srgbClr val="002060"/>
                </a:solidFill>
                <a:latin typeface="Arial" panose="020B0604020202020204" pitchFamily="34" charset="0"/>
                <a:cs typeface="Arial" panose="020B0604020202020204" pitchFamily="34" charset="0"/>
              </a:rPr>
              <a:t>ep</a:t>
            </a:r>
          </a:p>
        </p:txBody>
      </p:sp>
      <p:sp>
        <p:nvSpPr>
          <p:cNvPr id="7" name="TextBox 6"/>
          <p:cNvSpPr txBox="1"/>
          <p:nvPr/>
        </p:nvSpPr>
        <p:spPr>
          <a:xfrm>
            <a:off x="5037377" y="355479"/>
            <a:ext cx="1080605" cy="1015663"/>
          </a:xfrm>
          <a:prstGeom prst="rect">
            <a:avLst/>
          </a:prstGeom>
          <a:noFill/>
        </p:spPr>
        <p:txBody>
          <a:bodyPr wrap="square" rtlCol="0">
            <a:spAutoFit/>
          </a:bodyPr>
          <a:lstStyle/>
          <a:p>
            <a:r>
              <a:rPr lang="en-US" sz="6000" b="1" smtClean="0">
                <a:solidFill>
                  <a:srgbClr val="002060"/>
                </a:solidFill>
                <a:latin typeface="Arial" panose="020B0604020202020204" pitchFamily="34" charset="0"/>
                <a:cs typeface="Arial" panose="020B0604020202020204" pitchFamily="34" charset="0"/>
              </a:rPr>
              <a:t>êp</a:t>
            </a:r>
            <a:endParaRPr lang="en-US" sz="6000" b="1"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6890367" y="369145"/>
            <a:ext cx="1598202" cy="1015663"/>
          </a:xfrm>
          <a:prstGeom prst="rect">
            <a:avLst/>
          </a:prstGeom>
          <a:noFill/>
        </p:spPr>
        <p:txBody>
          <a:bodyPr wrap="square" rtlCol="0">
            <a:spAutoFit/>
          </a:bodyPr>
          <a:lstStyle/>
          <a:p>
            <a:r>
              <a:rPr lang="en-US" sz="6000" b="1" dirty="0" err="1">
                <a:solidFill>
                  <a:srgbClr val="002060"/>
                </a:solidFill>
                <a:latin typeface="Arial" panose="020B0604020202020204" pitchFamily="34" charset="0"/>
                <a:cs typeface="Arial" panose="020B0604020202020204" pitchFamily="34" charset="0"/>
              </a:rPr>
              <a:t>ip</a:t>
            </a:r>
            <a:endParaRPr lang="en-US" sz="6000" b="1"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2126657" y="3528448"/>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k</a:t>
            </a:r>
            <a:r>
              <a:rPr lang="en-US" sz="4400" smtClean="0">
                <a:latin typeface="Arial" panose="020B0604020202020204" pitchFamily="34" charset="0"/>
                <a:cs typeface="Arial" panose="020B0604020202020204" pitchFamily="34" charset="0"/>
              </a:rPr>
              <a:t>ẹp</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4191614" y="3534609"/>
            <a:ext cx="1764281"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nép</a:t>
            </a:r>
            <a:endParaRPr lang="en-US" sz="4400">
              <a:latin typeface="Arial" panose="020B0604020202020204" pitchFamily="34" charset="0"/>
              <a:cs typeface="Arial" panose="020B0604020202020204" pitchFamily="34" charset="0"/>
            </a:endParaRPr>
          </a:p>
        </p:txBody>
      </p:sp>
      <p:sp>
        <p:nvSpPr>
          <p:cNvPr id="12" name="TextBox 11"/>
          <p:cNvSpPr txBox="1"/>
          <p:nvPr/>
        </p:nvSpPr>
        <p:spPr>
          <a:xfrm>
            <a:off x="6655962" y="3532236"/>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n</a:t>
            </a:r>
            <a:r>
              <a:rPr lang="en-US" sz="4400" smtClean="0">
                <a:latin typeface="Arial" panose="020B0604020202020204" pitchFamily="34" charset="0"/>
                <a:cs typeface="Arial" panose="020B0604020202020204" pitchFamily="34" charset="0"/>
              </a:rPr>
              <a:t>ếp</a:t>
            </a:r>
            <a:endParaRPr lang="en-US" sz="4400" dirty="0">
              <a:latin typeface="Arial" panose="020B0604020202020204" pitchFamily="34" charset="0"/>
              <a:cs typeface="Arial" panose="020B0604020202020204" pitchFamily="34" charset="0"/>
            </a:endParaRPr>
          </a:p>
        </p:txBody>
      </p:sp>
      <p:sp>
        <p:nvSpPr>
          <p:cNvPr id="25" name="TextBox 24"/>
          <p:cNvSpPr txBox="1"/>
          <p:nvPr/>
        </p:nvSpPr>
        <p:spPr>
          <a:xfrm>
            <a:off x="2126657" y="4468402"/>
            <a:ext cx="1086129"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k</a:t>
            </a:r>
            <a:r>
              <a:rPr lang="en-US" sz="4400" smtClean="0">
                <a:latin typeface="Arial" panose="020B0604020202020204" pitchFamily="34" charset="0"/>
                <a:cs typeface="Arial" panose="020B0604020202020204" pitchFamily="34" charset="0"/>
              </a:rPr>
              <a:t>ịp</a:t>
            </a:r>
            <a:endParaRPr lang="en-US" sz="4400" dirty="0">
              <a:latin typeface="Arial" panose="020B0604020202020204" pitchFamily="34" charset="0"/>
              <a:cs typeface="Arial" panose="020B0604020202020204" pitchFamily="34" charset="0"/>
            </a:endParaRPr>
          </a:p>
        </p:txBody>
      </p:sp>
      <p:sp>
        <p:nvSpPr>
          <p:cNvPr id="26" name="TextBox 25"/>
          <p:cNvSpPr txBox="1"/>
          <p:nvPr/>
        </p:nvSpPr>
        <p:spPr>
          <a:xfrm>
            <a:off x="4191614" y="4474563"/>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n</a:t>
            </a:r>
            <a:r>
              <a:rPr lang="en-US" sz="4400" smtClean="0">
                <a:latin typeface="Arial" panose="020B0604020202020204" pitchFamily="34" charset="0"/>
                <a:cs typeface="Arial" panose="020B0604020202020204" pitchFamily="34" charset="0"/>
              </a:rPr>
              <a:t>hịp</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655962" y="4472190"/>
            <a:ext cx="1764281"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búp</a:t>
            </a:r>
            <a:endParaRPr lang="en-US" sz="4400" dirty="0">
              <a:latin typeface="Arial" panose="020B0604020202020204" pitchFamily="34" charset="0"/>
              <a:cs typeface="Arial" panose="020B0604020202020204" pitchFamily="34" charset="0"/>
            </a:endParaRPr>
          </a:p>
        </p:txBody>
      </p:sp>
      <p:sp>
        <p:nvSpPr>
          <p:cNvPr id="23" name="TextBox 22"/>
          <p:cNvSpPr txBox="1"/>
          <p:nvPr/>
        </p:nvSpPr>
        <p:spPr>
          <a:xfrm>
            <a:off x="8399636" y="352062"/>
            <a:ext cx="1598202" cy="1015663"/>
          </a:xfrm>
          <a:prstGeom prst="rect">
            <a:avLst/>
          </a:prstGeom>
          <a:noFill/>
        </p:spPr>
        <p:txBody>
          <a:bodyPr wrap="square" rtlCol="0">
            <a:spAutoFit/>
          </a:bodyPr>
          <a:lstStyle/>
          <a:p>
            <a:r>
              <a:rPr lang="en-US" sz="6000" b="1" dirty="0">
                <a:solidFill>
                  <a:srgbClr val="002060"/>
                </a:solidFill>
                <a:latin typeface="Arial" panose="020B0604020202020204" pitchFamily="34" charset="0"/>
                <a:cs typeface="Arial" panose="020B0604020202020204" pitchFamily="34" charset="0"/>
              </a:rPr>
              <a:t>up</a:t>
            </a:r>
          </a:p>
        </p:txBody>
      </p:sp>
      <p:sp>
        <p:nvSpPr>
          <p:cNvPr id="24" name="TextBox 23"/>
          <p:cNvSpPr txBox="1"/>
          <p:nvPr/>
        </p:nvSpPr>
        <p:spPr>
          <a:xfrm>
            <a:off x="8420243" y="3549319"/>
            <a:ext cx="1764281"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x</a:t>
            </a:r>
            <a:r>
              <a:rPr lang="en-US" sz="4400" smtClean="0">
                <a:latin typeface="Arial" panose="020B0604020202020204" pitchFamily="34" charset="0"/>
                <a:cs typeface="Arial" panose="020B0604020202020204" pitchFamily="34" charset="0"/>
              </a:rPr>
              <a:t>ếp</a:t>
            </a:r>
            <a:endParaRPr lang="en-US" sz="4400">
              <a:latin typeface="Arial" panose="020B0604020202020204" pitchFamily="34" charset="0"/>
              <a:cs typeface="Arial" panose="020B0604020202020204" pitchFamily="34" charset="0"/>
            </a:endParaRPr>
          </a:p>
        </p:txBody>
      </p:sp>
      <p:sp>
        <p:nvSpPr>
          <p:cNvPr id="32" name="TextBox 31"/>
          <p:cNvSpPr txBox="1"/>
          <p:nvPr/>
        </p:nvSpPr>
        <p:spPr>
          <a:xfrm>
            <a:off x="8420243" y="4489273"/>
            <a:ext cx="1764281"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giúp</a:t>
            </a:r>
            <a:endParaRPr lang="en-US" sz="44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41822BC-740F-4A0F-907C-9CF151A09BEA}"/>
              </a:ext>
            </a:extLst>
          </p:cNvPr>
          <p:cNvSpPr txBox="1"/>
          <p:nvPr/>
        </p:nvSpPr>
        <p:spPr>
          <a:xfrm>
            <a:off x="3587722" y="326053"/>
            <a:ext cx="870440"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29" name="TextBox 28">
            <a:extLst>
              <a:ext uri="{FF2B5EF4-FFF2-40B4-BE49-F238E27FC236}">
                <a16:creationId xmlns:a16="http://schemas.microsoft.com/office/drawing/2014/main" id="{347005E3-D66D-4E3D-A85E-CC6405A8C082}"/>
              </a:ext>
            </a:extLst>
          </p:cNvPr>
          <p:cNvSpPr txBox="1"/>
          <p:nvPr/>
        </p:nvSpPr>
        <p:spPr>
          <a:xfrm>
            <a:off x="5466303" y="352062"/>
            <a:ext cx="741589"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30" name="TextBox 29">
            <a:extLst>
              <a:ext uri="{FF2B5EF4-FFF2-40B4-BE49-F238E27FC236}">
                <a16:creationId xmlns:a16="http://schemas.microsoft.com/office/drawing/2014/main" id="{DA757071-FBC7-40B9-89C8-0C771CEA5B51}"/>
              </a:ext>
            </a:extLst>
          </p:cNvPr>
          <p:cNvSpPr txBox="1"/>
          <p:nvPr/>
        </p:nvSpPr>
        <p:spPr>
          <a:xfrm>
            <a:off x="7097342" y="368059"/>
            <a:ext cx="1429407"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31" name="TextBox 30">
            <a:extLst>
              <a:ext uri="{FF2B5EF4-FFF2-40B4-BE49-F238E27FC236}">
                <a16:creationId xmlns:a16="http://schemas.microsoft.com/office/drawing/2014/main" id="{2C5FE387-C2D4-41CF-A628-EC13CEAE505A}"/>
              </a:ext>
            </a:extLst>
          </p:cNvPr>
          <p:cNvSpPr txBox="1"/>
          <p:nvPr/>
        </p:nvSpPr>
        <p:spPr>
          <a:xfrm>
            <a:off x="8854596" y="353103"/>
            <a:ext cx="1429407" cy="1015663"/>
          </a:xfrm>
          <a:prstGeom prst="rect">
            <a:avLst/>
          </a:prstGeom>
          <a:noFill/>
        </p:spPr>
        <p:txBody>
          <a:bodyPr wrap="square" rtlCol="0">
            <a:spAutoFit/>
          </a:bodyPr>
          <a:lstStyle/>
          <a:p>
            <a:r>
              <a:rPr lang="en-US" sz="6000" b="1" dirty="0">
                <a:solidFill>
                  <a:srgbClr val="FF0000"/>
                </a:solidFill>
                <a:latin typeface="Arial" panose="020B0604020202020204" pitchFamily="34" charset="0"/>
                <a:cs typeface="Arial" panose="020B0604020202020204" pitchFamily="34" charset="0"/>
              </a:rPr>
              <a:t>p</a:t>
            </a:r>
          </a:p>
        </p:txBody>
      </p:sp>
      <p:sp>
        <p:nvSpPr>
          <p:cNvPr id="34" name="TextBox 33">
            <a:extLst>
              <a:ext uri="{FF2B5EF4-FFF2-40B4-BE49-F238E27FC236}">
                <a16:creationId xmlns:a16="http://schemas.microsoft.com/office/drawing/2014/main" id="{DEFD4A4F-20B6-4EB9-B3E8-A6EBF97EDCB8}"/>
              </a:ext>
            </a:extLst>
          </p:cNvPr>
          <p:cNvSpPr txBox="1"/>
          <p:nvPr/>
        </p:nvSpPr>
        <p:spPr>
          <a:xfrm>
            <a:off x="3155627" y="331578"/>
            <a:ext cx="498231" cy="1015663"/>
          </a:xfrm>
          <a:prstGeom prst="rect">
            <a:avLst/>
          </a:prstGeom>
          <a:noFill/>
        </p:spPr>
        <p:txBody>
          <a:bodyPr wrap="square" rtlCol="0">
            <a:spAutoFit/>
          </a:bodyPr>
          <a:lstStyle/>
          <a:p>
            <a:r>
              <a:rPr lang="en-US" sz="6000" b="1" dirty="0">
                <a:solidFill>
                  <a:srgbClr val="92D050"/>
                </a:solidFill>
                <a:latin typeface="Arial" panose="020B0604020202020204" pitchFamily="34" charset="0"/>
                <a:cs typeface="Arial" panose="020B0604020202020204" pitchFamily="34" charset="0"/>
              </a:rPr>
              <a:t>e</a:t>
            </a:r>
          </a:p>
        </p:txBody>
      </p:sp>
      <p:sp>
        <p:nvSpPr>
          <p:cNvPr id="36" name="TextBox 35">
            <a:extLst>
              <a:ext uri="{FF2B5EF4-FFF2-40B4-BE49-F238E27FC236}">
                <a16:creationId xmlns:a16="http://schemas.microsoft.com/office/drawing/2014/main" id="{8ED02758-8634-4D14-A6D3-2846BFD59CD6}"/>
              </a:ext>
            </a:extLst>
          </p:cNvPr>
          <p:cNvSpPr txBox="1"/>
          <p:nvPr/>
        </p:nvSpPr>
        <p:spPr>
          <a:xfrm>
            <a:off x="5046466" y="359921"/>
            <a:ext cx="599056" cy="1015663"/>
          </a:xfrm>
          <a:prstGeom prst="rect">
            <a:avLst/>
          </a:prstGeom>
          <a:noFill/>
        </p:spPr>
        <p:txBody>
          <a:bodyPr wrap="square" rtlCol="0">
            <a:spAutoFit/>
          </a:bodyPr>
          <a:lstStyle/>
          <a:p>
            <a:r>
              <a:rPr lang="en-US" sz="6000" b="1" smtClean="0">
                <a:solidFill>
                  <a:srgbClr val="7030A0"/>
                </a:solidFill>
                <a:latin typeface="Arial" panose="020B0604020202020204" pitchFamily="34" charset="0"/>
                <a:cs typeface="Arial" panose="020B0604020202020204" pitchFamily="34" charset="0"/>
              </a:rPr>
              <a:t>ê</a:t>
            </a:r>
            <a:endParaRPr lang="en-US" sz="6000" b="1" dirty="0">
              <a:solidFill>
                <a:srgbClr val="7030A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4D72E81-B393-4AB0-A4A8-316984B6E5E3}"/>
              </a:ext>
            </a:extLst>
          </p:cNvPr>
          <p:cNvSpPr txBox="1"/>
          <p:nvPr/>
        </p:nvSpPr>
        <p:spPr>
          <a:xfrm>
            <a:off x="6883476" y="368059"/>
            <a:ext cx="320932" cy="1015663"/>
          </a:xfrm>
          <a:prstGeom prst="rect">
            <a:avLst/>
          </a:prstGeom>
          <a:noFill/>
        </p:spPr>
        <p:txBody>
          <a:bodyPr wrap="square" rtlCol="0">
            <a:spAutoFit/>
          </a:bodyPr>
          <a:lstStyle/>
          <a:p>
            <a:r>
              <a:rPr lang="en-US" sz="6000" b="1" dirty="0" err="1">
                <a:solidFill>
                  <a:schemeClr val="accent4">
                    <a:lumMod val="60000"/>
                    <a:lumOff val="40000"/>
                  </a:schemeClr>
                </a:solidFill>
                <a:latin typeface="Arial" panose="020B0604020202020204" pitchFamily="34" charset="0"/>
                <a:cs typeface="Arial" panose="020B0604020202020204" pitchFamily="34" charset="0"/>
              </a:rPr>
              <a:t>i</a:t>
            </a:r>
            <a:endParaRPr lang="en-US" sz="60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88A824E-91D9-492C-83CB-E1707C93745D}"/>
              </a:ext>
            </a:extLst>
          </p:cNvPr>
          <p:cNvSpPr txBox="1"/>
          <p:nvPr/>
        </p:nvSpPr>
        <p:spPr>
          <a:xfrm>
            <a:off x="8391768" y="344142"/>
            <a:ext cx="1598202" cy="1015663"/>
          </a:xfrm>
          <a:prstGeom prst="rect">
            <a:avLst/>
          </a:prstGeom>
          <a:noFill/>
        </p:spPr>
        <p:txBody>
          <a:bodyPr wrap="square" rtlCol="0">
            <a:spAutoFit/>
          </a:bodyPr>
          <a:lstStyle/>
          <a:p>
            <a:r>
              <a:rPr lang="en-US" sz="6000" b="1" dirty="0">
                <a:solidFill>
                  <a:srgbClr val="0000FF"/>
                </a:solidFill>
                <a:latin typeface="Arial" panose="020B0604020202020204" pitchFamily="34" charset="0"/>
                <a:cs typeface="Arial" panose="020B0604020202020204" pitchFamily="34" charset="0"/>
              </a:rPr>
              <a:t>u</a:t>
            </a:r>
          </a:p>
        </p:txBody>
      </p:sp>
      <p:sp>
        <p:nvSpPr>
          <p:cNvPr id="39" name="TextBox 38">
            <a:extLst>
              <a:ext uri="{FF2B5EF4-FFF2-40B4-BE49-F238E27FC236}">
                <a16:creationId xmlns:a16="http://schemas.microsoft.com/office/drawing/2014/main" id="{69E5B44C-539B-4157-84AF-799A4A282B22}"/>
              </a:ext>
            </a:extLst>
          </p:cNvPr>
          <p:cNvSpPr txBox="1"/>
          <p:nvPr/>
        </p:nvSpPr>
        <p:spPr>
          <a:xfrm>
            <a:off x="2405418" y="3525403"/>
            <a:ext cx="1014530"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ep</a:t>
            </a:r>
          </a:p>
        </p:txBody>
      </p:sp>
      <p:sp>
        <p:nvSpPr>
          <p:cNvPr id="40" name="TextBox 39">
            <a:extLst>
              <a:ext uri="{FF2B5EF4-FFF2-40B4-BE49-F238E27FC236}">
                <a16:creationId xmlns:a16="http://schemas.microsoft.com/office/drawing/2014/main" id="{19D07C16-2313-46A7-A397-E7780840F9F5}"/>
              </a:ext>
            </a:extLst>
          </p:cNvPr>
          <p:cNvSpPr txBox="1"/>
          <p:nvPr/>
        </p:nvSpPr>
        <p:spPr>
          <a:xfrm>
            <a:off x="4494920" y="3525403"/>
            <a:ext cx="1014530"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ep</a:t>
            </a:r>
          </a:p>
        </p:txBody>
      </p:sp>
      <p:sp>
        <p:nvSpPr>
          <p:cNvPr id="43" name="Rectangle 42">
            <a:extLst>
              <a:ext uri="{FF2B5EF4-FFF2-40B4-BE49-F238E27FC236}">
                <a16:creationId xmlns:a16="http://schemas.microsoft.com/office/drawing/2014/main" id="{57E598D9-E905-4900-9E47-44BC739BB26C}"/>
              </a:ext>
            </a:extLst>
          </p:cNvPr>
          <p:cNvSpPr/>
          <p:nvPr/>
        </p:nvSpPr>
        <p:spPr>
          <a:xfrm>
            <a:off x="4585034" y="2597910"/>
            <a:ext cx="28956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smtClean="0">
                <a:solidFill>
                  <a:srgbClr val="002060"/>
                </a:solidFill>
                <a:latin typeface="Arial" panose="020B0604020202020204" pitchFamily="34" charset="0"/>
                <a:cs typeface="Arial" panose="020B0604020202020204" pitchFamily="34" charset="0"/>
              </a:rPr>
              <a:t>n</a:t>
            </a:r>
            <a:r>
              <a:rPr lang="en-US" sz="4800" smtClean="0">
                <a:solidFill>
                  <a:srgbClr val="FF0000"/>
                </a:solidFill>
                <a:latin typeface="Arial" panose="020B0604020202020204" pitchFamily="34" charset="0"/>
                <a:cs typeface="Arial" panose="020B0604020202020204" pitchFamily="34" charset="0"/>
              </a:rPr>
              <a:t>ép</a:t>
            </a:r>
            <a:endParaRPr lang="en-US" sz="4800" dirty="0">
              <a:solidFill>
                <a:srgbClr val="FF0000"/>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A603345F-6264-4B3C-9C35-D7A7C45A7F48}"/>
              </a:ext>
            </a:extLst>
          </p:cNvPr>
          <p:cNvSpPr/>
          <p:nvPr/>
        </p:nvSpPr>
        <p:spPr>
          <a:xfrm>
            <a:off x="4585034" y="175971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chemeClr val="tx1">
                    <a:lumMod val="95000"/>
                    <a:lumOff val="5000"/>
                  </a:schemeClr>
                </a:solidFill>
                <a:latin typeface="Arial" panose="020B0604020202020204" pitchFamily="34" charset="0"/>
                <a:cs typeface="Arial" panose="020B0604020202020204" pitchFamily="34" charset="0"/>
              </a:rPr>
              <a:t>n</a:t>
            </a:r>
          </a:p>
        </p:txBody>
      </p:sp>
      <p:sp>
        <p:nvSpPr>
          <p:cNvPr id="45" name="Rectangle 44">
            <a:extLst>
              <a:ext uri="{FF2B5EF4-FFF2-40B4-BE49-F238E27FC236}">
                <a16:creationId xmlns:a16="http://schemas.microsoft.com/office/drawing/2014/main" id="{CA5F8F6B-F335-495B-87A2-5F329698F886}"/>
              </a:ext>
            </a:extLst>
          </p:cNvPr>
          <p:cNvSpPr/>
          <p:nvPr/>
        </p:nvSpPr>
        <p:spPr>
          <a:xfrm>
            <a:off x="6032834" y="175971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FF0000"/>
                </a:solidFill>
                <a:latin typeface="Arial" panose="020B0604020202020204" pitchFamily="34" charset="0"/>
                <a:cs typeface="Arial" panose="020B0604020202020204" pitchFamily="34" charset="0"/>
              </a:rPr>
              <a:t>ep</a:t>
            </a:r>
          </a:p>
        </p:txBody>
      </p:sp>
      <p:sp>
        <p:nvSpPr>
          <p:cNvPr id="48" name="TextBox 47">
            <a:extLst>
              <a:ext uri="{FF2B5EF4-FFF2-40B4-BE49-F238E27FC236}">
                <a16:creationId xmlns:a16="http://schemas.microsoft.com/office/drawing/2014/main" id="{0D260283-2F05-4EBC-87E3-D814747150EB}"/>
              </a:ext>
            </a:extLst>
          </p:cNvPr>
          <p:cNvSpPr txBox="1"/>
          <p:nvPr/>
        </p:nvSpPr>
        <p:spPr>
          <a:xfrm>
            <a:off x="6964917" y="3525403"/>
            <a:ext cx="1037286"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êp</a:t>
            </a:r>
            <a:endParaRPr lang="en-US" sz="4400"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EF3EF6D-516A-4A36-AE19-74404ABFE054}"/>
              </a:ext>
            </a:extLst>
          </p:cNvPr>
          <p:cNvSpPr txBox="1"/>
          <p:nvPr/>
        </p:nvSpPr>
        <p:spPr>
          <a:xfrm>
            <a:off x="8694029" y="3561277"/>
            <a:ext cx="1256498"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êp</a:t>
            </a:r>
            <a:endParaRPr lang="en-US" sz="4400" dirty="0">
              <a:solidFill>
                <a:srgbClr val="FF0000"/>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2C884F88-EDF9-4203-80DE-CCEED35F2FE0}"/>
              </a:ext>
            </a:extLst>
          </p:cNvPr>
          <p:cNvSpPr txBox="1"/>
          <p:nvPr/>
        </p:nvSpPr>
        <p:spPr>
          <a:xfrm>
            <a:off x="2405418" y="4465356"/>
            <a:ext cx="799101" cy="769441"/>
          </a:xfrm>
          <a:prstGeom prst="rect">
            <a:avLst/>
          </a:prstGeom>
          <a:noFill/>
        </p:spPr>
        <p:txBody>
          <a:bodyPr wrap="square" rtlCol="0">
            <a:spAutoFit/>
          </a:bodyPr>
          <a:lstStyle/>
          <a:p>
            <a:r>
              <a:rPr lang="en-US" sz="4400" dirty="0" err="1">
                <a:solidFill>
                  <a:srgbClr val="FF0000"/>
                </a:solidFill>
                <a:latin typeface="Arial" panose="020B0604020202020204" pitchFamily="34" charset="0"/>
                <a:cs typeface="Arial" panose="020B0604020202020204" pitchFamily="34" charset="0"/>
              </a:rPr>
              <a:t>ip</a:t>
            </a:r>
            <a:endParaRPr lang="en-US" sz="4400" dirty="0">
              <a:solidFill>
                <a:srgbClr val="FF00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8AC4BA8-4936-47D2-88B6-61AD2DD1A3FF}"/>
              </a:ext>
            </a:extLst>
          </p:cNvPr>
          <p:cNvSpPr txBox="1"/>
          <p:nvPr/>
        </p:nvSpPr>
        <p:spPr>
          <a:xfrm>
            <a:off x="4806677" y="4472190"/>
            <a:ext cx="799101" cy="769441"/>
          </a:xfrm>
          <a:prstGeom prst="rect">
            <a:avLst/>
          </a:prstGeom>
          <a:noFill/>
        </p:spPr>
        <p:txBody>
          <a:bodyPr wrap="square" rtlCol="0">
            <a:spAutoFit/>
          </a:bodyPr>
          <a:lstStyle/>
          <a:p>
            <a:r>
              <a:rPr lang="en-US" sz="4400" dirty="0" err="1">
                <a:solidFill>
                  <a:srgbClr val="FF0000"/>
                </a:solidFill>
                <a:latin typeface="Arial" panose="020B0604020202020204" pitchFamily="34" charset="0"/>
                <a:cs typeface="Arial" panose="020B0604020202020204" pitchFamily="34" charset="0"/>
              </a:rPr>
              <a:t>ip</a:t>
            </a:r>
            <a:endParaRPr lang="en-US" sz="4400" dirty="0">
              <a:solidFill>
                <a:srgbClr val="FF0000"/>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A7F1ECFD-4E38-4749-AF76-27D764C9C2A8}"/>
              </a:ext>
            </a:extLst>
          </p:cNvPr>
          <p:cNvSpPr txBox="1"/>
          <p:nvPr/>
        </p:nvSpPr>
        <p:spPr>
          <a:xfrm>
            <a:off x="6969393" y="4472190"/>
            <a:ext cx="1764281"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up</a:t>
            </a:r>
          </a:p>
        </p:txBody>
      </p:sp>
      <p:sp>
        <p:nvSpPr>
          <p:cNvPr id="53" name="TextBox 52">
            <a:extLst>
              <a:ext uri="{FF2B5EF4-FFF2-40B4-BE49-F238E27FC236}">
                <a16:creationId xmlns:a16="http://schemas.microsoft.com/office/drawing/2014/main" id="{F364A5DC-3805-4F57-A715-FD5F32DE5952}"/>
              </a:ext>
            </a:extLst>
          </p:cNvPr>
          <p:cNvSpPr txBox="1"/>
          <p:nvPr/>
        </p:nvSpPr>
        <p:spPr>
          <a:xfrm>
            <a:off x="8840761" y="4472190"/>
            <a:ext cx="1764281"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up</a:t>
            </a:r>
          </a:p>
        </p:txBody>
      </p:sp>
      <p:sp>
        <p:nvSpPr>
          <p:cNvPr id="35" name="TextBox 34"/>
          <p:cNvSpPr txBox="1"/>
          <p:nvPr/>
        </p:nvSpPr>
        <p:spPr>
          <a:xfrm>
            <a:off x="287703" y="5321128"/>
            <a:ext cx="2984447"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đôi dép</a:t>
            </a:r>
            <a:endParaRPr lang="en-US" sz="4400" dirty="0">
              <a:latin typeface="Arial" panose="020B0604020202020204" pitchFamily="34" charset="0"/>
              <a:cs typeface="Arial" panose="020B0604020202020204" pitchFamily="34" charset="0"/>
            </a:endParaRPr>
          </a:p>
        </p:txBody>
      </p:sp>
      <p:sp>
        <p:nvSpPr>
          <p:cNvPr id="41" name="TextBox 40"/>
          <p:cNvSpPr txBox="1"/>
          <p:nvPr/>
        </p:nvSpPr>
        <p:spPr>
          <a:xfrm>
            <a:off x="3657777" y="5320953"/>
            <a:ext cx="2243668"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đầu bếp</a:t>
            </a:r>
            <a:endParaRPr lang="en-US" sz="4400">
              <a:latin typeface="Arial" panose="020B0604020202020204" pitchFamily="34" charset="0"/>
              <a:cs typeface="Arial" panose="020B0604020202020204" pitchFamily="34" charset="0"/>
            </a:endParaRPr>
          </a:p>
        </p:txBody>
      </p:sp>
      <p:sp>
        <p:nvSpPr>
          <p:cNvPr id="42" name="TextBox 41"/>
          <p:cNvSpPr txBox="1"/>
          <p:nvPr/>
        </p:nvSpPr>
        <p:spPr>
          <a:xfrm>
            <a:off x="6575389" y="5320955"/>
            <a:ext cx="3124066" cy="769441"/>
          </a:xfrm>
          <a:prstGeom prst="rect">
            <a:avLst/>
          </a:prstGeom>
          <a:noFill/>
        </p:spPr>
        <p:txBody>
          <a:bodyPr wrap="square" rtlCol="0">
            <a:spAutoFit/>
          </a:bodyPr>
          <a:lstStyle/>
          <a:p>
            <a:r>
              <a:rPr lang="en-US" sz="4400" err="1">
                <a:latin typeface="Arial" panose="020B0604020202020204" pitchFamily="34" charset="0"/>
                <a:cs typeface="Arial" panose="020B0604020202020204" pitchFamily="34" charset="0"/>
              </a:rPr>
              <a:t>bìm</a:t>
            </a:r>
            <a:r>
              <a:rPr lang="en-US" sz="440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bịp</a:t>
            </a:r>
            <a:endParaRPr lang="en-US" sz="4400" dirty="0">
              <a:latin typeface="Arial" panose="020B0604020202020204" pitchFamily="34" charset="0"/>
              <a:cs typeface="Arial" panose="020B0604020202020204" pitchFamily="34" charset="0"/>
            </a:endParaRPr>
          </a:p>
        </p:txBody>
      </p:sp>
      <p:sp>
        <p:nvSpPr>
          <p:cNvPr id="46" name="TextBox 45"/>
          <p:cNvSpPr txBox="1"/>
          <p:nvPr/>
        </p:nvSpPr>
        <p:spPr>
          <a:xfrm>
            <a:off x="9722901" y="5310251"/>
            <a:ext cx="2446847" cy="769441"/>
          </a:xfrm>
          <a:prstGeom prst="rect">
            <a:avLst/>
          </a:prstGeom>
          <a:noFill/>
        </p:spPr>
        <p:txBody>
          <a:bodyPr wrap="square" rtlCol="0">
            <a:spAutoFit/>
          </a:bodyPr>
          <a:lstStyle/>
          <a:p>
            <a:r>
              <a:rPr lang="en-US" sz="4400" smtClean="0">
                <a:latin typeface="Arial" panose="020B0604020202020204" pitchFamily="34" charset="0"/>
                <a:cs typeface="Arial" panose="020B0604020202020204" pitchFamily="34" charset="0"/>
              </a:rPr>
              <a:t>búp </a:t>
            </a:r>
            <a:r>
              <a:rPr lang="en-US" sz="4400" dirty="0" err="1">
                <a:latin typeface="Arial" panose="020B0604020202020204" pitchFamily="34" charset="0"/>
                <a:cs typeface="Arial" panose="020B0604020202020204" pitchFamily="34" charset="0"/>
              </a:rPr>
              <a:t>sen</a:t>
            </a:r>
            <a:endParaRPr lang="en-US" sz="44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118CD6C4-2529-4557-88EF-DC479A3091AA}"/>
              </a:ext>
            </a:extLst>
          </p:cNvPr>
          <p:cNvSpPr txBox="1"/>
          <p:nvPr/>
        </p:nvSpPr>
        <p:spPr>
          <a:xfrm>
            <a:off x="1507242" y="5316613"/>
            <a:ext cx="1014530"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ep</a:t>
            </a:r>
          </a:p>
        </p:txBody>
      </p:sp>
      <p:sp>
        <p:nvSpPr>
          <p:cNvPr id="54" name="TextBox 53">
            <a:extLst>
              <a:ext uri="{FF2B5EF4-FFF2-40B4-BE49-F238E27FC236}">
                <a16:creationId xmlns:a16="http://schemas.microsoft.com/office/drawing/2014/main" id="{8738DAA3-83C8-4DDC-B220-6E3E16C35430}"/>
              </a:ext>
            </a:extLst>
          </p:cNvPr>
          <p:cNvSpPr txBox="1"/>
          <p:nvPr/>
        </p:nvSpPr>
        <p:spPr>
          <a:xfrm>
            <a:off x="5057249" y="5332680"/>
            <a:ext cx="1037286" cy="769441"/>
          </a:xfrm>
          <a:prstGeom prst="rect">
            <a:avLst/>
          </a:prstGeom>
          <a:noFill/>
        </p:spPr>
        <p:txBody>
          <a:bodyPr wrap="square" rtlCol="0">
            <a:spAutoFit/>
          </a:bodyPr>
          <a:lstStyle/>
          <a:p>
            <a:r>
              <a:rPr lang="en-US" sz="4400" smtClean="0">
                <a:solidFill>
                  <a:srgbClr val="FF0000"/>
                </a:solidFill>
                <a:latin typeface="Arial" panose="020B0604020202020204" pitchFamily="34" charset="0"/>
                <a:cs typeface="Arial" panose="020B0604020202020204" pitchFamily="34" charset="0"/>
              </a:rPr>
              <a:t>êp</a:t>
            </a:r>
            <a:endParaRPr lang="en-US" sz="4400" dirty="0">
              <a:solidFill>
                <a:srgbClr val="FF000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CFEC7A1-7480-4D0B-8081-C1DAB3B5A186}"/>
              </a:ext>
            </a:extLst>
          </p:cNvPr>
          <p:cNvSpPr txBox="1"/>
          <p:nvPr/>
        </p:nvSpPr>
        <p:spPr>
          <a:xfrm>
            <a:off x="7978756" y="5324596"/>
            <a:ext cx="799101" cy="769441"/>
          </a:xfrm>
          <a:prstGeom prst="rect">
            <a:avLst/>
          </a:prstGeom>
          <a:noFill/>
        </p:spPr>
        <p:txBody>
          <a:bodyPr wrap="square" rtlCol="0">
            <a:spAutoFit/>
          </a:bodyPr>
          <a:lstStyle/>
          <a:p>
            <a:r>
              <a:rPr lang="en-US" sz="4400" dirty="0" err="1">
                <a:solidFill>
                  <a:srgbClr val="FF0000"/>
                </a:solidFill>
                <a:latin typeface="Arial" panose="020B0604020202020204" pitchFamily="34" charset="0"/>
                <a:cs typeface="Arial" panose="020B0604020202020204" pitchFamily="34" charset="0"/>
              </a:rPr>
              <a:t>ip</a:t>
            </a:r>
            <a:endParaRPr lang="en-US" sz="4400" dirty="0">
              <a:solidFill>
                <a:srgbClr val="FF000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6C160666-97A7-4667-822B-72315ECC8A8F}"/>
              </a:ext>
            </a:extLst>
          </p:cNvPr>
          <p:cNvSpPr txBox="1"/>
          <p:nvPr/>
        </p:nvSpPr>
        <p:spPr>
          <a:xfrm>
            <a:off x="10017291" y="5293168"/>
            <a:ext cx="1764281" cy="769441"/>
          </a:xfrm>
          <a:prstGeom prst="rect">
            <a:avLst/>
          </a:prstGeom>
          <a:noFill/>
        </p:spPr>
        <p:txBody>
          <a:bodyPr wrap="square" rtlCol="0">
            <a:spAutoFit/>
          </a:bodyPr>
          <a:lstStyle/>
          <a:p>
            <a:r>
              <a:rPr lang="en-US" sz="4400" dirty="0">
                <a:solidFill>
                  <a:srgbClr val="FF0000"/>
                </a:solidFill>
                <a:latin typeface="Arial" panose="020B0604020202020204" pitchFamily="34" charset="0"/>
                <a:cs typeface="Arial" panose="020B0604020202020204" pitchFamily="34" charset="0"/>
              </a:rPr>
              <a:t>up</a:t>
            </a: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06" y="-322886"/>
            <a:ext cx="2653778" cy="1381889"/>
          </a:xfrm>
          <a:prstGeom prst="rect">
            <a:avLst/>
          </a:prstGeom>
        </p:spPr>
      </p:pic>
    </p:spTree>
    <p:custDataLst>
      <p:tags r:id="rId1"/>
    </p:custDataLst>
    <p:extLst>
      <p:ext uri="{BB962C8B-B14F-4D97-AF65-F5344CB8AC3E}">
        <p14:creationId xmlns:p14="http://schemas.microsoft.com/office/powerpoint/2010/main" val="1896657331"/>
      </p:ext>
    </p:extLst>
  </p:cSld>
  <p:clrMapOvr>
    <a:masterClrMapping/>
  </p:clrMapOvr>
  <mc:AlternateContent xmlns:mc="http://schemas.openxmlformats.org/markup-compatibility/2006" xmlns:p14="http://schemas.microsoft.com/office/powerpoint/2010/main">
    <mc:Choice Requires="p14">
      <p:transition spd="slow" p14:dur="2000" advTm="405423"/>
    </mc:Choice>
    <mc:Fallback xmlns="">
      <p:transition spd="slow" advTm="40542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2017294" y="1102063"/>
            <a:ext cx="3819398" cy="1917288"/>
          </a:xfrm>
          <a:prstGeom prst="rect">
            <a:avLst/>
          </a:prstGeom>
        </p:spPr>
      </p:pic>
      <p:pic>
        <p:nvPicPr>
          <p:cNvPr id="8"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900737" y="3829050"/>
            <a:ext cx="2285716" cy="2100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3554" y="3019352"/>
            <a:ext cx="4864081" cy="1015663"/>
          </a:xfrm>
          <a:prstGeom prst="rect">
            <a:avLst/>
          </a:prstGeom>
          <a:noFill/>
        </p:spPr>
        <p:txBody>
          <a:bodyPr wrap="square" rtlCol="0">
            <a:spAutoFit/>
          </a:bodyPr>
          <a:lstStyle/>
          <a:p>
            <a:r>
              <a:rPr lang="en-US" sz="6000" b="1">
                <a:solidFill>
                  <a:srgbClr val="0000CC"/>
                </a:solidFill>
                <a:latin typeface="Times New Roman" panose="02020603050405020304" pitchFamily="18" charset="0"/>
                <a:cs typeface="Times New Roman" panose="02020603050405020304" pitchFamily="18" charset="0"/>
              </a:rPr>
              <a:t>Viết bảng con</a:t>
            </a:r>
          </a:p>
        </p:txBody>
      </p:sp>
    </p:spTree>
    <p:extLst>
      <p:ext uri="{BB962C8B-B14F-4D97-AF65-F5344CB8AC3E}">
        <p14:creationId xmlns:p14="http://schemas.microsoft.com/office/powerpoint/2010/main" val="1513040905"/>
      </p:ext>
    </p:extLst>
  </p:cSld>
  <p:clrMapOvr>
    <a:masterClrMapping/>
  </p:clrMapOvr>
  <mc:AlternateContent xmlns:mc="http://schemas.openxmlformats.org/markup-compatibility/2006" xmlns:p14="http://schemas.microsoft.com/office/powerpoint/2010/main">
    <mc:Choice Requires="p14">
      <p:transition spd="slow" p14:dur="2000" advTm="3981"/>
    </mc:Choice>
    <mc:Fallback xmlns="">
      <p:transition spd="slow" advTm="398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ags/tag3.xml><?xml version="1.0" encoding="utf-8"?>
<p:tagLst xmlns:a="http://schemas.openxmlformats.org/drawingml/2006/main" xmlns:r="http://schemas.openxmlformats.org/officeDocument/2006/relationships" xmlns:p="http://schemas.openxmlformats.org/presentationml/2006/main">
  <p:tag name="TIMING" val="|29.1|13.8|1.3|1|8"/>
</p:tagLst>
</file>

<file path=ppt/tags/tag4.xml><?xml version="1.0" encoding="utf-8"?>
<p:tagLst xmlns:a="http://schemas.openxmlformats.org/drawingml/2006/main" xmlns:r="http://schemas.openxmlformats.org/officeDocument/2006/relationships" xmlns:p="http://schemas.openxmlformats.org/presentationml/2006/main">
  <p:tag name="TIMING" val="|2.5|33.2|32.9|30.9|41.8|9.6|5|4.4|6.8|4.9|2.6|4.3|46.2|25|21.4|36|6.8|31.4|10.7|15.7"/>
</p:tagLst>
</file>

<file path=ppt/tags/tag5.xml><?xml version="1.0" encoding="utf-8"?>
<p:tagLst xmlns:a="http://schemas.openxmlformats.org/drawingml/2006/main" xmlns:r="http://schemas.openxmlformats.org/officeDocument/2006/relationships" xmlns:p="http://schemas.openxmlformats.org/presentationml/2006/main">
  <p:tag name="TIMING" val="|1.1|11.2|17.9|16.1|11.4|16.4|6.3|6.2|11.6|13.4|8.7|5.6"/>
</p:tagLst>
</file>

<file path=ppt/tags/tag6.xml><?xml version="1.0" encoding="utf-8"?>
<p:tagLst xmlns:a="http://schemas.openxmlformats.org/drawingml/2006/main" xmlns:r="http://schemas.openxmlformats.org/officeDocument/2006/relationships" xmlns:p="http://schemas.openxmlformats.org/presentationml/2006/main">
  <p:tag name="TIMING" val="|2.5|33.2|32.9|30.9|41.8|9.6|5|4.4|6.8|4.9|2.6|4.3|46.2|25|21.4|36|6.8|31.4|10.7|15.7"/>
</p:tagLst>
</file>

<file path=ppt/tags/tag7.xml><?xml version="1.0" encoding="utf-8"?>
<p:tagLst xmlns:a="http://schemas.openxmlformats.org/drawingml/2006/main" xmlns:r="http://schemas.openxmlformats.org/officeDocument/2006/relationships" xmlns:p="http://schemas.openxmlformats.org/presentationml/2006/main">
  <p:tag name="TIMING" val="|25.9|18.7|1.1|1.7|1|7|4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1155</TotalTime>
  <Words>237</Words>
  <Application>Microsoft Office PowerPoint</Application>
  <PresentationFormat>Widescreen</PresentationFormat>
  <Paragraphs>126</Paragraphs>
  <Slides>18</Slides>
  <Notes>0</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Times New Roman</vt:lpstr>
      <vt:lpstr>Arial</vt:lpstr>
      <vt:lpstr>Calibri Light</vt:lpstr>
      <vt:lpstr>Calibri</vt:lpstr>
      <vt:lpstr>ＭＳ Ｐゴシック</vt:lpstr>
      <vt:lpstr>Arial-SGK-TV</vt:lpstr>
      <vt:lpstr>VNI-Avo</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213</cp:revision>
  <dcterms:created xsi:type="dcterms:W3CDTF">2020-10-19T12:51:54Z</dcterms:created>
  <dcterms:modified xsi:type="dcterms:W3CDTF">2022-11-19T21:58:46Z</dcterms:modified>
  <cp:category>Kết nối tri thức với cuộc sống</cp:category>
</cp:coreProperties>
</file>