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50" r:id="rId3"/>
    <p:sldId id="305" r:id="rId4"/>
    <p:sldId id="324" r:id="rId5"/>
    <p:sldId id="351" r:id="rId6"/>
    <p:sldId id="339" r:id="rId7"/>
    <p:sldId id="325" r:id="rId8"/>
    <p:sldId id="326" r:id="rId9"/>
    <p:sldId id="328" r:id="rId10"/>
    <p:sldId id="348" r:id="rId11"/>
    <p:sldId id="349" r:id="rId12"/>
    <p:sldId id="343" r:id="rId13"/>
    <p:sldId id="341" r:id="rId14"/>
    <p:sldId id="329" r:id="rId15"/>
    <p:sldId id="308" r:id="rId16"/>
    <p:sldId id="330" r:id="rId17"/>
    <p:sldId id="352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326"/>
    <a:srgbClr val="FF0000"/>
    <a:srgbClr val="0000FF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8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6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2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21299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ần ơ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1066800" y="1143001"/>
            <a:ext cx="680841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422"/>
            <a:ext cx="8534400" cy="62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3733800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  <a:cs typeface="Arial-SGK-TV" pitchFamily="2" charset="0"/>
              </a:rPr>
              <a:t>	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Khi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ngủ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tôi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nằm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im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lìm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mặt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đen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sẫm</a:t>
            </a:r>
            <a:r>
              <a:rPr lang="en-US" sz="3200" dirty="0" smtClean="0">
                <a:latin typeface="+mj-lt"/>
                <a:cs typeface="Arial-SGK-TV" pitchFamily="2" charset="0"/>
              </a:rPr>
              <a:t>. 	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rào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lộp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độp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Họ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nhà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nhái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tụ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họp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thi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hát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đón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cơn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đầu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mùa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Mặt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ao</a:t>
            </a:r>
            <a:r>
              <a:rPr lang="en-US" sz="3200" dirty="0" smtClean="0">
                <a:latin typeface="+mj-lt"/>
                <a:cs typeface="Arial-SGK-TV" pitchFamily="2" charset="0"/>
              </a:rPr>
              <a:t> ran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ran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bài</a:t>
            </a:r>
            <a:r>
              <a:rPr lang="en-US" sz="3200" dirty="0" smtClean="0">
                <a:latin typeface="+mj-lt"/>
                <a:cs typeface="Arial-SGK-TV" pitchFamily="2" charset="0"/>
              </a:rPr>
              <a:t> ca ì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ọp</a:t>
            </a:r>
            <a:r>
              <a:rPr lang="en-US" sz="3200" dirty="0" smtClean="0">
                <a:latin typeface="+mj-lt"/>
                <a:cs typeface="Arial-SGK-TV" pitchFamily="2" charset="0"/>
              </a:rPr>
              <a:t>, ì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ọp</a:t>
            </a:r>
            <a:r>
              <a:rPr lang="en-US" sz="3200" dirty="0" smtClean="0">
                <a:latin typeface="+mj-lt"/>
                <a:cs typeface="Arial-SGK-TV" pitchFamily="2" charset="0"/>
              </a:rPr>
              <a:t>.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Đàn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cá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cờ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lóp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ngóp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bơi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3200" dirty="0" smtClean="0">
                <a:latin typeface="+mj-lt"/>
                <a:cs typeface="Arial-SGK-TV" pitchFamily="2" charset="0"/>
              </a:rPr>
              <a:t>,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lâu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lâu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lại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ngoi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lên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đớp</a:t>
            </a:r>
            <a:r>
              <a:rPr lang="en-US" sz="3200" dirty="0" smtClean="0">
                <a:latin typeface="+mj-lt"/>
                <a:cs typeface="Arial-SGK-TV" pitchFamily="2" charset="0"/>
              </a:rPr>
              <a:t> </a:t>
            </a:r>
            <a:r>
              <a:rPr lang="en-US" sz="32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3200" dirty="0" smtClean="0">
                <a:latin typeface="+mj-lt"/>
                <a:cs typeface="Arial-SGK-TV" pitchFamily="2" charset="0"/>
              </a:rPr>
              <a:t>.</a:t>
            </a:r>
            <a:endParaRPr lang="en-US" sz="3200" dirty="0">
              <a:latin typeface="+mj-lt"/>
              <a:cs typeface="Arial-SGK-TV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27"/>
            <a:ext cx="9144000" cy="376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4" y="284026"/>
            <a:ext cx="1835656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53" y="986878"/>
            <a:ext cx="85344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+mj-lt"/>
                <a:cs typeface="Arial-SGK-TV" pitchFamily="2" charset="0"/>
              </a:rPr>
              <a:t>	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rào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lộp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độp</a:t>
            </a:r>
            <a:r>
              <a:rPr lang="en-US" sz="4400" dirty="0">
                <a:latin typeface="+mj-lt"/>
                <a:cs typeface="Arial-SGK-TV" pitchFamily="2" charset="0"/>
              </a:rPr>
              <a:t>. </a:t>
            </a:r>
            <a:r>
              <a:rPr lang="en-US" sz="4400" dirty="0" err="1">
                <a:latin typeface="+mj-lt"/>
                <a:cs typeface="Arial-SGK-TV" pitchFamily="2" charset="0"/>
              </a:rPr>
              <a:t>Họ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nhà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nhái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tụ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họp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thi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hát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đón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cơn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mưa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đầu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mùa</a:t>
            </a:r>
            <a:r>
              <a:rPr lang="en-US" sz="4400" dirty="0">
                <a:latin typeface="+mj-lt"/>
                <a:cs typeface="Arial-SGK-TV" pitchFamily="2" charset="0"/>
              </a:rPr>
              <a:t>. </a:t>
            </a:r>
            <a:r>
              <a:rPr lang="en-US" sz="4400" dirty="0" err="1">
                <a:latin typeface="+mj-lt"/>
                <a:cs typeface="Arial-SGK-TV" pitchFamily="2" charset="0"/>
              </a:rPr>
              <a:t>Mặt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ao</a:t>
            </a:r>
            <a:r>
              <a:rPr lang="en-US" sz="4400" dirty="0">
                <a:latin typeface="+mj-lt"/>
                <a:cs typeface="Arial-SGK-TV" pitchFamily="2" charset="0"/>
              </a:rPr>
              <a:t> ran </a:t>
            </a:r>
            <a:r>
              <a:rPr lang="en-US" sz="4400" dirty="0" err="1">
                <a:latin typeface="+mj-lt"/>
                <a:cs typeface="Arial-SGK-TV" pitchFamily="2" charset="0"/>
              </a:rPr>
              <a:t>ran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bài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>
                <a:latin typeface="+mj-lt"/>
                <a:cs typeface="Arial-SGK-TV" pitchFamily="2" charset="0"/>
              </a:rPr>
              <a:t>ca </a:t>
            </a:r>
            <a:r>
              <a:rPr lang="en-US" sz="4400" smtClean="0">
                <a:latin typeface="+mj-lt"/>
                <a:cs typeface="Arial-SGK-TV" pitchFamily="2" charset="0"/>
              </a:rPr>
              <a:t>ì </a:t>
            </a:r>
            <a:r>
              <a:rPr lang="en-US" sz="4400" dirty="0" err="1">
                <a:latin typeface="+mj-lt"/>
                <a:cs typeface="Arial-SGK-TV" pitchFamily="2" charset="0"/>
              </a:rPr>
              <a:t>ọp</a:t>
            </a:r>
            <a:r>
              <a:rPr lang="en-US" sz="4400" dirty="0">
                <a:latin typeface="+mj-lt"/>
                <a:cs typeface="Arial-SGK-TV" pitchFamily="2" charset="0"/>
              </a:rPr>
              <a:t>, ì </a:t>
            </a:r>
            <a:r>
              <a:rPr lang="en-US" sz="4400" dirty="0" err="1">
                <a:latin typeface="+mj-lt"/>
                <a:cs typeface="Arial-SGK-TV" pitchFamily="2" charset="0"/>
              </a:rPr>
              <a:t>ọp</a:t>
            </a:r>
            <a:r>
              <a:rPr lang="en-US" sz="4400" dirty="0">
                <a:latin typeface="+mj-lt"/>
                <a:cs typeface="Arial-SGK-TV" pitchFamily="2" charset="0"/>
              </a:rPr>
              <a:t>.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Đàn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cá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cờ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 smtClean="0">
                <a:latin typeface="+mj-lt"/>
                <a:cs typeface="Arial-SGK-TV" pitchFamily="2" charset="0"/>
              </a:rPr>
              <a:t>lóp</a:t>
            </a:r>
            <a:r>
              <a:rPr lang="en-US" sz="4400" dirty="0" smtClean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ngóp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bơi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đến</a:t>
            </a:r>
            <a:r>
              <a:rPr lang="en-US" sz="4400" dirty="0">
                <a:latin typeface="+mj-lt"/>
                <a:cs typeface="Arial-SGK-TV" pitchFamily="2" charset="0"/>
              </a:rPr>
              <a:t>, </a:t>
            </a:r>
            <a:r>
              <a:rPr lang="en-US" sz="4400" dirty="0" err="1">
                <a:latin typeface="+mj-lt"/>
                <a:cs typeface="Arial-SGK-TV" pitchFamily="2" charset="0"/>
              </a:rPr>
              <a:t>lâu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lâu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lại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ngoi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lên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đớp</a:t>
            </a:r>
            <a:r>
              <a:rPr lang="en-US" sz="4400" dirty="0">
                <a:latin typeface="+mj-lt"/>
                <a:cs typeface="Arial-SGK-TV" pitchFamily="2" charset="0"/>
              </a:rPr>
              <a:t> </a:t>
            </a:r>
            <a:r>
              <a:rPr lang="en-US" sz="4400" dirty="0" err="1">
                <a:latin typeface="+mj-lt"/>
                <a:cs typeface="Arial-SGK-TV" pitchFamily="2" charset="0"/>
              </a:rPr>
              <a:t>mưa</a:t>
            </a:r>
            <a:r>
              <a:rPr lang="en-US" sz="4400" dirty="0">
                <a:latin typeface="+mj-lt"/>
                <a:cs typeface="Arial-SGK-TV" pitchFamily="2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899882" y="99432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18691" y="108271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91461" y="2379069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3173" y="3074297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8901" y="986877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lộp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1333" y="986878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độp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6405" y="2341094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2929" y="3000398"/>
            <a:ext cx="938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lóp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1007" y="3000398"/>
            <a:ext cx="1441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ngóp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9028" y="3658049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đớp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2753" y="2991161"/>
            <a:ext cx="81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ọp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7845" y="1676400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họp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" grpId="0"/>
      <p:bldP spid="4" grpId="0"/>
      <p:bldP spid="5" grpId="0"/>
      <p:bldP spid="10" grpId="0"/>
      <p:bldP spid="12" grpId="0"/>
      <p:bldP spid="13" grpId="0"/>
      <p:bldP spid="2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7400" cy="785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800" y="499317"/>
            <a:ext cx="2286000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hồ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op, ôp,</a:t>
            </a:r>
            <a:r>
              <a:rPr kumimoji="0" lang="en-US" altLang="en-US" sz="27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ơp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+mj-lt"/>
                <a:cs typeface="Arial-SGK-TV" pitchFamily="2" charset="0"/>
              </a:rPr>
              <a:t>ap</a:t>
            </a:r>
            <a:endParaRPr lang="en-US" sz="60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+mj-lt"/>
                <a:cs typeface="Arial-SGK-TV" pitchFamily="2" charset="0"/>
              </a:rPr>
              <a:t>ăp</a:t>
            </a:r>
            <a:endParaRPr lang="en-US" sz="60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ập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mạp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éo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mập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tấp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nập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r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ạp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hát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g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ặp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gỡ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cải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bắp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70784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m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úa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sạp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69326"/>
                </a:solidFill>
                <a:latin typeface="+mj-lt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hắp</a:t>
            </a:r>
            <a:r>
              <a:rPr lang="en-US" sz="5400" b="1" dirty="0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69326"/>
                </a:solidFill>
                <a:latin typeface="+mj-lt"/>
                <a:cs typeface="Arial-SGK-TV" pitchFamily="2" charset="0"/>
              </a:rPr>
              <a:t>nơi</a:t>
            </a:r>
            <a:endParaRPr lang="en-US" sz="5400" b="1" dirty="0">
              <a:solidFill>
                <a:srgbClr val="F69326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838199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0070C0"/>
                </a:solidFill>
                <a:latin typeface="+mj-lt"/>
                <a:cs typeface="Arial-SGK-TV" pitchFamily="2" charset="0"/>
              </a:rPr>
              <a:t>âp</a:t>
            </a:r>
            <a:endParaRPr lang="en-US" sz="60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0" y="-28014"/>
            <a:ext cx="5181600" cy="846106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612608" y="-131830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4" y="4596768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+mj-lt"/>
              </a:rPr>
              <a:t>	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rào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lộp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độp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ếch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nhái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tụ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họp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thi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hát</a:t>
            </a:r>
            <a:r>
              <a:rPr lang="en-US" sz="4000" dirty="0" smtClean="0">
                <a:latin typeface="+mj-lt"/>
                <a:cs typeface="Arial-SGK-TV" pitchFamily="2" charset="0"/>
              </a:rPr>
              <a:t>,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cá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cờ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há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miệng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đớp</a:t>
            </a:r>
            <a:r>
              <a:rPr lang="en-US" sz="4000" dirty="0" smtClean="0">
                <a:latin typeface="+mj-lt"/>
                <a:cs typeface="Arial-SGK-TV" pitchFamily="2" charset="0"/>
              </a:rPr>
              <a:t> </a:t>
            </a:r>
            <a:r>
              <a:rPr lang="en-US" sz="4000" dirty="0" err="1" smtClean="0">
                <a:latin typeface="+mj-lt"/>
                <a:cs typeface="Arial-SGK-TV" pitchFamily="2" charset="0"/>
              </a:rPr>
              <a:t>mưa</a:t>
            </a:r>
            <a:r>
              <a:rPr lang="en-US" sz="4000" dirty="0" smtClean="0">
                <a:latin typeface="+mj-lt"/>
                <a:cs typeface="Arial-SGK-TV" pitchFamily="2" charset="0"/>
              </a:rPr>
              <a:t>.</a:t>
            </a:r>
            <a:endParaRPr lang="en-US" sz="4000" dirty="0">
              <a:latin typeface="+mj-lt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1539" y="3405765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45" y="502142"/>
            <a:ext cx="9143999" cy="3962400"/>
            <a:chOff x="268139" y="704208"/>
            <a:chExt cx="8571061" cy="28011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39" y="704208"/>
              <a:ext cx="8571061" cy="280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 bwMode="auto">
            <a:xfrm>
              <a:off x="1214849" y="2667000"/>
              <a:ext cx="5414551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200400" y="4591660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lộp</a:t>
            </a:r>
            <a:endParaRPr lang="en-US" sz="40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096" y="4581275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độp</a:t>
            </a:r>
            <a:endParaRPr lang="en-US" sz="40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9443" y="4586191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họp</a:t>
            </a:r>
            <a:endParaRPr lang="en-US" sz="40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5227" y="5205646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đớp</a:t>
            </a:r>
            <a:endParaRPr lang="en-US" sz="40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0"/>
            <a:ext cx="4640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54: OP ÔP ƠP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0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21322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0548" y="2447004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107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7535" y="260229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1554" y="2597679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106" y="2186792"/>
            <a:ext cx="53893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104" y="31558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o</a:t>
            </a:r>
            <a:r>
              <a:rPr lang="en-US" sz="5400" dirty="0" smtClean="0">
                <a:latin typeface="+mj-lt"/>
                <a:cs typeface="Arial-SGK-TV" pitchFamily="2" charset="0"/>
              </a:rPr>
              <a:t>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0293" y="32657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+mj-lt"/>
                <a:cs typeface="Arial-SGK-TV" pitchFamily="2" charset="0"/>
              </a:rPr>
              <a:t>ôp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0104" y="315584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364" y="317874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1452" y="32196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4058" y="32367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83756" y="1306184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o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12156" y="1306185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+mj-lt"/>
                <a:cs typeface="Arial-SGK-TV" pitchFamily="2" charset="0"/>
              </a:rPr>
              <a:t>h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15997" y="2220585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>
                <a:latin typeface="+mj-lt"/>
                <a:cs typeface="Arial-SGK-TV" pitchFamily="2" charset="0"/>
              </a:rPr>
              <a:t>h</a:t>
            </a:r>
            <a:r>
              <a:rPr lang="en-US" sz="54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ọp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8762" y="323582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c</a:t>
            </a:r>
            <a:r>
              <a:rPr lang="en-US" sz="4800" dirty="0" err="1" smtClean="0">
                <a:latin typeface="+mj-lt"/>
                <a:cs typeface="Arial-SGK-TV" pitchFamily="2" charset="0"/>
              </a:rPr>
              <a:t>ọp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4526" y="40950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ộp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1475" y="41286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ốp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0304" y="321118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j-lt"/>
                <a:cs typeface="Arial-SGK-TV" pitchFamily="2" charset="0"/>
              </a:rPr>
              <a:t>góp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5304" y="321118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h</a:t>
            </a:r>
            <a:r>
              <a:rPr lang="en-US" sz="4800" dirty="0" err="1" smtClean="0">
                <a:latin typeface="+mj-lt"/>
                <a:cs typeface="Arial-SGK-TV" pitchFamily="2" charset="0"/>
              </a:rPr>
              <a:t>ọp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4356" y="41286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x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ốp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6756" y="31934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ơ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2704" y="321964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9599" y="3193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5573" y="492601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h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ợp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9467" y="49260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ớp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4356" y="49260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-SGK-TV" pitchFamily="2" charset="0"/>
              </a:rPr>
              <a:t>ợp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Arial-SGK-TV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091020" cy="10888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3575" y="322453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op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0321" y="321579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op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5321" y="321579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op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6756" y="412401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ôp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9467" y="41286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ôp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4971" y="409015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ôp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1452" y="492114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ơp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0935" y="492601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ơp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13712" y="492601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ơp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91" y="298511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c</a:t>
            </a:r>
            <a:r>
              <a:rPr lang="en-US" sz="5400" dirty="0" smtClean="0">
                <a:latin typeface="+mj-lt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cọp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2468" y="3018674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l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ốp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xe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2630" y="301867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t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ia</a:t>
            </a:r>
            <a:r>
              <a:rPr lang="en-US" sz="5400" dirty="0" smtClean="0">
                <a:latin typeface="+mj-lt"/>
                <a:cs typeface="Arial-SGK-TV" pitchFamily="2" charset="0"/>
              </a:rPr>
              <a:t> </a:t>
            </a:r>
            <a:r>
              <a:rPr lang="en-US" sz="5400" dirty="0" err="1" smtClean="0">
                <a:latin typeface="+mj-lt"/>
                <a:cs typeface="Arial-SGK-TV" pitchFamily="2" charset="0"/>
              </a:rPr>
              <a:t>chớp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100695" y="4089939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561830" y="3915989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242291" y="3903979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575868" y="38892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705504" y="29718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op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9521" y="303391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ôp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05722" y="303391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1330" y="3033914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ơp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pic>
        <p:nvPicPr>
          <p:cNvPr id="15" name="Picture 2" descr="Chiêm bao thấy con hổ là điềm báo lành hay dữ - | Hổ bengal, Con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392"/>
            <a:ext cx="2819400" cy="25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ốp xe máy Honda Dream II loại dùng ruột hãng Dunlop | Tik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95" y="400010"/>
            <a:ext cx="2514600" cy="25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hững kỷ lục về tia chớp khiến bạn ngạc nh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90" y="408439"/>
            <a:ext cx="3172210" cy="25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609600"/>
            <a:ext cx="5483426" cy="1221838"/>
            <a:chOff x="1907974" y="378362"/>
            <a:chExt cx="5483426" cy="122183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974" y="385977"/>
              <a:ext cx="1458548" cy="121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22" y="378362"/>
              <a:ext cx="4024878" cy="122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p sửa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200" y="2362200"/>
            <a:ext cx="5715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ần ô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1600200" y="1371600"/>
            <a:ext cx="5715000" cy="38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154</Words>
  <Application>Microsoft Office PowerPoint</Application>
  <PresentationFormat>On-screen Show (4:3)</PresentationFormat>
  <Paragraphs>90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267</cp:revision>
  <dcterms:created xsi:type="dcterms:W3CDTF">2009-12-15T16:04:04Z</dcterms:created>
  <dcterms:modified xsi:type="dcterms:W3CDTF">2022-11-10T22:51:37Z</dcterms:modified>
</cp:coreProperties>
</file>