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24"/>
  </p:notesMasterIdLst>
  <p:sldIdLst>
    <p:sldId id="352" r:id="rId5"/>
    <p:sldId id="305" r:id="rId6"/>
    <p:sldId id="324" r:id="rId7"/>
    <p:sldId id="353" r:id="rId8"/>
    <p:sldId id="339" r:id="rId9"/>
    <p:sldId id="325" r:id="rId10"/>
    <p:sldId id="332" r:id="rId11"/>
    <p:sldId id="355" r:id="rId12"/>
    <p:sldId id="346" r:id="rId13"/>
    <p:sldId id="326" r:id="rId14"/>
    <p:sldId id="350" r:id="rId15"/>
    <p:sldId id="348" r:id="rId16"/>
    <p:sldId id="351" r:id="rId17"/>
    <p:sldId id="343" r:id="rId18"/>
    <p:sldId id="341" r:id="rId19"/>
    <p:sldId id="329" r:id="rId20"/>
    <p:sldId id="308" r:id="rId21"/>
    <p:sldId id="330" r:id="rId22"/>
    <p:sldId id="354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69326"/>
    <a:srgbClr val="F58427"/>
    <a:srgbClr val="F0802C"/>
    <a:srgbClr val="E37639"/>
    <a:srgbClr val="D57025"/>
    <a:srgbClr val="ECCBB2"/>
    <a:srgbClr val="D60093"/>
    <a:srgbClr val="DF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31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54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1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4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70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67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31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14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82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50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6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85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01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44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82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0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03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13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98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64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63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99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26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6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30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89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27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06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2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8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8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7646" y="2522615"/>
            <a:ext cx="44619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endParaRPr kumimoji="0" lang="en-US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017576" y="1609197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  THẦY CÔ VÀ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 GIA GIỜ HỌC</a:t>
            </a:r>
          </a:p>
        </p:txBody>
      </p:sp>
    </p:spTree>
    <p:extLst>
      <p:ext uri="{BB962C8B-B14F-4D97-AF65-F5344CB8AC3E}">
        <p14:creationId xmlns:p14="http://schemas.microsoft.com/office/powerpoint/2010/main" val="30754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2686050"/>
            <a:ext cx="46862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95705" y="533400"/>
            <a:ext cx="4964755" cy="1200520"/>
            <a:chOff x="1895705" y="533400"/>
            <a:chExt cx="4964755" cy="1200520"/>
          </a:xfrm>
        </p:grpSpPr>
        <p:pic>
          <p:nvPicPr>
            <p:cNvPr id="1027" name="Picture 3" descr="C:\Users\M0\Desktop\ap 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705" y="533400"/>
              <a:ext cx="1473959" cy="1185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M0\Desktop\ăp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664" y="548148"/>
              <a:ext cx="2056339" cy="1185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M0\Desktop\âp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263" y="536299"/>
              <a:ext cx="1508197" cy="1173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Vần a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48508" y="1828800"/>
            <a:ext cx="3098649" cy="37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ần ăp tiếng t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0800000" flipH="1" flipV="1">
            <a:off x="1752599" y="1066800"/>
            <a:ext cx="6064250" cy="43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0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ần â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0800000" flipH="1" flipV="1">
            <a:off x="1930689" y="728664"/>
            <a:ext cx="5765511" cy="40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365500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7065"/>
            <a:ext cx="8763000" cy="616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81400"/>
            <a:ext cx="88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+mj-lt"/>
              </a:rPr>
              <a:t>	</a:t>
            </a:r>
            <a:endParaRPr lang="en-US" sz="3600" dirty="0">
              <a:latin typeface="+mj-lt"/>
            </a:endParaRPr>
          </a:p>
        </p:txBody>
      </p:sp>
      <p:pic>
        <p:nvPicPr>
          <p:cNvPr id="2050" name="Picture 2" descr="C:\Users\M0\Desktop\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" y="3278910"/>
            <a:ext cx="9029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  <a:cs typeface="Arial-SGK-TV" pitchFamily="2" charset="0"/>
              </a:rPr>
              <a:t>	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Khi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ngủ</a:t>
            </a:r>
            <a:r>
              <a:rPr lang="en-US" sz="3200" dirty="0" smtClean="0">
                <a:latin typeface="+mj-lt"/>
                <a:cs typeface="Arial-SGK-TV" pitchFamily="2" charset="0"/>
              </a:rPr>
              <a:t>,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tôi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nằm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im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lìm</a:t>
            </a:r>
            <a:r>
              <a:rPr lang="en-US" sz="3200" dirty="0" smtClean="0">
                <a:latin typeface="+mj-lt"/>
                <a:cs typeface="Arial-SGK-TV" pitchFamily="2" charset="0"/>
              </a:rPr>
              <a:t>,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mặt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đen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sẫm</a:t>
            </a:r>
            <a:r>
              <a:rPr lang="en-US" sz="3200" dirty="0" smtClean="0">
                <a:latin typeface="+mj-lt"/>
                <a:cs typeface="Arial-SGK-TV" pitchFamily="2" charset="0"/>
              </a:rPr>
              <a:t>.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Thức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dậy</a:t>
            </a:r>
            <a:r>
              <a:rPr lang="en-US" sz="3200" dirty="0" smtClean="0">
                <a:latin typeface="+mj-lt"/>
                <a:cs typeface="Arial-SGK-TV" pitchFamily="2" charset="0"/>
              </a:rPr>
              <a:t>,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tôi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có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thể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đưa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bạn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chu</a:t>
            </a:r>
            <a:r>
              <a:rPr lang="en-US" sz="3200" dirty="0" smtClean="0">
                <a:latin typeface="+mj-lt"/>
                <a:cs typeface="Arial-SGK-TV" pitchFamily="2" charset="0"/>
              </a:rPr>
              <a:t> du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khắp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nơi</a:t>
            </a:r>
            <a:r>
              <a:rPr lang="en-US" sz="3200" dirty="0" smtClean="0">
                <a:latin typeface="+mj-lt"/>
                <a:cs typeface="Arial-SGK-TV" pitchFamily="2" charset="0"/>
              </a:rPr>
              <a:t>,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khám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phá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thế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giới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hấp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dẫn</a:t>
            </a:r>
            <a:r>
              <a:rPr lang="en-US" sz="3200" dirty="0" smtClean="0">
                <a:latin typeface="+mj-lt"/>
                <a:cs typeface="Arial-SGK-TV" pitchFamily="2" charset="0"/>
              </a:rPr>
              <a:t>,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đầy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ắp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sắc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màu</a:t>
            </a:r>
            <a:r>
              <a:rPr lang="en-US" sz="3200" dirty="0" smtClean="0">
                <a:latin typeface="+mj-lt"/>
                <a:cs typeface="Arial-SGK-TV" pitchFamily="2" charset="0"/>
              </a:rPr>
              <a:t>.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Bạn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có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thể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xem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phim</a:t>
            </a:r>
            <a:r>
              <a:rPr lang="en-US" sz="3200" dirty="0" smtClean="0">
                <a:latin typeface="+mj-lt"/>
                <a:cs typeface="Arial-SGK-TV" pitchFamily="2" charset="0"/>
              </a:rPr>
              <a:t>,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nghe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nhạc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để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có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phút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giây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thư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giãn</a:t>
            </a:r>
            <a:r>
              <a:rPr lang="en-US" sz="3200" dirty="0" smtClean="0">
                <a:latin typeface="+mj-lt"/>
                <a:cs typeface="Arial-SGK-TV" pitchFamily="2" charset="0"/>
              </a:rPr>
              <a:t>,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ấm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áp</a:t>
            </a:r>
            <a:r>
              <a:rPr lang="en-US" sz="3200" dirty="0" smtClean="0">
                <a:latin typeface="+mj-lt"/>
                <a:cs typeface="Arial-SGK-TV" pitchFamily="2" charset="0"/>
              </a:rPr>
              <a:t>.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Tôi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là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ai</a:t>
            </a:r>
            <a:r>
              <a:rPr lang="en-US" sz="3200" dirty="0">
                <a:latin typeface="+mj-lt"/>
                <a:cs typeface="Arial-SGK-TV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52400"/>
            <a:ext cx="1835656" cy="106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1000" y="914400"/>
            <a:ext cx="86400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+mj-lt"/>
                <a:cs typeface="Arial-SGK-TV" pitchFamily="2" charset="0"/>
              </a:rPr>
              <a:t>	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Khi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ngủ</a:t>
            </a:r>
            <a:r>
              <a:rPr lang="en-US" sz="4000" dirty="0" smtClean="0">
                <a:latin typeface="+mj-lt"/>
                <a:cs typeface="Arial-SGK-TV" pitchFamily="2" charset="0"/>
              </a:rPr>
              <a:t>,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tôi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nằm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im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lìm</a:t>
            </a:r>
            <a:r>
              <a:rPr lang="en-US" sz="4000" dirty="0" smtClean="0">
                <a:latin typeface="+mj-lt"/>
                <a:cs typeface="Arial-SGK-TV" pitchFamily="2" charset="0"/>
              </a:rPr>
              <a:t>,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mặt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đen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sẫm</a:t>
            </a:r>
            <a:r>
              <a:rPr lang="en-US" sz="4000" smtClean="0">
                <a:latin typeface="+mj-lt"/>
                <a:cs typeface="Arial-SGK-TV" pitchFamily="2" charset="0"/>
              </a:rPr>
              <a:t>. </a:t>
            </a:r>
            <a:r>
              <a:rPr lang="en-US" sz="4000" smtClean="0">
                <a:latin typeface="+mj-lt"/>
                <a:cs typeface="Arial-SGK-TV" pitchFamily="2" charset="0"/>
              </a:rPr>
              <a:t>  Thức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dậy</a:t>
            </a:r>
            <a:r>
              <a:rPr lang="en-US" sz="4000" dirty="0" smtClean="0">
                <a:latin typeface="+mj-lt"/>
                <a:cs typeface="Arial-SGK-TV" pitchFamily="2" charset="0"/>
              </a:rPr>
              <a:t>,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tôi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có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thể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đưa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bạn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chu</a:t>
            </a:r>
            <a:r>
              <a:rPr lang="en-US" sz="4000" dirty="0" smtClean="0">
                <a:latin typeface="+mj-lt"/>
                <a:cs typeface="Arial-SGK-TV" pitchFamily="2" charset="0"/>
              </a:rPr>
              <a:t> du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khắp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nơi</a:t>
            </a:r>
            <a:r>
              <a:rPr lang="en-US" sz="4000" dirty="0" smtClean="0">
                <a:latin typeface="+mj-lt"/>
                <a:cs typeface="Arial-SGK-TV" pitchFamily="2" charset="0"/>
              </a:rPr>
              <a:t>,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khám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phá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thế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giới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hấp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dẫn</a:t>
            </a:r>
            <a:r>
              <a:rPr lang="en-US" sz="4000" dirty="0" smtClean="0">
                <a:latin typeface="+mj-lt"/>
                <a:cs typeface="Arial-SGK-TV" pitchFamily="2" charset="0"/>
              </a:rPr>
              <a:t>,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đầy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ắp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sắc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màu</a:t>
            </a:r>
            <a:r>
              <a:rPr lang="en-US" sz="4000" smtClean="0">
                <a:latin typeface="+mj-lt"/>
                <a:cs typeface="Arial-SGK-TV" pitchFamily="2" charset="0"/>
              </a:rPr>
              <a:t>. </a:t>
            </a:r>
            <a:r>
              <a:rPr lang="en-US" sz="4000" smtClean="0">
                <a:latin typeface="+mj-lt"/>
                <a:cs typeface="Arial-SGK-TV" pitchFamily="2" charset="0"/>
              </a:rPr>
              <a:t> Bạn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có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thể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xem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phim</a:t>
            </a:r>
            <a:r>
              <a:rPr lang="en-US" sz="4000" dirty="0" smtClean="0">
                <a:latin typeface="+mj-lt"/>
                <a:cs typeface="Arial-SGK-TV" pitchFamily="2" charset="0"/>
              </a:rPr>
              <a:t>,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nghe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nhạc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để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có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phút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giây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thư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giãn</a:t>
            </a:r>
            <a:r>
              <a:rPr lang="en-US" sz="4000" dirty="0" smtClean="0">
                <a:latin typeface="+mj-lt"/>
                <a:cs typeface="Arial-SGK-TV" pitchFamily="2" charset="0"/>
              </a:rPr>
              <a:t>,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ấm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áp</a:t>
            </a:r>
            <a:r>
              <a:rPr lang="en-US" sz="4000" dirty="0" smtClean="0">
                <a:latin typeface="+mj-lt"/>
                <a:cs typeface="Arial-SGK-TV" pitchFamily="2" charset="0"/>
              </a:rPr>
              <a:t>.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Tôi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là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ai</a:t>
            </a:r>
            <a:r>
              <a:rPr lang="en-US" sz="4000" dirty="0">
                <a:latin typeface="+mj-lt"/>
                <a:cs typeface="Arial-SGK-TV" pitchFamily="2" charset="0"/>
              </a:rPr>
              <a:t>?</a:t>
            </a:r>
          </a:p>
        </p:txBody>
      </p:sp>
      <p:sp>
        <p:nvSpPr>
          <p:cNvPr id="21" name="Oval 20"/>
          <p:cNvSpPr/>
          <p:nvPr/>
        </p:nvSpPr>
        <p:spPr>
          <a:xfrm>
            <a:off x="957629" y="914400"/>
            <a:ext cx="407895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573161" y="1701213"/>
            <a:ext cx="4080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6781800" y="2807226"/>
            <a:ext cx="376083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113623" y="3930995"/>
            <a:ext cx="372777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6262" y="2141016"/>
            <a:ext cx="1297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khắp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748654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hấp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3600" y="2748654"/>
            <a:ext cx="755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ắp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9700" y="3960761"/>
            <a:ext cx="755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áp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8830596" y="1664268"/>
            <a:ext cx="190500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6242989" y="3437647"/>
            <a:ext cx="301575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0\Desktop\B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79"/>
            <a:ext cx="9144000" cy="513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"/>
            <a:ext cx="2057400" cy="7850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66571" y="355589"/>
            <a:ext cx="4829629" cy="571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vật quen thuộc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01FDF2-BADB-4EDD-A6C0-C8076AE344CF}"/>
              </a:ext>
            </a:extLst>
          </p:cNvPr>
          <p:cNvSpPr/>
          <p:nvPr/>
        </p:nvSpPr>
        <p:spPr>
          <a:xfrm>
            <a:off x="109331" y="916884"/>
            <a:ext cx="8925339" cy="490218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图片 8">
            <a:extLst>
              <a:ext uri="{FF2B5EF4-FFF2-40B4-BE49-F238E27FC236}">
                <a16:creationId xmlns:a16="http://schemas.microsoft.com/office/drawing/2014/main" id="{DEDA4D4B-8843-4535-99DE-0066A475F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" y="857250"/>
            <a:ext cx="8318754" cy="496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4789663" y="1111898"/>
            <a:ext cx="1843088" cy="4286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Củng cố</a:t>
            </a:r>
            <a:endParaRPr kumimoji="0" lang="en-US" sz="24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1602581" y="3338157"/>
            <a:ext cx="59388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Con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ngoài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700" b="1" noProof="0" smtClean="0">
                <a:solidFill>
                  <a:srgbClr val="FF0000"/>
                </a:solidFill>
                <a:latin typeface="Arial" panose="020B0604020202020204" pitchFamily="34" charset="0"/>
              </a:rPr>
              <a:t>ap, ăp, âp</a:t>
            </a:r>
            <a:r>
              <a:rPr kumimoji="0" lang="en-US" altLang="en-US" sz="27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1650587" y="4379976"/>
            <a:ext cx="5538788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Nói câu với một trong những từ ngữ con vừa tìm được</a:t>
            </a:r>
            <a:r>
              <a:rPr kumimoji="0" lang="vi-VN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48" y="1049273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ut</a:t>
            </a:r>
            <a:endParaRPr lang="en-US" sz="6000" b="1" dirty="0">
              <a:solidFill>
                <a:srgbClr val="00B0F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1026485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   </a:t>
            </a:r>
            <a:r>
              <a:rPr lang="en-US" sz="6000" b="1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ưt</a:t>
            </a:r>
            <a:endParaRPr lang="en-US" sz="6000" b="1" dirty="0">
              <a:solidFill>
                <a:srgbClr val="00B0F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2971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92D050"/>
                </a:solidFill>
                <a:latin typeface="+mj-lt"/>
                <a:cs typeface="Arial-SGK-TV" pitchFamily="2" charset="0"/>
              </a:rPr>
              <a:t>s</a:t>
            </a:r>
            <a:r>
              <a:rPr lang="en-US" sz="5400" b="1" dirty="0" err="1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út</a:t>
            </a:r>
            <a:r>
              <a:rPr lang="en-US" sz="5400" b="1" dirty="0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bóng</a:t>
            </a:r>
            <a:endParaRPr lang="en-US" sz="5400" b="1" dirty="0">
              <a:solidFill>
                <a:srgbClr val="92D05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895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92D050"/>
                </a:solidFill>
                <a:latin typeface="+mj-lt"/>
                <a:cs typeface="Arial-SGK-TV" pitchFamily="2" charset="0"/>
              </a:rPr>
              <a:t>k</a:t>
            </a:r>
            <a:r>
              <a:rPr lang="en-US" sz="5400" b="1" dirty="0" err="1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ẹo</a:t>
            </a:r>
            <a:r>
              <a:rPr lang="en-US" sz="5400" b="1" dirty="0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mút</a:t>
            </a:r>
            <a:endParaRPr lang="en-US" sz="5400" b="1" dirty="0">
              <a:solidFill>
                <a:srgbClr val="92D05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810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92D050"/>
                </a:solidFill>
                <a:latin typeface="+mj-lt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him</a:t>
            </a:r>
            <a:r>
              <a:rPr lang="en-US" sz="5400" b="1" dirty="0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cút</a:t>
            </a:r>
            <a:endParaRPr lang="en-US" sz="5400" b="1" dirty="0">
              <a:solidFill>
                <a:srgbClr val="92D05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1828" y="2057400"/>
            <a:ext cx="312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đứt</a:t>
            </a:r>
            <a:r>
              <a:rPr lang="en-US" sz="5400" b="1" dirty="0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dây</a:t>
            </a:r>
            <a:endParaRPr lang="en-US" sz="5400" b="1" dirty="0">
              <a:solidFill>
                <a:srgbClr val="92D05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5264" y="2111761"/>
            <a:ext cx="337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92D050"/>
                </a:solidFill>
                <a:latin typeface="+mj-lt"/>
                <a:cs typeface="Arial-SGK-TV" pitchFamily="2" charset="0"/>
              </a:rPr>
              <a:t>b</a:t>
            </a:r>
            <a:r>
              <a:rPr lang="en-US" sz="5400" b="1" dirty="0" err="1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ứt</a:t>
            </a:r>
            <a:r>
              <a:rPr lang="en-US" sz="5400" b="1" dirty="0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phá</a:t>
            </a:r>
            <a:endParaRPr lang="en-US" sz="5400" b="1" dirty="0">
              <a:solidFill>
                <a:srgbClr val="92D05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8699" y="3810000"/>
            <a:ext cx="308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92D050"/>
                </a:solidFill>
                <a:latin typeface="+mj-lt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ao</a:t>
            </a:r>
            <a:r>
              <a:rPr lang="en-US" sz="5400" b="1" dirty="0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vút</a:t>
            </a:r>
            <a:endParaRPr lang="en-US" sz="5400" b="1" dirty="0">
              <a:solidFill>
                <a:srgbClr val="92D05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4707847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92D050"/>
                </a:solidFill>
                <a:latin typeface="+mj-lt"/>
                <a:cs typeface="Arial-SGK-TV" pitchFamily="2" charset="0"/>
              </a:rPr>
              <a:t>v</a:t>
            </a:r>
            <a:r>
              <a:rPr lang="en-US" sz="5400" b="1" dirty="0" err="1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ứt</a:t>
            </a:r>
            <a:r>
              <a:rPr lang="en-US" sz="5400" b="1" dirty="0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bỏ</a:t>
            </a:r>
            <a:endParaRPr lang="en-US" sz="5400" b="1" dirty="0">
              <a:solidFill>
                <a:srgbClr val="92D05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4648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92D050"/>
                </a:solidFill>
                <a:latin typeface="+mj-lt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hấm</a:t>
            </a:r>
            <a:r>
              <a:rPr lang="en-US" sz="5400" b="1" dirty="0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+mj-lt"/>
                <a:cs typeface="Arial-SGK-TV" pitchFamily="2" charset="0"/>
              </a:rPr>
              <a:t>dứt</a:t>
            </a:r>
            <a:endParaRPr lang="en-US" sz="5400" b="1" dirty="0">
              <a:solidFill>
                <a:srgbClr val="92D05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0" y="-28015"/>
            <a:ext cx="5181600" cy="1094815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609600" y="5326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+mj-lt"/>
              <a:ea typeface="Tahoma" panose="020B0604030504040204" pitchFamily="34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390524"/>
            <a:ext cx="868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latin typeface="+mj-lt"/>
              </a:rPr>
              <a:t>	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Mẹ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đạp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xe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đưa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Hà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đến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lớp</a:t>
            </a:r>
            <a:r>
              <a:rPr lang="en-US" sz="4000" dirty="0" smtClean="0">
                <a:latin typeface="+mj-lt"/>
                <a:cs typeface="Arial-SGK-TV" pitchFamily="2" charset="0"/>
              </a:rPr>
              <a:t>.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Khắp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phố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tấp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nập</a:t>
            </a:r>
            <a:r>
              <a:rPr lang="en-US" sz="4000" dirty="0" smtClean="0">
                <a:latin typeface="+mj-lt"/>
                <a:cs typeface="Arial-SGK-TV" pitchFamily="2" charset="0"/>
              </a:rPr>
              <a:t>. </a:t>
            </a:r>
            <a:endParaRPr lang="en-US" sz="4000" dirty="0">
              <a:latin typeface="+mj-lt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7315199" y="4435439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1472424" y="3122753"/>
            <a:ext cx="4114800" cy="980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184602"/>
            <a:ext cx="9144000" cy="3945015"/>
            <a:chOff x="228601" y="381000"/>
            <a:chExt cx="8686800" cy="3945015"/>
          </a:xfrm>
        </p:grpSpPr>
        <p:pic>
          <p:nvPicPr>
            <p:cNvPr id="1026" name="Picture 2" descr="C:\Users\M0\Desktop\Captur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381000"/>
              <a:ext cx="8686800" cy="394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2706330" y="435114"/>
              <a:ext cx="3731341" cy="1012686"/>
            </a:xfrm>
            <a:prstGeom prst="ellipse">
              <a:avLst/>
            </a:prstGeom>
            <a:solidFill>
              <a:srgbClr val="F693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33400" y="381000"/>
              <a:ext cx="1447800" cy="990601"/>
            </a:xfrm>
            <a:prstGeom prst="ellipse">
              <a:avLst/>
            </a:prstGeom>
            <a:solidFill>
              <a:srgbClr val="F693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752601" y="3505344"/>
              <a:ext cx="3880460" cy="7493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900648" y="4395966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đạp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24244" y="4376683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Khắp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2999" y="5006077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tấp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76848" y="5018334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nập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52273" y="325959"/>
            <a:ext cx="44959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Bài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53: AP ĂP ÂP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07002" y="2642192"/>
            <a:ext cx="2922563" cy="114475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1554" y="2599988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0700" y="2672114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2687" y="2636915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003399"/>
                </a:solidFill>
                <a:latin typeface="Arial" panose="020B0604020202020204" pitchFamily="34" charset="0"/>
              </a:rPr>
              <a:t>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00601" y="2441728"/>
            <a:ext cx="1213229" cy="16933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40548" y="2447004"/>
            <a:ext cx="1520081" cy="16933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1356" y="2155241"/>
            <a:ext cx="1072730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45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kumimoji="0" lang="en-US" sz="124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9107" y="2155241"/>
            <a:ext cx="1072730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450" dirty="0">
                <a:solidFill>
                  <a:srgbClr val="003399"/>
                </a:solidFill>
                <a:latin typeface="Arial" panose="020B0604020202020204" pitchFamily="34" charset="0"/>
              </a:rPr>
              <a:t>p</a:t>
            </a:r>
            <a:endParaRPr kumimoji="0" lang="en-US" sz="1245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7535" y="2602297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noProof="0" dirty="0">
                <a:solidFill>
                  <a:srgbClr val="FF0000"/>
                </a:solidFill>
                <a:latin typeface="Arial" panose="020B0604020202020204" pitchFamily="34" charset="0"/>
              </a:rPr>
              <a:t>ă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1554" y="2597679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noProof="0" dirty="0">
                <a:solidFill>
                  <a:srgbClr val="FF0000"/>
                </a:solidFill>
                <a:latin typeface="Arial" panose="020B0604020202020204" pitchFamily="34" charset="0"/>
              </a:rPr>
              <a:t>â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1356" y="2155241"/>
            <a:ext cx="1072730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450" noProof="0" dirty="0">
                <a:solidFill>
                  <a:srgbClr val="FF0000"/>
                </a:solidFill>
                <a:latin typeface="Arial" panose="020B0604020202020204" pitchFamily="34" charset="0"/>
              </a:rPr>
              <a:t>ă</a:t>
            </a:r>
            <a:endParaRPr kumimoji="0" lang="en-US" sz="124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0106" y="2186792"/>
            <a:ext cx="53893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450" noProof="0" dirty="0">
                <a:solidFill>
                  <a:srgbClr val="FF0000"/>
                </a:solidFill>
                <a:latin typeface="Arial" panose="020B0604020202020204" pitchFamily="34" charset="0"/>
              </a:rPr>
              <a:t>â</a:t>
            </a:r>
            <a:endParaRPr kumimoji="0" lang="en-US" sz="124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" y="0"/>
            <a:ext cx="2653778" cy="138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8" grpId="0"/>
      <p:bldP spid="8" grpId="1"/>
      <p:bldP spid="9" grpId="0"/>
      <p:bldP spid="10" grpId="0"/>
      <p:bldP spid="10" grpId="1"/>
      <p:bldP spid="11" grpId="0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0490" y="3857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+mj-lt"/>
                <a:cs typeface="Arial-SGK-TV" pitchFamily="2" charset="0"/>
              </a:rPr>
              <a:t>ap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6490" y="18823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+mj-lt"/>
                <a:cs typeface="Arial-SGK-TV" pitchFamily="2" charset="0"/>
              </a:rPr>
              <a:t>ăp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2490" y="3857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3095" y="9931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3838" y="385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+mj-lt"/>
                <a:cs typeface="Arial-SGK-TV" pitchFamily="2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44443" y="1419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+mj-lt"/>
                <a:cs typeface="Arial-SGK-TV" pitchFamily="2" charset="0"/>
              </a:rPr>
              <a:t>ă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06142" y="994457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 smtClean="0">
                <a:latin typeface="+mj-lt"/>
                <a:cs typeface="Arial-SGK-TV" pitchFamily="2" charset="0"/>
              </a:rPr>
              <a:t>ap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34542" y="994458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latin typeface="+mj-lt"/>
                <a:cs typeface="Arial-SGK-TV" pitchFamily="2" charset="0"/>
              </a:rPr>
              <a:t>đ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38383" y="1908858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 smtClean="0">
                <a:latin typeface="+mj-lt"/>
                <a:cs typeface="Arial-SGK-TV" pitchFamily="2" charset="0"/>
              </a:rPr>
              <a:t>đạp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6186" y="288723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r</a:t>
            </a:r>
            <a:r>
              <a:rPr lang="en-US" sz="4800" dirty="0" err="1" smtClean="0">
                <a:latin typeface="+mj-lt"/>
                <a:cs typeface="Arial-SGK-TV" pitchFamily="2" charset="0"/>
              </a:rPr>
              <a:t>ạp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26186" y="377550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-SGK-TV" pitchFamily="2" charset="0"/>
              </a:rPr>
              <a:t>b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-SGK-TV" pitchFamily="2" charset="0"/>
              </a:rPr>
              <a:t>ắp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03794" y="38200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-SGK-TV" pitchFamily="2" charset="0"/>
              </a:rPr>
              <a:t>cặp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82690" y="289945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s</a:t>
            </a:r>
            <a:r>
              <a:rPr lang="en-US" sz="4800" dirty="0" err="1" smtClean="0">
                <a:latin typeface="+mj-lt"/>
                <a:cs typeface="Arial-SGK-TV" pitchFamily="2" charset="0"/>
              </a:rPr>
              <a:t>ạp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87690" y="289945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+mj-lt"/>
                <a:cs typeface="Arial-SGK-TV" pitchFamily="2" charset="0"/>
              </a:rPr>
              <a:t>tháp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58192" y="373045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-SGK-TV" pitchFamily="2" charset="0"/>
              </a:rPr>
              <a:t>g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-SGK-TV" pitchFamily="2" charset="0"/>
              </a:rPr>
              <a:t>ặp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9142" y="7622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+mj-lt"/>
                <a:cs typeface="Arial-SGK-TV" pitchFamily="2" charset="0"/>
              </a:rPr>
              <a:t>âp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3934" y="0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77742" y="967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+mj-lt"/>
                <a:cs typeface="Arial-SGK-TV" pitchFamily="2" charset="0"/>
              </a:rPr>
              <a:t>â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45365" y="472105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-SGK-TV" pitchFamily="2" charset="0"/>
              </a:rPr>
              <a:t>đ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-SGK-TV" pitchFamily="2" charset="0"/>
              </a:rPr>
              <a:t>ập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75405" y="472105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-SGK-TV" pitchFamily="2" charset="0"/>
              </a:rPr>
              <a:t>m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-SGK-TV" pitchFamily="2" charset="0"/>
              </a:rPr>
              <a:t>ập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49142" y="472105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-SGK-TV" pitchFamily="2" charset="0"/>
              </a:rPr>
              <a:t>nấp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-SGK-TV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4" y="26623"/>
            <a:ext cx="2084722" cy="108556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339194" y="289038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ap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35090" y="290586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ap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33633" y="288723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ap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75455" y="377550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ăp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9701" y="382641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ăp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36812" y="37438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ăp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10387" y="472105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âp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35920" y="471464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âp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20234" y="470138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âp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7" grpId="0"/>
      <p:bldP spid="19" grpId="0"/>
      <p:bldP spid="20" grpId="0"/>
      <p:bldP spid="5" grpId="0" animBg="1"/>
      <p:bldP spid="6" grpId="0" animBg="1"/>
      <p:bldP spid="7" grpId="0" animBg="1"/>
      <p:bldP spid="8" grpId="0"/>
      <p:bldP spid="25" grpId="0"/>
      <p:bldP spid="27" grpId="0"/>
      <p:bldP spid="28" grpId="0"/>
      <p:bldP spid="29" grpId="0"/>
      <p:bldP spid="30" grpId="0"/>
      <p:bldP spid="21" grpId="0"/>
      <p:bldP spid="22" grpId="0"/>
      <p:bldP spid="26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8198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x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e</a:t>
            </a:r>
            <a:r>
              <a:rPr lang="en-US" sz="5400" dirty="0" smtClean="0">
                <a:latin typeface="+mj-lt"/>
                <a:cs typeface="Arial-SGK-TV" pitchFamily="2" charset="0"/>
              </a:rPr>
              <a:t> 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đạp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828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c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ặp</a:t>
            </a:r>
            <a:r>
              <a:rPr lang="en-US" sz="5400" dirty="0" smtClean="0">
                <a:latin typeface="+mj-lt"/>
                <a:cs typeface="Arial-SGK-TV" pitchFamily="2" charset="0"/>
              </a:rPr>
              <a:t> da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657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c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á</a:t>
            </a:r>
            <a:r>
              <a:rPr lang="en-US" sz="5400" dirty="0" smtClean="0">
                <a:latin typeface="+mj-lt"/>
                <a:cs typeface="Arial-SGK-TV" pitchFamily="2" charset="0"/>
              </a:rPr>
              <a:t> 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mập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114800" y="455491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057400" y="273873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486400" y="2699406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2339207" y="181356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a</a:t>
            </a:r>
            <a:r>
              <a:rPr lang="en-US" sz="5400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p</a:t>
            </a:r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5480" y="1844040"/>
            <a:ext cx="9541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ăp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1186" y="365760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âp</a:t>
            </a:r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5105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+mj-lt"/>
                <a:cs typeface="Arial-SGK-TV" pitchFamily="2" charset="0"/>
              </a:rPr>
              <a:t>Xe đạp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2000"/>
            <a:ext cx="4876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ặp da nam khóa số sang trọng VOP10 | Vion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199"/>
            <a:ext cx="6191250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5105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c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ặp</a:t>
            </a:r>
            <a:r>
              <a:rPr lang="en-US" sz="5400" dirty="0" smtClean="0">
                <a:latin typeface="+mj-lt"/>
                <a:cs typeface="Arial-SGK-TV" pitchFamily="2" charset="0"/>
              </a:rPr>
              <a:t> da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5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80" y="2463745"/>
            <a:ext cx="4049739" cy="195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Bí mật của cá voi sát thủ cái - KhoaHoc.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85" y="4495801"/>
            <a:ext cx="403253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6200" y="3043679"/>
            <a:ext cx="2702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c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á</a:t>
            </a:r>
            <a:r>
              <a:rPr lang="en-US" sz="5400" dirty="0" smtClean="0">
                <a:latin typeface="+mj-lt"/>
                <a:cs typeface="Arial-SGK-TV" pitchFamily="2" charset="0"/>
              </a:rPr>
              <a:t> 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voi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88693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c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á</a:t>
            </a:r>
            <a:r>
              <a:rPr lang="en-US" sz="5400" dirty="0" smtClean="0">
                <a:latin typeface="+mj-lt"/>
                <a:cs typeface="Arial-SGK-TV" pitchFamily="2" charset="0"/>
              </a:rPr>
              <a:t> 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mập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79" y="334991"/>
            <a:ext cx="4049739" cy="20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76200" y="5062836"/>
            <a:ext cx="2702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c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á</a:t>
            </a:r>
            <a:r>
              <a:rPr lang="en-US" sz="5400" dirty="0" smtClean="0">
                <a:latin typeface="+mj-lt"/>
                <a:cs typeface="Arial-SGK-TV" pitchFamily="2" charset="0"/>
              </a:rPr>
              <a:t> 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heo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2362200" y="1519679"/>
            <a:ext cx="2478879" cy="41004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495800" y="1219200"/>
            <a:ext cx="6477000" cy="129395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endCxn id="7172" idx="1"/>
          </p:cNvCxnSpPr>
          <p:nvPr/>
        </p:nvCxnSpPr>
        <p:spPr bwMode="auto">
          <a:xfrm>
            <a:off x="2188986" y="3581401"/>
            <a:ext cx="2669299" cy="19431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endCxn id="7170" idx="1"/>
          </p:cNvCxnSpPr>
          <p:nvPr/>
        </p:nvCxnSpPr>
        <p:spPr bwMode="auto">
          <a:xfrm>
            <a:off x="2580801" y="1519679"/>
            <a:ext cx="2260279" cy="19219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356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160</Words>
  <Application>Microsoft Office PowerPoint</Application>
  <PresentationFormat>On-screen Show (4:3)</PresentationFormat>
  <Paragraphs>90</Paragraphs>
  <Slides>19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.VnTime</vt:lpstr>
      <vt:lpstr>Arial</vt:lpstr>
      <vt:lpstr>Arial-SGK-TV</vt:lpstr>
      <vt:lpstr>Calibri</vt:lpstr>
      <vt:lpstr>Tahoma</vt:lpstr>
      <vt:lpstr>Times New Roman</vt:lpstr>
      <vt:lpstr>Default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admin</cp:lastModifiedBy>
  <cp:revision>245</cp:revision>
  <dcterms:created xsi:type="dcterms:W3CDTF">2009-12-15T16:04:04Z</dcterms:created>
  <dcterms:modified xsi:type="dcterms:W3CDTF">2022-11-10T22:36:04Z</dcterms:modified>
</cp:coreProperties>
</file>