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0"/>
  </p:notesMasterIdLst>
  <p:sldIdLst>
    <p:sldId id="347" r:id="rId5"/>
    <p:sldId id="305" r:id="rId6"/>
    <p:sldId id="324" r:id="rId7"/>
    <p:sldId id="348" r:id="rId8"/>
    <p:sldId id="339" r:id="rId9"/>
    <p:sldId id="325" r:id="rId10"/>
    <p:sldId id="326" r:id="rId11"/>
    <p:sldId id="328" r:id="rId12"/>
    <p:sldId id="346" r:id="rId13"/>
    <p:sldId id="343" r:id="rId14"/>
    <p:sldId id="341" r:id="rId15"/>
    <p:sldId id="329" r:id="rId16"/>
    <p:sldId id="308" r:id="rId17"/>
    <p:sldId id="330" r:id="rId18"/>
    <p:sldId id="349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7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6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0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5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4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6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1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45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0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10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4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5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95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4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9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44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62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2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1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14095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0\Desktop\Bú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685800"/>
            <a:ext cx="8763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pic>
        <p:nvPicPr>
          <p:cNvPr id="1027" name="Picture 3" descr="C:\Users\M0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2309"/>
            <a:ext cx="9157855" cy="350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07" y="3599873"/>
            <a:ext cx="892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  <a:cs typeface="Arial-SGK-TV" pitchFamily="2" charset="0"/>
              </a:rPr>
              <a:t>	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Trận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đấu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thật</a:t>
            </a:r>
            <a:r>
              <a:rPr lang="en-US" sz="3200" dirty="0" smtClean="0">
                <a:latin typeface="+mj-lt"/>
                <a:cs typeface="Arial-SGK-TV" pitchFamily="2" charset="0"/>
              </a:rPr>
              <a:t> gay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cấn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Lúc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đầu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đội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bạn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chơi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rất</a:t>
            </a:r>
            <a:r>
              <a:rPr lang="en-US" sz="3200" dirty="0" smtClean="0">
                <a:latin typeface="+mj-lt"/>
                <a:cs typeface="Arial-SGK-TV" pitchFamily="2" charset="0"/>
              </a:rPr>
              <a:t> hay,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đội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nhà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bị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dẫn</a:t>
            </a:r>
            <a:r>
              <a:rPr lang="en-US" sz="3200" dirty="0" smtClean="0">
                <a:latin typeface="+mj-lt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bàn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Bất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ngờ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cầu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thủ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3200" dirty="0" smtClean="0">
                <a:latin typeface="+mj-lt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sút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xa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tỉ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là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đều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Phút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chót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3200" dirty="0" smtClean="0">
                <a:latin typeface="+mj-lt"/>
                <a:cs typeface="Arial-SGK-TV" pitchFamily="2" charset="0"/>
              </a:rPr>
              <a:t> 7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lại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bứt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phá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err="1" smtClean="0">
                <a:latin typeface="+mj-lt"/>
                <a:cs typeface="Arial-SGK-TV" pitchFamily="2" charset="0"/>
              </a:rPr>
              <a:t>Khán</a:t>
            </a:r>
            <a:r>
              <a:rPr lang="en-US" sz="3200" smtClean="0">
                <a:latin typeface="+mj-lt"/>
                <a:cs typeface="Arial-SGK-TV" pitchFamily="2" charset="0"/>
              </a:rPr>
              <a:t> </a:t>
            </a:r>
            <a:r>
              <a:rPr lang="en-US" sz="3200" smtClean="0">
                <a:latin typeface="+mj-lt"/>
                <a:cs typeface="Arial-SGK-TV" pitchFamily="2" charset="0"/>
              </a:rPr>
              <a:t>giả</a:t>
            </a:r>
            <a:r>
              <a:rPr lang="en-US" sz="3200" smtClean="0">
                <a:latin typeface="+mj-lt"/>
                <a:cs typeface="Arial-SGK-TV" pitchFamily="2" charset="0"/>
              </a:rPr>
              <a:t> </a:t>
            </a:r>
            <a:r>
              <a:rPr lang="en-US" sz="3200" dirty="0" smtClean="0">
                <a:latin typeface="+mj-lt"/>
                <a:cs typeface="Arial-SGK-TV" pitchFamily="2" charset="0"/>
              </a:rPr>
              <a:t>reo,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nhảy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múa</a:t>
            </a:r>
            <a:r>
              <a:rPr lang="en-US" sz="3200" dirty="0" smtClean="0">
                <a:latin typeface="+mj-lt"/>
                <a:cs typeface="Arial-SGK-TV" pitchFamily="2" charset="0"/>
              </a:rPr>
              <a:t>.</a:t>
            </a:r>
            <a:endParaRPr lang="en-US" sz="3200" dirty="0">
              <a:latin typeface="+mj-lt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87037"/>
            <a:ext cx="1835656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9144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+mj-lt"/>
                <a:cs typeface="Arial-SGK-TV" pitchFamily="2" charset="0"/>
              </a:rPr>
              <a:t>	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Trận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đấu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thật</a:t>
            </a:r>
            <a:r>
              <a:rPr lang="en-US" sz="4400" dirty="0" smtClean="0">
                <a:latin typeface="+mj-lt"/>
                <a:cs typeface="Arial-SGK-TV" pitchFamily="2" charset="0"/>
              </a:rPr>
              <a:t> gay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cấn</a:t>
            </a:r>
            <a:r>
              <a:rPr lang="en-US" sz="4400" dirty="0" smtClean="0">
                <a:latin typeface="+mj-lt"/>
                <a:cs typeface="Arial-SGK-TV" pitchFamily="2" charset="0"/>
              </a:rPr>
              <a:t>.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Lúc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đầu</a:t>
            </a:r>
            <a:r>
              <a:rPr lang="en-US" sz="4400" dirty="0" smtClean="0">
                <a:latin typeface="+mj-lt"/>
                <a:cs typeface="Arial-SGK-TV" pitchFamily="2" charset="0"/>
              </a:rPr>
              <a:t>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đội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bạn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chơi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rất</a:t>
            </a:r>
            <a:r>
              <a:rPr lang="en-US" sz="4400" dirty="0" smtClean="0">
                <a:latin typeface="+mj-lt"/>
                <a:cs typeface="Arial-SGK-TV" pitchFamily="2" charset="0"/>
              </a:rPr>
              <a:t> hay,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đội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nhà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bị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dẫn</a:t>
            </a:r>
            <a:r>
              <a:rPr lang="en-US" sz="4400" dirty="0" smtClean="0">
                <a:latin typeface="+mj-lt"/>
                <a:cs typeface="Arial-SGK-TV" pitchFamily="2" charset="0"/>
              </a:rPr>
              <a:t> 1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bàn</a:t>
            </a:r>
            <a:r>
              <a:rPr lang="en-US" sz="4400" dirty="0" smtClean="0">
                <a:latin typeface="+mj-lt"/>
                <a:cs typeface="Arial-SGK-TV" pitchFamily="2" charset="0"/>
              </a:rPr>
              <a:t>.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Bất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ngờ</a:t>
            </a:r>
            <a:r>
              <a:rPr lang="en-US" sz="4400" dirty="0" smtClean="0">
                <a:latin typeface="+mj-lt"/>
                <a:cs typeface="Arial-SGK-TV" pitchFamily="2" charset="0"/>
              </a:rPr>
              <a:t>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cầu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thủ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4400" dirty="0" smtClean="0">
                <a:latin typeface="+mj-lt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sút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xa</a:t>
            </a:r>
            <a:r>
              <a:rPr lang="en-US" sz="4400" dirty="0" smtClean="0">
                <a:latin typeface="+mj-lt"/>
                <a:cs typeface="Arial-SGK-TV" pitchFamily="2" charset="0"/>
              </a:rPr>
              <a:t>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tỉ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là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đều</a:t>
            </a:r>
            <a:r>
              <a:rPr lang="en-US" sz="4400" dirty="0" smtClean="0">
                <a:latin typeface="+mj-lt"/>
                <a:cs typeface="Arial-SGK-TV" pitchFamily="2" charset="0"/>
              </a:rPr>
              <a:t>.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Phút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chót</a:t>
            </a:r>
            <a:r>
              <a:rPr lang="en-US" sz="4400" dirty="0" smtClean="0">
                <a:latin typeface="+mj-lt"/>
                <a:cs typeface="Arial-SGK-TV" pitchFamily="2" charset="0"/>
              </a:rPr>
              <a:t>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4400" dirty="0" smtClean="0">
                <a:latin typeface="+mj-lt"/>
                <a:cs typeface="Arial-SGK-TV" pitchFamily="2" charset="0"/>
              </a:rPr>
              <a:t> 7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lại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bứt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phá</a:t>
            </a:r>
            <a:r>
              <a:rPr lang="en-US" sz="4400" dirty="0" smtClean="0">
                <a:latin typeface="+mj-lt"/>
                <a:cs typeface="Arial-SGK-TV" pitchFamily="2" charset="0"/>
              </a:rPr>
              <a:t>.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Khán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giả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hò</a:t>
            </a:r>
            <a:r>
              <a:rPr lang="en-US" sz="4400" dirty="0" smtClean="0">
                <a:latin typeface="+mj-lt"/>
                <a:cs typeface="Arial-SGK-TV" pitchFamily="2" charset="0"/>
              </a:rPr>
              <a:t> reo,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nhảy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múa</a:t>
            </a:r>
            <a:r>
              <a:rPr lang="en-US" sz="4400" dirty="0" smtClean="0">
                <a:latin typeface="+mj-lt"/>
                <a:cs typeface="Arial-SGK-TV" pitchFamily="2" charset="0"/>
              </a:rPr>
              <a:t>.</a:t>
            </a:r>
            <a:endParaRPr lang="en-US" sz="4400" dirty="0">
              <a:latin typeface="+mj-lt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0" y="762000"/>
            <a:ext cx="381000" cy="468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39956" y="794327"/>
            <a:ext cx="457200" cy="468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352800" y="2209800"/>
            <a:ext cx="457200" cy="468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39956" y="2895635"/>
            <a:ext cx="370242" cy="468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5467908" y="3566686"/>
            <a:ext cx="381000" cy="468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568556" y="2921035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Phút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6001" y="3594578"/>
            <a:ext cx="1034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bứt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934158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sút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0\Desktop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2" y="318655"/>
            <a:ext cx="2057400" cy="7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smtClean="0">
                <a:solidFill>
                  <a:srgbClr val="FF0000"/>
                </a:solidFill>
                <a:latin typeface="Arial" panose="020B0604020202020204" pitchFamily="34" charset="0"/>
              </a:rPr>
              <a:t>ut, ưt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+mj-lt"/>
                <a:cs typeface="Arial-SGK-TV" pitchFamily="2" charset="0"/>
              </a:rPr>
              <a:t>et</a:t>
            </a:r>
            <a:endParaRPr lang="en-US" sz="6000" b="1" dirty="0">
              <a:solidFill>
                <a:srgbClr val="7030A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5926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+mj-lt"/>
                <a:cs typeface="Arial-SGK-TV" pitchFamily="2" charset="0"/>
              </a:rPr>
              <a:t>êt</a:t>
            </a:r>
            <a:endParaRPr lang="en-US" sz="6000" b="1" dirty="0">
              <a:solidFill>
                <a:srgbClr val="7030A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4800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ét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sắt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1" y="299258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mỏi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886200"/>
            <a:ext cx="30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on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vịt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6129" y="2154382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t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hịt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bò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21336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ết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bạn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914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6000" b="1" dirty="0" smtClean="0">
                <a:solidFill>
                  <a:srgbClr val="7030A0"/>
                </a:solidFill>
                <a:latin typeface="+mj-lt"/>
                <a:cs typeface="Arial-SGK-TV" pitchFamily="2" charset="0"/>
              </a:rPr>
              <a:t>t</a:t>
            </a:r>
            <a:endParaRPr lang="en-US" sz="6000" b="1" dirty="0">
              <a:solidFill>
                <a:srgbClr val="7030A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906982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ò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hét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480482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d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ệt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vải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472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+mj-lt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ùi</a:t>
            </a:r>
            <a:r>
              <a:rPr lang="en-US" sz="5400" b="1" dirty="0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  <a:cs typeface="Arial-SGK-TV" pitchFamily="2" charset="0"/>
              </a:rPr>
              <a:t>khét</a:t>
            </a:r>
            <a:endParaRPr lang="en-US" sz="5400" b="1" dirty="0">
              <a:solidFill>
                <a:srgbClr val="00B0F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0" y="-28015"/>
            <a:ext cx="5181600" cy="942415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609600" y="5326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96" y="4724400"/>
            <a:ext cx="835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+mj-lt"/>
              </a:rPr>
              <a:t>	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Cầu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thủ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số</a:t>
            </a:r>
            <a:r>
              <a:rPr lang="en-US" sz="4000" dirty="0" smtClean="0">
                <a:latin typeface="+mj-lt"/>
                <a:cs typeface="Arial-SGK-TV" pitchFamily="2" charset="0"/>
              </a:rPr>
              <a:t> 7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thu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hút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khán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giả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bằng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cú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sút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dứt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điểm</a:t>
            </a:r>
            <a:r>
              <a:rPr lang="en-US" sz="4000" dirty="0" smtClean="0">
                <a:latin typeface="+mj-lt"/>
                <a:cs typeface="Arial-SGK-TV" pitchFamily="2" charset="0"/>
              </a:rPr>
              <a:t>.</a:t>
            </a:r>
            <a:endParaRPr lang="en-US" sz="4000" dirty="0">
              <a:latin typeface="+mj-lt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267200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 descr="C:\Users\M0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6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270188" y="3692759"/>
            <a:ext cx="4444811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77200" y="4795746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184060" y="47244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hút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7636" y="532715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sút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4440" y="5327150"/>
            <a:ext cx="955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dứt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3782" y="76200"/>
            <a:ext cx="3656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52: UT ƯT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52399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08981" y="2441728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505" y="2284305"/>
            <a:ext cx="1337226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540" y="2149965"/>
            <a:ext cx="62869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6087" y="2636915"/>
            <a:ext cx="9076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719" y="2286148"/>
            <a:ext cx="1702626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9325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</a:rPr>
              <a:t>u</a:t>
            </a:r>
            <a:r>
              <a:rPr lang="en-US" sz="5400" dirty="0" err="1" smtClean="0">
                <a:latin typeface="+mj-lt"/>
              </a:rPr>
              <a:t>t</a:t>
            </a:r>
            <a:endParaRPr lang="en-US" sz="5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9325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</a:rPr>
              <a:t>ư</a:t>
            </a:r>
            <a:r>
              <a:rPr lang="en-US" sz="5400" dirty="0" err="1" smtClean="0">
                <a:latin typeface="+mj-lt"/>
              </a:rPr>
              <a:t>t</a:t>
            </a:r>
            <a:endParaRPr lang="en-US" sz="5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6192" y="29536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8831" y="29047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724" y="2979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3955" y="29603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ư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85852" y="1436255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+mj-lt"/>
                <a:cs typeface="Arial-SGK-TV" pitchFamily="2" charset="0"/>
              </a:rPr>
              <a:t>u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4252" y="1436256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+mj-lt"/>
                <a:cs typeface="Arial-SGK-TV" pitchFamily="2" charset="0"/>
              </a:rPr>
              <a:t>s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8093" y="2350656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+mj-lt"/>
                <a:cs typeface="Arial-SGK-TV" pitchFamily="2" charset="0"/>
              </a:rPr>
              <a:t>sú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bụt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3685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sụt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3685" y="456605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sứt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3502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dứt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mứt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h</a:t>
            </a:r>
            <a:r>
              <a:rPr lang="en-US" sz="4800" dirty="0" err="1" smtClean="0">
                <a:latin typeface="+mj-lt"/>
                <a:cs typeface="Arial-SGK-TV" pitchFamily="2" charset="0"/>
              </a:rPr>
              <a:t>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34936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lụt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2081" y="456605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nứt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2758" y="348808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4889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200" y="349543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0158" y="348808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0158" y="45557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759" y="45731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6431" y="455579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7304" y="456045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ưt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22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8100" y="3352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b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út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chì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826" y="336394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m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ứt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dừa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015" y="335993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+mj-lt"/>
                <a:cs typeface="Arial-SGK-TV" pitchFamily="2" charset="0"/>
              </a:rPr>
              <a:t>nứt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nẻ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309" y="3354806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434" y="335993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893418" y="425724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75751" y="427166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69618" y="3354806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ư</a:t>
            </a:r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409738" y="4234551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82" y="457200"/>
            <a:ext cx="3230688" cy="24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84" y="464270"/>
            <a:ext cx="278731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609600"/>
            <a:ext cx="4379505" cy="1299210"/>
            <a:chOff x="2030820" y="1371600"/>
            <a:chExt cx="4379505" cy="1299210"/>
          </a:xfrm>
        </p:grpSpPr>
        <p:pic>
          <p:nvPicPr>
            <p:cNvPr id="5" name="Picture 3" descr="C:\Users\M0\Desktop\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71600"/>
              <a:ext cx="2219325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M0\Desktop\u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820" y="1371600"/>
              <a:ext cx="2160180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7" y="-76201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2337967"/>
            <a:ext cx="5105400" cy="3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8" y="-10876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ư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7797" y="914400"/>
            <a:ext cx="6096000" cy="4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135</Words>
  <Application>Microsoft Office PowerPoint</Application>
  <PresentationFormat>On-screen Show (4:3)</PresentationFormat>
  <Paragraphs>76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223</cp:revision>
  <dcterms:created xsi:type="dcterms:W3CDTF">2009-12-15T16:04:04Z</dcterms:created>
  <dcterms:modified xsi:type="dcterms:W3CDTF">2022-11-10T22:13:53Z</dcterms:modified>
</cp:coreProperties>
</file>