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sldIdLst>
    <p:sldId id="349" r:id="rId4"/>
    <p:sldId id="305" r:id="rId5"/>
    <p:sldId id="324" r:id="rId6"/>
    <p:sldId id="350" r:id="rId7"/>
    <p:sldId id="339" r:id="rId8"/>
    <p:sldId id="325" r:id="rId9"/>
    <p:sldId id="326" r:id="rId10"/>
    <p:sldId id="340" r:id="rId11"/>
    <p:sldId id="328" r:id="rId12"/>
    <p:sldId id="346" r:id="rId13"/>
    <p:sldId id="343" r:id="rId14"/>
    <p:sldId id="341" r:id="rId15"/>
    <p:sldId id="329" r:id="rId16"/>
    <p:sldId id="308" r:id="rId17"/>
    <p:sldId id="330" r:id="rId18"/>
    <p:sldId id="351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0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3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1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7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7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48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8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00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8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60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7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5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7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871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75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1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3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3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F570-C12E-4785-9D2A-C5A7F71099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03867-148C-4E56-971C-E21B7E94B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17128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895352"/>
            <a:ext cx="5714999" cy="4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365500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2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0\Desktop\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0"/>
            <a:ext cx="886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+mj-lt"/>
              </a:rPr>
              <a:t>	</a:t>
            </a:r>
            <a:r>
              <a:rPr lang="en-US" sz="3600" dirty="0" err="1">
                <a:latin typeface="+mj-lt"/>
                <a:cs typeface="Arial-SGK-TV" pitchFamily="2" charset="0"/>
              </a:rPr>
              <a:t>Tết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đến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thật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gần</a:t>
            </a:r>
            <a:r>
              <a:rPr lang="en-US" sz="3600" dirty="0">
                <a:latin typeface="+mj-lt"/>
                <a:cs typeface="Arial-SGK-TV" pitchFamily="2" charset="0"/>
              </a:rPr>
              <a:t>. </a:t>
            </a:r>
            <a:r>
              <a:rPr lang="en-US" sz="3600" dirty="0" err="1">
                <a:latin typeface="+mj-lt"/>
                <a:cs typeface="Arial-SGK-TV" pitchFamily="2" charset="0"/>
              </a:rPr>
              <a:t>Cái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rét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vẫn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đậm</a:t>
            </a:r>
            <a:r>
              <a:rPr lang="en-US" sz="3600" dirty="0">
                <a:latin typeface="+mj-lt"/>
                <a:cs typeface="Arial-SGK-TV" pitchFamily="2" charset="0"/>
              </a:rPr>
              <a:t>. </a:t>
            </a:r>
            <a:r>
              <a:rPr lang="en-US" sz="3600" dirty="0" err="1">
                <a:latin typeface="+mj-lt"/>
                <a:cs typeface="Arial-SGK-TV" pitchFamily="2" charset="0"/>
              </a:rPr>
              <a:t>Mấy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cây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đào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đã</a:t>
            </a:r>
            <a:r>
              <a:rPr lang="en-US" sz="3600" dirty="0">
                <a:latin typeface="+mj-lt"/>
                <a:cs typeface="Arial-SGK-TV" pitchFamily="2" charset="0"/>
              </a:rPr>
              <a:t> chi </a:t>
            </a:r>
            <a:r>
              <a:rPr lang="en-US" sz="3600" dirty="0" err="1">
                <a:latin typeface="+mj-lt"/>
                <a:cs typeface="Arial-SGK-TV" pitchFamily="2" charset="0"/>
              </a:rPr>
              <a:t>chít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lộc</a:t>
            </a:r>
            <a:r>
              <a:rPr lang="en-US" sz="3600" dirty="0">
                <a:latin typeface="+mj-lt"/>
                <a:cs typeface="Arial-SGK-TV" pitchFamily="2" charset="0"/>
              </a:rPr>
              <a:t> non. </a:t>
            </a:r>
            <a:r>
              <a:rPr lang="en-US" sz="3600" dirty="0" err="1">
                <a:latin typeface="+mj-lt"/>
                <a:cs typeface="Arial-SGK-TV" pitchFamily="2" charset="0"/>
              </a:rPr>
              <a:t>Vài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nụ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tròn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đỏ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thắm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vừa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hé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nở</a:t>
            </a:r>
            <a:r>
              <a:rPr lang="en-US" sz="3600" dirty="0">
                <a:latin typeface="+mj-lt"/>
                <a:cs typeface="Arial-SGK-TV" pitchFamily="2" charset="0"/>
              </a:rPr>
              <a:t>. </a:t>
            </a:r>
            <a:r>
              <a:rPr lang="en-US" sz="3600" dirty="0" err="1">
                <a:latin typeface="+mj-lt"/>
                <a:cs typeface="Arial-SGK-TV" pitchFamily="2" charset="0"/>
              </a:rPr>
              <a:t>Rồi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trời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ấm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dần</a:t>
            </a:r>
            <a:r>
              <a:rPr lang="en-US" sz="3600" dirty="0">
                <a:latin typeface="+mj-lt"/>
                <a:cs typeface="Arial-SGK-TV" pitchFamily="2" charset="0"/>
              </a:rPr>
              <a:t>, </a:t>
            </a:r>
            <a:r>
              <a:rPr lang="en-US" sz="3600" dirty="0" err="1">
                <a:latin typeface="+mj-lt"/>
                <a:cs typeface="Arial-SGK-TV" pitchFamily="2" charset="0"/>
              </a:rPr>
              <a:t>đàn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én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nhỏ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lại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ríu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rít</a:t>
            </a:r>
            <a:r>
              <a:rPr lang="en-US" sz="3600" dirty="0">
                <a:latin typeface="+mj-lt"/>
                <a:cs typeface="Arial-SGK-TV" pitchFamily="2" charset="0"/>
              </a:rPr>
              <a:t> bay </a:t>
            </a:r>
            <a:r>
              <a:rPr lang="en-US" sz="3600" dirty="0" err="1">
                <a:latin typeface="+mj-lt"/>
                <a:cs typeface="Arial-SGK-TV" pitchFamily="2" charset="0"/>
              </a:rPr>
              <a:t>về</a:t>
            </a:r>
            <a:r>
              <a:rPr lang="en-US" sz="3600" dirty="0">
                <a:latin typeface="+mj-lt"/>
                <a:cs typeface="Arial-SGK-TV" pitchFamily="2" charset="0"/>
              </a:rPr>
              <a:t>, </a:t>
            </a:r>
            <a:r>
              <a:rPr lang="en-US" sz="3600" dirty="0" err="1">
                <a:latin typeface="+mj-lt"/>
                <a:cs typeface="Arial-SGK-TV" pitchFamily="2" charset="0"/>
              </a:rPr>
              <a:t>náo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nức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đón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chào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năm</a:t>
            </a:r>
            <a:r>
              <a:rPr lang="en-US" sz="3600" dirty="0">
                <a:latin typeface="+mj-lt"/>
                <a:cs typeface="Arial-SGK-TV" pitchFamily="2" charset="0"/>
              </a:rPr>
              <a:t> </a:t>
            </a:r>
            <a:r>
              <a:rPr lang="en-US" sz="3600" dirty="0" err="1">
                <a:latin typeface="+mj-lt"/>
                <a:cs typeface="Arial-SGK-TV" pitchFamily="2" charset="0"/>
              </a:rPr>
              <a:t>mới</a:t>
            </a:r>
            <a:r>
              <a:rPr lang="en-US" sz="3600" dirty="0">
                <a:latin typeface="+mj-lt"/>
                <a:cs typeface="Arial-SGK-TV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835656" cy="1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04800"/>
            <a:ext cx="8868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+mj-lt"/>
              </a:rPr>
              <a:t>	</a:t>
            </a:r>
            <a:r>
              <a:rPr lang="en-US" sz="5400" dirty="0" err="1">
                <a:latin typeface="+mj-lt"/>
                <a:cs typeface="Arial-SGK-TV" pitchFamily="2" charset="0"/>
              </a:rPr>
              <a:t>Tết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đến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thật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gần</a:t>
            </a:r>
            <a:r>
              <a:rPr lang="en-US" sz="5400" dirty="0">
                <a:latin typeface="+mj-lt"/>
                <a:cs typeface="Arial-SGK-TV" pitchFamily="2" charset="0"/>
              </a:rPr>
              <a:t>. </a:t>
            </a:r>
            <a:r>
              <a:rPr lang="en-US" sz="5400" dirty="0" err="1">
                <a:latin typeface="+mj-lt"/>
                <a:cs typeface="Arial-SGK-TV" pitchFamily="2" charset="0"/>
              </a:rPr>
              <a:t>Cái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rét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vẫn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đậm</a:t>
            </a:r>
            <a:r>
              <a:rPr lang="en-US" sz="5400" dirty="0">
                <a:latin typeface="+mj-lt"/>
                <a:cs typeface="Arial-SGK-TV" pitchFamily="2" charset="0"/>
              </a:rPr>
              <a:t>. </a:t>
            </a:r>
            <a:r>
              <a:rPr lang="en-US" sz="5400" dirty="0" err="1">
                <a:latin typeface="+mj-lt"/>
                <a:cs typeface="Arial-SGK-TV" pitchFamily="2" charset="0"/>
              </a:rPr>
              <a:t>Mấy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cây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đào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đã</a:t>
            </a:r>
            <a:r>
              <a:rPr lang="en-US" sz="5400" dirty="0">
                <a:latin typeface="+mj-lt"/>
                <a:cs typeface="Arial-SGK-TV" pitchFamily="2" charset="0"/>
              </a:rPr>
              <a:t> chi </a:t>
            </a:r>
            <a:r>
              <a:rPr lang="en-US" sz="5400" dirty="0" err="1">
                <a:latin typeface="+mj-lt"/>
                <a:cs typeface="Arial-SGK-TV" pitchFamily="2" charset="0"/>
              </a:rPr>
              <a:t>chít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lộc</a:t>
            </a:r>
            <a:r>
              <a:rPr lang="en-US" sz="5400" dirty="0">
                <a:latin typeface="+mj-lt"/>
                <a:cs typeface="Arial-SGK-TV" pitchFamily="2" charset="0"/>
              </a:rPr>
              <a:t> non. </a:t>
            </a:r>
            <a:r>
              <a:rPr lang="en-US" sz="5400" dirty="0" err="1">
                <a:latin typeface="+mj-lt"/>
                <a:cs typeface="Arial-SGK-TV" pitchFamily="2" charset="0"/>
              </a:rPr>
              <a:t>Vài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nụ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tròn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đỏ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thắm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vừa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hé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nở</a:t>
            </a:r>
            <a:r>
              <a:rPr lang="en-US" sz="5400" dirty="0">
                <a:latin typeface="+mj-lt"/>
                <a:cs typeface="Arial-SGK-TV" pitchFamily="2" charset="0"/>
              </a:rPr>
              <a:t>. </a:t>
            </a:r>
            <a:r>
              <a:rPr lang="en-US" sz="5400" dirty="0" err="1">
                <a:latin typeface="+mj-lt"/>
                <a:cs typeface="Arial-SGK-TV" pitchFamily="2" charset="0"/>
              </a:rPr>
              <a:t>Rồi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trời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ấm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dần</a:t>
            </a:r>
            <a:r>
              <a:rPr lang="en-US" sz="5400" dirty="0">
                <a:latin typeface="+mj-lt"/>
                <a:cs typeface="Arial-SGK-TV" pitchFamily="2" charset="0"/>
              </a:rPr>
              <a:t>, </a:t>
            </a:r>
            <a:r>
              <a:rPr lang="en-US" sz="5400" dirty="0" err="1">
                <a:latin typeface="+mj-lt"/>
                <a:cs typeface="Arial-SGK-TV" pitchFamily="2" charset="0"/>
              </a:rPr>
              <a:t>đàn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én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nhỏ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lại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ríu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rít</a:t>
            </a:r>
            <a:r>
              <a:rPr lang="en-US" sz="5400" dirty="0">
                <a:latin typeface="+mj-lt"/>
                <a:cs typeface="Arial-SGK-TV" pitchFamily="2" charset="0"/>
              </a:rPr>
              <a:t> bay </a:t>
            </a:r>
            <a:r>
              <a:rPr lang="en-US" sz="5400" dirty="0" err="1">
                <a:latin typeface="+mj-lt"/>
                <a:cs typeface="Arial-SGK-TV" pitchFamily="2" charset="0"/>
              </a:rPr>
              <a:t>về</a:t>
            </a:r>
            <a:r>
              <a:rPr lang="en-US" sz="5400" dirty="0">
                <a:latin typeface="+mj-lt"/>
                <a:cs typeface="Arial-SGK-TV" pitchFamily="2" charset="0"/>
              </a:rPr>
              <a:t>, </a:t>
            </a:r>
            <a:r>
              <a:rPr lang="en-US" sz="5400" dirty="0" err="1">
                <a:latin typeface="+mj-lt"/>
                <a:cs typeface="Arial-SGK-TV" pitchFamily="2" charset="0"/>
              </a:rPr>
              <a:t>náo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nức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đón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chào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năm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mới</a:t>
            </a:r>
            <a:r>
              <a:rPr lang="en-US" sz="5400" dirty="0">
                <a:latin typeface="+mj-lt"/>
                <a:cs typeface="Arial-SGK-TV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1756" y="322852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Tết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0726" y="313616"/>
            <a:ext cx="1021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rét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0803" y="1962525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chít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432881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latin typeface="+mj-lt"/>
              </a:rPr>
              <a:t>rít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6761" y="12311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6483448" y="3048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200400" y="126392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5105400" y="204319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336427" y="2885855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0\Desktop\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057400" cy="7850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66571" y="355589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tiết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t, </a:t>
            </a:r>
            <a:r>
              <a:rPr lang="en-US" altLang="en-US" sz="2700" b="1" noProof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t, </a:t>
            </a:r>
            <a:r>
              <a:rPr lang="en-US" altLang="en-US" sz="27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817" y="120626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ac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303" y="4689764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quả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gấc</a:t>
            </a:r>
            <a:endParaRPr lang="en-US" sz="54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982" y="363677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hạt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lạc</a:t>
            </a:r>
            <a:endParaRPr lang="en-US" sz="54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043" y="242653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hấp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tấp</a:t>
            </a:r>
            <a:endParaRPr lang="en-US" sz="54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99017" y="12435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+mj-lt"/>
                <a:cs typeface="Arial-SGK-TV" pitchFamily="2" charset="0"/>
              </a:rPr>
              <a:t>ât</a:t>
            </a:r>
            <a:endParaRPr lang="en-US" sz="6000" b="1" dirty="0">
              <a:solidFill>
                <a:srgbClr val="00B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51617" y="12435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+mj-lt"/>
                <a:cs typeface="Arial-SGK-TV" pitchFamily="2" charset="0"/>
              </a:rPr>
              <a:t>ưc</a:t>
            </a:r>
            <a:endParaRPr lang="en-US" sz="6000" b="1" dirty="0">
              <a:solidFill>
                <a:srgbClr val="00B05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85744" y="121237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14800" y="47244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cao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chót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vót</a:t>
            </a:r>
            <a:endParaRPr lang="en-US" sz="54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4017" y="365608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đôi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mắt</a:t>
            </a:r>
            <a:endParaRPr lang="en-US" sz="54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9844" y="242653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bãi</a:t>
            </a:r>
            <a:r>
              <a:rPr lang="en-US" sz="5400" b="1" dirty="0">
                <a:solidFill>
                  <a:srgbClr val="0070C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+mj-lt"/>
                <a:cs typeface="Arial-SGK-TV" pitchFamily="2" charset="0"/>
              </a:rPr>
              <a:t>cát</a:t>
            </a:r>
            <a:endParaRPr lang="en-US" sz="5400" b="1" dirty="0">
              <a:solidFill>
                <a:srgbClr val="0070C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0" y="-28015"/>
            <a:ext cx="5181600" cy="123428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609600" y="5326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  <a:ea typeface="Tahoma" panose="020B0604030504040204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0\Desktop\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648200"/>
            <a:ext cx="835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+mj-lt"/>
              </a:rPr>
              <a:t>Đôi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vẹt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ríu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rít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mãi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không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hết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chuyện</a:t>
            </a:r>
            <a:r>
              <a:rPr lang="en-US" sz="4000" dirty="0"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492" y="464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vẹt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64086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rít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6452" y="4648692"/>
            <a:ext cx="12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16709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861310" y="76200"/>
            <a:ext cx="4161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51: ET ÊT IT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7002" y="2642192"/>
            <a:ext cx="2922563" cy="11447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554" y="2599988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700" y="26721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2687" y="2636915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1" y="2441728"/>
            <a:ext cx="1213229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0548" y="2447004"/>
            <a:ext cx="1520081" cy="16933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356" y="2155241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9107" y="2155241"/>
            <a:ext cx="628698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5956" y="263575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7876" y="2682158"/>
            <a:ext cx="372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1356" y="2185632"/>
            <a:ext cx="10727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noProof="0" dirty="0">
                <a:solidFill>
                  <a:srgbClr val="FF0000"/>
                </a:solidFill>
                <a:latin typeface="Arial" panose="020B0604020202020204" pitchFamily="34" charset="0"/>
              </a:rPr>
              <a:t>ê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7874" y="2232035"/>
            <a:ext cx="53893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45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endParaRPr kumimoji="0" lang="en-US" sz="124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0"/>
            <a:ext cx="2653778" cy="13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704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9904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2904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êt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956" y="71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6315" y="15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5343" y="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2712" y="4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+mj-lt"/>
                <a:cs typeface="Arial-SGK-TV" pitchFamily="2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2452" y="71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+mj-lt"/>
                <a:cs typeface="Arial-SGK-TV" pitchFamily="2" charset="0"/>
              </a:rPr>
              <a:t>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1912" y="58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60093"/>
                </a:solidFill>
                <a:latin typeface="+mj-lt"/>
                <a:cs typeface="Arial-SGK-TV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56356" y="11430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-SGK-TV" pitchFamily="2" charset="0"/>
              </a:rPr>
              <a:t>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84756" y="11430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-SGK-TV" pitchFamily="2" charset="0"/>
              </a:rPr>
              <a:t>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88597" y="20574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-SGK-TV" pitchFamily="2" charset="0"/>
              </a:rPr>
              <a:t>v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-SGK-TV" pitchFamily="2" charset="0"/>
              </a:rPr>
              <a:t>ẹt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304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két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7304" y="40313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dệt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4356" y="487451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mít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9104" y="40730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nết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9452" y="4876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vịt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9452" y="4114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tết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3630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sét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5732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vẹt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7304" y="48602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  <a:cs typeface="Arial-SGK-TV" pitchFamily="2" charset="0"/>
              </a:rPr>
              <a:t>lít</a:t>
            </a:r>
            <a:endParaRPr lang="en-US" sz="4800" dirty="0">
              <a:latin typeface="+mj-lt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53" y="152400"/>
            <a:ext cx="2114218" cy="11009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19499" y="319743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et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7397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et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1601" y="319743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et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2145" y="402928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1504" y="40730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7803" y="4114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6600" y="487154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3504" y="48592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52452" y="487154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80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</a:t>
            </a:r>
            <a:endParaRPr lang="en-US" sz="48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9642" y="334891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  <a:cs typeface="Arial-SGK-TV" pitchFamily="2" charset="0"/>
              </a:rPr>
              <a:t>con </a:t>
            </a:r>
            <a:r>
              <a:rPr lang="en-US" sz="5400" dirty="0" err="1">
                <a:latin typeface="+mj-lt"/>
                <a:cs typeface="Arial-SGK-TV" pitchFamily="2" charset="0"/>
              </a:rPr>
              <a:t>vẹt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0" y="337142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bồ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kết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4140" y="335356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j-lt"/>
                <a:cs typeface="Arial-SGK-TV" pitchFamily="2" charset="0"/>
              </a:rPr>
              <a:t>quả</a:t>
            </a:r>
            <a:r>
              <a:rPr lang="en-US" sz="5400" dirty="0">
                <a:latin typeface="+mj-lt"/>
                <a:cs typeface="Arial-SGK-TV" pitchFamily="2" charset="0"/>
              </a:rPr>
              <a:t> </a:t>
            </a:r>
            <a:r>
              <a:rPr lang="en-US" sz="5400" dirty="0" err="1">
                <a:latin typeface="+mj-lt"/>
                <a:cs typeface="Arial-SGK-TV" pitchFamily="2" charset="0"/>
              </a:rPr>
              <a:t>mít</a:t>
            </a:r>
            <a:endParaRPr lang="en-US" sz="5400" dirty="0">
              <a:latin typeface="+mj-lt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638" y="334444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8491" y="337773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êt</a:t>
            </a:r>
            <a:endParaRPr lang="en-US" sz="5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40040" y="4255347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5715000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381500" y="4281362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284338" y="42874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8077200" y="3377737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it</a:t>
            </a:r>
          </a:p>
        </p:txBody>
      </p:sp>
      <p:pic>
        <p:nvPicPr>
          <p:cNvPr id="15" name="Picture 2" descr="Kho ảnh miễn phí về chim giận, con vẹt, màu xanh l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5"/>
            <a:ext cx="2398628" cy="3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1" y="0"/>
            <a:ext cx="2628900" cy="33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1010" y="444590"/>
            <a:ext cx="33275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1237" y="533400"/>
            <a:ext cx="5557763" cy="1219200"/>
            <a:chOff x="1857065" y="999663"/>
            <a:chExt cx="5762935" cy="1448262"/>
          </a:xfrm>
        </p:grpSpPr>
        <p:pic>
          <p:nvPicPr>
            <p:cNvPr id="10" name="Picture 3" descr="C:\Users\M0\Desktop\C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5" y="999663"/>
              <a:ext cx="2295525" cy="144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M0\Desktop\C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9663"/>
              <a:ext cx="2152650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M0\Desktop\Captu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01" y="999663"/>
              <a:ext cx="1748299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 flipH="1" flipV="1">
            <a:off x="1981201" y="1981200"/>
            <a:ext cx="49784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828800" y="1368407"/>
            <a:ext cx="5003801" cy="41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156</Words>
  <Application>Microsoft Office PowerPoint</Application>
  <PresentationFormat>On-screen Show (4:3)</PresentationFormat>
  <Paragraphs>83</Paragraphs>
  <Slides>16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Arial-SGK-TV</vt:lpstr>
      <vt:lpstr>Calibri</vt:lpstr>
      <vt:lpstr>Tahoma</vt:lpstr>
      <vt:lpstr>Times New Roman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</cp:lastModifiedBy>
  <cp:revision>201</cp:revision>
  <dcterms:created xsi:type="dcterms:W3CDTF">2009-12-15T16:04:04Z</dcterms:created>
  <dcterms:modified xsi:type="dcterms:W3CDTF">2022-11-10T21:57:41Z</dcterms:modified>
</cp:coreProperties>
</file>