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16"/>
  </p:notesMasterIdLst>
  <p:sldIdLst>
    <p:sldId id="279" r:id="rId4"/>
    <p:sldId id="280" r:id="rId5"/>
    <p:sldId id="264" r:id="rId6"/>
    <p:sldId id="281" r:id="rId7"/>
    <p:sldId id="266" r:id="rId8"/>
    <p:sldId id="268" r:id="rId9"/>
    <p:sldId id="277" r:id="rId10"/>
    <p:sldId id="282" r:id="rId11"/>
    <p:sldId id="269" r:id="rId12"/>
    <p:sldId id="274" r:id="rId13"/>
    <p:sldId id="275" r:id="rId14"/>
    <p:sldId id="278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62" autoAdjust="0"/>
  </p:normalViewPr>
  <p:slideViewPr>
    <p:cSldViewPr>
      <p:cViewPr varScale="1">
        <p:scale>
          <a:sx n="83" d="100"/>
          <a:sy n="83" d="100"/>
        </p:scale>
        <p:origin x="1454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94C3D8-84CB-4D39-9B4C-EB78BB2CB7D1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F5F701-D523-4EC3-84D9-BD043144A2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9191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347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9576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5010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30F570-C12E-4785-9D2A-C5A7F710992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03867-148C-4E56-971C-E21B7E94BF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7848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30F570-C12E-4785-9D2A-C5A7F710992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03867-148C-4E56-971C-E21B7E94BF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15717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30F570-C12E-4785-9D2A-C5A7F710992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03867-148C-4E56-971C-E21B7E94BF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20772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30F570-C12E-4785-9D2A-C5A7F710992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03867-148C-4E56-971C-E21B7E94BF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10530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30F570-C12E-4785-9D2A-C5A7F710992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03867-148C-4E56-971C-E21B7E94BF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16415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30F570-C12E-4785-9D2A-C5A7F710992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03867-148C-4E56-971C-E21B7E94BF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13045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30F570-C12E-4785-9D2A-C5A7F710992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03867-148C-4E56-971C-E21B7E94BF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39638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30F570-C12E-4785-9D2A-C5A7F710992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03867-148C-4E56-971C-E21B7E94BF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87840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6850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30F570-C12E-4785-9D2A-C5A7F710992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03867-148C-4E56-971C-E21B7E94BF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02043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30F570-C12E-4785-9D2A-C5A7F710992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03867-148C-4E56-971C-E21B7E94BF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10414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30F570-C12E-4785-9D2A-C5A7F710992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03867-148C-4E56-971C-E21B7E94BF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82258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95505-2A74-4194-8405-7D4E4E59AF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708378-8834-455F-8FEE-B67BD92B04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F52B84-84F4-4CA3-9939-15137362E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EEE3C-FEC4-40B6-85D5-CABD84E5E092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92F5F2-86B5-4B72-A12A-321B7136B6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589BD3-022F-4585-AC77-76292ACFA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DB5CE6-0D59-4330-BAB3-EBE91FBAB09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09097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631AAD-F61F-4F8B-92CE-4F201274C3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5EFD6F-F796-48D6-8E8B-259225EB28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607E3D-A7FF-45F3-8388-0B468C1CC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EEE3C-FEC4-40B6-85D5-CABD84E5E092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6932FB-320E-461D-A376-3FFCED93FF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98400D-24C1-4DE3-A034-DEACAC2D5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DB5CE6-0D59-4330-BAB3-EBE91FBAB09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65613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E302AB-9D4E-4A61-AC3E-FFFDD0FB0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0F1571-2183-4AE7-96E4-69EF250922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398914-493B-4331-A2C5-E9C49651B2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EEE3C-FEC4-40B6-85D5-CABD84E5E092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71CAD0-502A-48A1-8F55-0170A15EC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227182-462F-47C5-8256-4E2824A95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DB5CE6-0D59-4330-BAB3-EBE91FBAB09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44754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42DD48-66EC-4F7F-8C98-3ACAA358D8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B39173-B1D1-4CD3-864E-929756E8DE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9D0628-A0E2-4DB0-91E2-3D88070E54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372FD3-B439-4E97-B44C-180EDF9FF2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EEE3C-FEC4-40B6-85D5-CABD84E5E092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6A49CA-C380-4983-AAD2-680D22060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E82CEC-5C07-4429-8A3C-946862083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DB5CE6-0D59-4330-BAB3-EBE91FBAB09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25462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5210D1-5337-461F-BEA8-B2505F14D6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E785CE-E464-4566-811F-0B60576280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62807D-36A9-4A91-99D2-D8E91BADAF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3242F9-231C-450C-BC47-5E1EE4EF6A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3D763AD-9294-4FEF-BEA9-C9F605D5F6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62890B1-D1E4-4F55-8ACE-FC2C8A02D5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EEE3C-FEC4-40B6-85D5-CABD84E5E092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951BD95-8217-439B-B66C-D592A25CDD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73AD6DC-D568-4764-B3C3-29B8BBD1D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DB5CE6-0D59-4330-BAB3-EBE91FBAB09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04122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F4647E-FAC0-414B-B8F2-F2FD330369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148DFD-4E5C-4D1D-9091-876120A32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EEE3C-FEC4-40B6-85D5-CABD84E5E092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04A7CD-9188-42F4-8FBB-DA46D93EC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C2B351-61BF-4D7F-9161-1F94458A0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DB5CE6-0D59-4330-BAB3-EBE91FBAB09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52601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718146-4620-4674-AE91-6E0422EE17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EEE3C-FEC4-40B6-85D5-CABD84E5E092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0012E4-2FA1-41B3-A6E6-87FAD027E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9AFC86-8EE6-441E-9EEB-37939FD38F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DB5CE6-0D59-4330-BAB3-EBE91FBAB09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34541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3971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B4381-743B-4ED1-B483-88F557661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7DBE69-CB28-4A72-8BE0-1C67B98C3B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09EDF6-A970-4F40-BE3A-44DD3EDDA5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824B9D-2E74-4DEA-980C-5F4ECF70D1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EEE3C-FEC4-40B6-85D5-CABD84E5E092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7594F9-B476-4155-84CA-76841A001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2860DC-C766-4045-A281-4F55F929A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DB5CE6-0D59-4330-BAB3-EBE91FBAB09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585734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A525BE-9FB9-40D9-8A75-7226040A5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95521F9-4493-49CE-8EC2-D6E8FD4EC4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70AB11-2DD3-4B0F-BEF6-BDF9241BB6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4631CD-51FB-40CD-92CB-97ACCB403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EEE3C-FEC4-40B6-85D5-CABD84E5E092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575C08-70ED-4E08-910B-6547C1743B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DBD8A9-DBC5-428F-B8B3-3C3DFC748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DB5CE6-0D59-4330-BAB3-EBE91FBAB09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51247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1B6528-E8EE-41C1-B5EA-909BE054C6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BC3506-046B-43A3-BC9E-73EE3F7678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29327F-4ED9-4E48-9895-6D5FBCA60A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EEE3C-FEC4-40B6-85D5-CABD84E5E092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912548-F07D-46BB-B592-42632FD19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D952D8-4EE3-43F3-ABB1-817F9A1B1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DB5CE6-0D59-4330-BAB3-EBE91FBAB09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95517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D04484A-608F-4B9E-ADBF-A16FD867F0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1A1FB8-61B3-4B5F-954B-5EDF07CAB8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01C98A-C838-4785-8F1A-F030E116AA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EEE3C-FEC4-40B6-85D5-CABD84E5E092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D37611-ADFC-4E35-A0BE-82A1760A3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93BD97-0F06-4C73-A218-165B456FC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DB5CE6-0D59-4330-BAB3-EBE91FBAB09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580547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4229338"/>
      </p:ext>
    </p:extLst>
  </p:cSld>
  <p:clrMapOvr>
    <a:masterClrMapping/>
  </p:clrMapOvr>
  <p:transition spd="slow" advClick="0" advTm="4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374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153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2137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2914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0648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606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30F570-C12E-4785-9D2A-C5A7F710992F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952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30F570-C12E-4785-9D2A-C5A7F710992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403867-148C-4E56-971C-E21B7E94BF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6709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689B27F-D4D7-4638-A5B7-10924E3C31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972712-761F-4D3C-A4E9-D7998BE1F9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1782D0-0A6A-4F0D-A699-099BA0DC58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EEE3C-FEC4-40B6-85D5-CABD84E5E092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11/6/2022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3EC79A-6B8B-4DB9-B091-D4DE222E8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7ABE44-FDEE-4A0E-819A-2AF54819CB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DB5CE6-0D59-4330-BAB3-EBE91FBAB09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6293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457646" y="2522615"/>
            <a:ext cx="446192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50" normalizeH="0" baseline="0" noProof="0" dirty="0" err="1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Môn</a:t>
            </a:r>
            <a:r>
              <a:rPr kumimoji="0" lang="en-US" sz="4400" b="1" i="0" u="none" strike="noStrike" kern="1200" cap="none" spc="50" normalizeH="0" baseline="0" noProof="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sz="4400" b="1" i="0" u="none" strike="noStrike" kern="1200" cap="none" spc="50" normalizeH="0" baseline="0" noProof="0" dirty="0" err="1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Tiếng</a:t>
            </a:r>
            <a:r>
              <a:rPr kumimoji="0" lang="en-US" sz="4400" b="1" i="0" u="none" strike="noStrike" kern="1200" cap="none" spc="50" normalizeH="0" baseline="0" noProof="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50" normalizeH="0" baseline="0" noProof="0" dirty="0" err="1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Việt</a:t>
            </a:r>
            <a:endParaRPr kumimoji="0" lang="en-US" sz="4400" b="1" i="0" u="none" strike="noStrike" kern="1200" cap="none" spc="50" normalizeH="0" baseline="0" noProof="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WordArt 2"/>
          <p:cNvSpPr>
            <a:spLocks noChangeArrowheads="1" noChangeShapeType="1" noTextEdit="1"/>
          </p:cNvSpPr>
          <p:nvPr/>
        </p:nvSpPr>
        <p:spPr bwMode="auto">
          <a:xfrm>
            <a:off x="1447800" y="533400"/>
            <a:ext cx="6481618" cy="2373936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0" cap="none" spc="0" normalizeH="0" baseline="0" noProof="0" dirty="0">
                <a:ln w="12700">
                  <a:solidFill>
                    <a:srgbClr val="44546A">
                      <a:lumMod val="75000"/>
                    </a:srgbClr>
                  </a:solidFill>
                  <a:prstDash val="solid"/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NHIỆT LIỆT CHÀO MỪNG</a:t>
            </a:r>
          </a:p>
        </p:txBody>
      </p:sp>
      <p:sp>
        <p:nvSpPr>
          <p:cNvPr id="6" name="WordArt 4"/>
          <p:cNvSpPr>
            <a:spLocks noChangeArrowheads="1" noChangeShapeType="1" noTextEdit="1"/>
          </p:cNvSpPr>
          <p:nvPr/>
        </p:nvSpPr>
        <p:spPr bwMode="auto">
          <a:xfrm>
            <a:off x="2017576" y="1609197"/>
            <a:ext cx="5441012" cy="8143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>
                <a:ln w="12700">
                  <a:solidFill>
                    <a:srgbClr val="7030A0"/>
                  </a:solidFill>
                  <a:prstDash val="solid"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QUÝ  THẦY CÔ VÀ CÁC EM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>
                <a:ln w="12700">
                  <a:solidFill>
                    <a:srgbClr val="7030A0"/>
                  </a:solidFill>
                  <a:prstDash val="solid"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THAM GIA GIỜ HỌC</a:t>
            </a:r>
          </a:p>
        </p:txBody>
      </p:sp>
    </p:spTree>
    <p:extLst>
      <p:ext uri="{BB962C8B-B14F-4D97-AF65-F5344CB8AC3E}">
        <p14:creationId xmlns:p14="http://schemas.microsoft.com/office/powerpoint/2010/main" val="4092212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341085" y="3276600"/>
            <a:ext cx="8802915" cy="20446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0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0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Sớm</a:t>
            </a:r>
            <a:r>
              <a:rPr lang="en-US" sz="30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nay </a:t>
            </a:r>
            <a:r>
              <a:rPr lang="en-US" sz="30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0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dậy</a:t>
            </a:r>
            <a:r>
              <a:rPr lang="en-US" sz="30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Nam </a:t>
            </a:r>
            <a:r>
              <a:rPr lang="en-US" sz="30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chợt</a:t>
            </a:r>
            <a:r>
              <a:rPr lang="en-US" sz="30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30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0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30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30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sâu</a:t>
            </a:r>
            <a:r>
              <a:rPr lang="en-US" sz="30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0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30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hớn</a:t>
            </a:r>
            <a:r>
              <a:rPr lang="en-US" sz="30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hả</a:t>
            </a:r>
            <a:r>
              <a:rPr lang="en-US" sz="30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30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</a:t>
            </a:r>
            <a:r>
              <a:rPr lang="en-US" sz="30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Nam.  </a:t>
            </a:r>
            <a:r>
              <a:rPr lang="en-US" sz="30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30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nhảy</a:t>
            </a:r>
            <a:r>
              <a:rPr lang="en-US" sz="30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nhót</a:t>
            </a:r>
            <a:r>
              <a:rPr lang="en-US" sz="30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0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hồi</a:t>
            </a:r>
            <a:r>
              <a:rPr lang="en-US" sz="30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30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bay qua bay </a:t>
            </a:r>
            <a:r>
              <a:rPr lang="en-US" sz="30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30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0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bắt</a:t>
            </a:r>
            <a:r>
              <a:rPr lang="en-US" sz="30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sâu</a:t>
            </a:r>
            <a:r>
              <a:rPr lang="en-US" sz="30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bọ</a:t>
            </a:r>
            <a:r>
              <a:rPr lang="en-US" sz="30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0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0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0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5867400" y="3886200"/>
            <a:ext cx="762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362200" y="4800600"/>
            <a:ext cx="685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524000" y="4800600"/>
            <a:ext cx="685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9" t="11706" r="7762" b="7326"/>
          <a:stretch/>
        </p:blipFill>
        <p:spPr>
          <a:xfrm>
            <a:off x="-13855" y="9529"/>
            <a:ext cx="9157855" cy="319087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-6927"/>
            <a:ext cx="2362200" cy="1230058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7696200" y="3877919"/>
            <a:ext cx="609600" cy="828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028700" y="325377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819400" y="362459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215168" y="3775681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603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8" grpId="0"/>
      <p:bldP spid="19" grpId="0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2850242" y="685800"/>
            <a:ext cx="3410857" cy="5715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 giới của em</a:t>
            </a:r>
            <a:endParaRPr lang="en-US" sz="36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2" t="11383" r="14567" b="6899"/>
          <a:stretch/>
        </p:blipFill>
        <p:spPr>
          <a:xfrm>
            <a:off x="990600" y="1447800"/>
            <a:ext cx="7162800" cy="426720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95250"/>
            <a:ext cx="1609678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909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901FDF2-BADB-4EDD-A6C0-C8076AE344CF}"/>
              </a:ext>
            </a:extLst>
          </p:cNvPr>
          <p:cNvSpPr/>
          <p:nvPr/>
        </p:nvSpPr>
        <p:spPr>
          <a:xfrm>
            <a:off x="109331" y="916884"/>
            <a:ext cx="8925339" cy="4902182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8" name="图片 8">
            <a:extLst>
              <a:ext uri="{FF2B5EF4-FFF2-40B4-BE49-F238E27FC236}">
                <a16:creationId xmlns:a16="http://schemas.microsoft.com/office/drawing/2014/main" id="{DEDA4D4B-8843-4535-99DE-0066A475F0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04" y="857250"/>
            <a:ext cx="8318754" cy="4961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Rounded Rectangle 29"/>
          <p:cNvSpPr/>
          <p:nvPr/>
        </p:nvSpPr>
        <p:spPr>
          <a:xfrm>
            <a:off x="4789663" y="1111898"/>
            <a:ext cx="1843088" cy="428625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75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Củng cố</a:t>
            </a:r>
            <a:endParaRPr kumimoji="0" lang="en-US" sz="2475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33" name="TextBox 7"/>
          <p:cNvSpPr txBox="1">
            <a:spLocks noChangeArrowheads="1"/>
          </p:cNvSpPr>
          <p:nvPr/>
        </p:nvSpPr>
        <p:spPr bwMode="auto">
          <a:xfrm>
            <a:off x="1602581" y="3338157"/>
            <a:ext cx="593883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Con </a:t>
            </a:r>
            <a:r>
              <a:rPr kumimoji="0" lang="en-US" alt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hãy</a:t>
            </a:r>
            <a:r>
              <a:rPr kumimoji="0" lang="en-US" alt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tìm</a:t>
            </a:r>
            <a:r>
              <a:rPr kumimoji="0" lang="en-US" alt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những</a:t>
            </a:r>
            <a:r>
              <a:rPr kumimoji="0" lang="en-US" alt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từ</a:t>
            </a:r>
            <a:r>
              <a:rPr kumimoji="0" lang="en-US" alt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ngữ</a:t>
            </a:r>
            <a:r>
              <a:rPr kumimoji="0" lang="en-US" alt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ngoài</a:t>
            </a:r>
            <a:r>
              <a:rPr kumimoji="0" lang="en-US" alt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alt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alt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chứa</a:t>
            </a:r>
            <a:r>
              <a:rPr kumimoji="0" lang="en-US" alt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vần</a:t>
            </a:r>
            <a:r>
              <a:rPr kumimoji="0" lang="en-US" alt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kumimoji="0" lang="en-US" altLang="en-US" sz="27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t, </a:t>
            </a:r>
            <a:r>
              <a:rPr lang="en-US" altLang="en-US" sz="2700" b="1" noProof="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</a:t>
            </a:r>
            <a:r>
              <a:rPr kumimoji="0" lang="en-US" altLang="en-US" sz="27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</a:t>
            </a:r>
            <a:r>
              <a:rPr kumimoji="0" lang="en-US" altLang="en-US" sz="27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lang="en-US" altLang="en-US" sz="2700" b="1" noProof="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kumimoji="0" lang="en-US" altLang="en-US" sz="27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</a:t>
            </a:r>
            <a:r>
              <a:rPr kumimoji="0" lang="en-US" altLang="en-US" sz="27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4" name="TextBox 8"/>
          <p:cNvSpPr txBox="1">
            <a:spLocks noChangeArrowheads="1"/>
          </p:cNvSpPr>
          <p:nvPr/>
        </p:nvSpPr>
        <p:spPr bwMode="auto">
          <a:xfrm>
            <a:off x="1650587" y="4379976"/>
            <a:ext cx="5538788" cy="92333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4400">
                <a:solidFill>
                  <a:schemeClr val="tx1"/>
                </a:solidFill>
                <a:latin typeface=".VnArial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Nói câu với một trong những từ ngữ con vừa tìm được</a:t>
            </a:r>
            <a:r>
              <a:rPr kumimoji="0" lang="vi-VN" altLang="en-US" sz="2700" b="1" i="0" u="none" strike="noStrike" kern="1200" cap="none" spc="0" normalizeH="0" baseline="0" noProof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  <a:endParaRPr kumimoji="0" lang="en-US" altLang="en-US" sz="2700" b="1" i="0" u="none" strike="noStrike" kern="1200" cap="none" spc="0" normalizeH="0" baseline="0" noProof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6417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f You're Happy - Noodle &amp; Pals - Songs For Childre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3400" y="533400"/>
            <a:ext cx="8077200" cy="546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973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0925" y="4415684"/>
            <a:ext cx="87174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Vườn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ớt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rau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ngót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cà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rốt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29227" r="6120" b="22325"/>
          <a:stretch/>
        </p:blipFill>
        <p:spPr>
          <a:xfrm>
            <a:off x="0" y="685800"/>
            <a:ext cx="9144000" cy="3429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1095058"/>
            <a:ext cx="3182792" cy="92897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955967" y="-61091"/>
            <a:ext cx="519161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Bài</a:t>
            </a:r>
            <a:r>
              <a:rPr lang="en-US" sz="54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49: </a:t>
            </a:r>
            <a:r>
              <a:rPr lang="en-US" sz="5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O</a:t>
            </a:r>
            <a:r>
              <a:rPr lang="en-US" sz="54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 ÔT ƠT</a:t>
            </a:r>
            <a:endParaRPr lang="en-US" sz="54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911425" y="4412957"/>
            <a:ext cx="6206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924800" y="4421492"/>
            <a:ext cx="6206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ôt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10000" y="4415683"/>
            <a:ext cx="6671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ơt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8601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12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507002" y="2642192"/>
            <a:ext cx="2922563" cy="1144759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81554" y="2599988"/>
            <a:ext cx="65594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6600" noProof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70700" y="2672114"/>
            <a:ext cx="67839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82687" y="2636915"/>
            <a:ext cx="42030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800601" y="2441728"/>
            <a:ext cx="1213229" cy="1693397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140548" y="2447004"/>
            <a:ext cx="1520081" cy="1693397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81356" y="2155241"/>
            <a:ext cx="1072730" cy="20082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45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kumimoji="0" lang="en-US" sz="1245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09107" y="2155241"/>
            <a:ext cx="628698" cy="20082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45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877065" y="2622770"/>
            <a:ext cx="65594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6600" noProof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62552" y="2599988"/>
            <a:ext cx="73930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6600" noProof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84037" y="2186792"/>
            <a:ext cx="1072730" cy="20082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450" noProof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</a:t>
            </a:r>
            <a:endParaRPr kumimoji="0" lang="en-US" sz="1245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24842" y="2236816"/>
            <a:ext cx="1231427" cy="20082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450" noProof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endParaRPr kumimoji="0" lang="en-US" sz="1245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2" y="0"/>
            <a:ext cx="2653778" cy="1381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585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5" grpId="0"/>
      <p:bldP spid="8" grpId="0"/>
      <p:bldP spid="8" grpId="1"/>
      <p:bldP spid="9" grpId="0"/>
      <p:bldP spid="10" grpId="0"/>
      <p:bldP spid="10" grpId="1"/>
      <p:bldP spid="11" grpId="0"/>
      <p:bldP spid="12" grpId="0"/>
      <p:bldP spid="12" grpId="1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819400" y="2750403"/>
            <a:ext cx="28956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en-US" sz="60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ót</a:t>
            </a:r>
            <a:endParaRPr lang="en-US" sz="60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819400" y="1912203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</a:t>
            </a:r>
            <a:endParaRPr lang="en-US" sz="6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267200" y="1912203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60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endParaRPr lang="en-US" sz="6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19200" y="535654"/>
            <a:ext cx="152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80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endParaRPr lang="en-US" sz="8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374245" y="523778"/>
            <a:ext cx="17791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­</a:t>
            </a:r>
            <a:r>
              <a:rPr lang="en-US" sz="8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lang="en-US" sz="80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endParaRPr lang="en-US" sz="8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8599" y="4184349"/>
            <a:ext cx="16342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48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gọt</a:t>
            </a:r>
            <a:endParaRPr lang="en-US" sz="48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447800" y="4184349"/>
            <a:ext cx="20882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vót</a:t>
            </a:r>
            <a:endParaRPr lang="en-US" sz="48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471668" y="4198203"/>
            <a:ext cx="11934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480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ột</a:t>
            </a:r>
            <a:endParaRPr lang="en-US" sz="48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343400" y="4198203"/>
            <a:ext cx="213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480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ốt</a:t>
            </a:r>
            <a:endParaRPr lang="en-US" sz="48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819671" y="4184347"/>
            <a:ext cx="213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48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hớt</a:t>
            </a:r>
            <a:endParaRPr lang="en-US" sz="48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295941" y="4184348"/>
            <a:ext cx="213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sz="48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ợt</a:t>
            </a:r>
            <a:endParaRPr lang="en-US" sz="48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886200" y="523779"/>
            <a:ext cx="1447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ôt</a:t>
            </a:r>
            <a:endParaRPr lang="en-US" sz="8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219200" y="531201"/>
            <a:ext cx="152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80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endParaRPr lang="en-US" sz="8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374245" y="519325"/>
            <a:ext cx="17791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­</a:t>
            </a:r>
            <a:r>
              <a:rPr lang="en-US" sz="8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lang="en-US" sz="80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endParaRPr lang="en-US" sz="8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886200" y="519326"/>
            <a:ext cx="1447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</a:t>
            </a:r>
            <a:r>
              <a:rPr lang="en-US" sz="80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endParaRPr lang="en-US" sz="8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14400" y="4183907"/>
            <a:ext cx="9369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</a:t>
            </a:r>
            <a:endParaRPr lang="en-US" sz="4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022542" y="4170494"/>
            <a:ext cx="1238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4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endParaRPr lang="en-US" sz="4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602734" y="4198202"/>
            <a:ext cx="1238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</a:t>
            </a:r>
            <a:r>
              <a:rPr lang="en-US" sz="4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endParaRPr lang="en-US" sz="4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869823" y="4188801"/>
            <a:ext cx="1238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</a:t>
            </a:r>
            <a:r>
              <a:rPr lang="en-US" sz="4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endParaRPr lang="en-US" sz="4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534260" y="4183907"/>
            <a:ext cx="1238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lang="en-US" sz="4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endParaRPr lang="en-US" sz="4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905541" y="4179893"/>
            <a:ext cx="1238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lang="en-US" sz="4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endParaRPr lang="en-US" sz="4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0151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2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3" grpId="0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6200" y="2598003"/>
            <a:ext cx="30287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n-US" sz="48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uả</a:t>
            </a:r>
            <a:r>
              <a:rPr lang="en-US" sz="4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nhót</a:t>
            </a:r>
            <a:endParaRPr lang="en-US" sz="48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32395" y="2598002"/>
            <a:ext cx="289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n-US" sz="48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uả</a:t>
            </a:r>
            <a:r>
              <a:rPr lang="en-US" sz="4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ớt</a:t>
            </a:r>
            <a:endParaRPr lang="en-US" sz="48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67715" y="2598002"/>
            <a:ext cx="25984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480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 lốt</a:t>
            </a:r>
            <a:endParaRPr lang="en-US" sz="48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1373675" y="3413120"/>
            <a:ext cx="1209552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724400" y="3420049"/>
            <a:ext cx="616695" cy="150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8077200" y="3420802"/>
            <a:ext cx="583375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4" t="44624" r="70149" b="28033"/>
          <a:stretch/>
        </p:blipFill>
        <p:spPr>
          <a:xfrm>
            <a:off x="0" y="0"/>
            <a:ext cx="2971800" cy="239631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47" t="44359" r="36847" b="28298"/>
          <a:stretch/>
        </p:blipFill>
        <p:spPr>
          <a:xfrm>
            <a:off x="2952294" y="0"/>
            <a:ext cx="3067506" cy="239631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05" t="43562" r="2088" b="29095"/>
          <a:stretch/>
        </p:blipFill>
        <p:spPr>
          <a:xfrm>
            <a:off x="6019800" y="4156"/>
            <a:ext cx="3124200" cy="2392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743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2971800" y="2412632"/>
            <a:ext cx="28956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en-US" sz="60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ó</a:t>
            </a:r>
            <a:r>
              <a:rPr lang="en-US" sz="60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endParaRPr lang="en-US" sz="60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971800" y="1574432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</a:t>
            </a:r>
            <a:endParaRPr lang="en-US" sz="6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419600" y="1574432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60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endParaRPr lang="en-US" sz="6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66800" y="126572"/>
            <a:ext cx="2590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80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endParaRPr lang="en-US" sz="8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400800" y="107770"/>
            <a:ext cx="2590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­</a:t>
            </a:r>
            <a:r>
              <a:rPr lang="en-US" sz="8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lang="en-US" sz="80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endParaRPr lang="en-US" sz="8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91836" y="3707037"/>
            <a:ext cx="137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400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gọt</a:t>
            </a:r>
            <a:endParaRPr lang="en-US" sz="40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711036" y="3707037"/>
            <a:ext cx="1752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vót</a:t>
            </a:r>
            <a:endParaRPr lang="en-US" sz="40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158836" y="3720892"/>
            <a:ext cx="1790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400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ột</a:t>
            </a:r>
            <a:endParaRPr lang="en-US" sz="40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606636" y="3720891"/>
            <a:ext cx="1790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400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ốt</a:t>
            </a:r>
            <a:endParaRPr lang="en-US" sz="40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940136" y="3714240"/>
            <a:ext cx="1790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400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hớt</a:t>
            </a:r>
            <a:endParaRPr lang="en-US" sz="40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083136" y="3720892"/>
            <a:ext cx="1790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sz="400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ợt</a:t>
            </a:r>
            <a:endParaRPr lang="en-US" sz="40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733800" y="114697"/>
            <a:ext cx="2590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</a:t>
            </a:r>
            <a:r>
              <a:rPr lang="en-US" sz="80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endParaRPr lang="en-US" sz="8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66996" y="4680241"/>
            <a:ext cx="30287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n-US" sz="4400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uả</a:t>
            </a:r>
            <a:r>
              <a:rPr lang="en-US" sz="44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nhót</a:t>
            </a:r>
            <a:endParaRPr lang="en-US" sz="44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642512" y="4674952"/>
            <a:ext cx="2895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n-US" sz="4400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uả</a:t>
            </a:r>
            <a:r>
              <a:rPr lang="en-US" sz="44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ớt</a:t>
            </a:r>
            <a:endParaRPr lang="en-US" sz="44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116765" y="4674952"/>
            <a:ext cx="25984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4400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</a:t>
            </a:r>
            <a:r>
              <a:rPr lang="en-US" sz="44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lốt</a:t>
            </a:r>
            <a:endParaRPr lang="en-US" sz="44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5163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F60F1C1-3DAF-4E2D-99B7-10B4B3FD4050}"/>
              </a:ext>
            </a:extLst>
          </p:cNvPr>
          <p:cNvGrpSpPr/>
          <p:nvPr/>
        </p:nvGrpSpPr>
        <p:grpSpPr>
          <a:xfrm>
            <a:off x="1" y="857250"/>
            <a:ext cx="9143999" cy="5143500"/>
            <a:chOff x="0" y="0"/>
            <a:chExt cx="12191999" cy="6858000"/>
          </a:xfrm>
        </p:grpSpPr>
        <p:pic>
          <p:nvPicPr>
            <p:cNvPr id="1026" name="Picture 2" descr="Blank chalkboard and four happy kids Royalty Free Vector">
              <a:extLst>
                <a:ext uri="{FF2B5EF4-FFF2-40B4-BE49-F238E27FC236}">
                  <a16:creationId xmlns:a16="http://schemas.microsoft.com/office/drawing/2014/main" id="{A4D3076C-574D-4BAF-865D-3E0C4490BDE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532"/>
            <a:stretch/>
          </p:blipFill>
          <p:spPr bwMode="auto">
            <a:xfrm>
              <a:off x="0" y="0"/>
              <a:ext cx="12191999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90C3655-4CF0-42AB-B3A5-17B50669B1A2}"/>
                </a:ext>
              </a:extLst>
            </p:cNvPr>
            <p:cNvSpPr txBox="1"/>
            <p:nvPr/>
          </p:nvSpPr>
          <p:spPr>
            <a:xfrm flipH="1">
              <a:off x="3424808" y="2107096"/>
              <a:ext cx="6033988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95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SGK-TV" pitchFamily="2" charset="0"/>
                  <a:ea typeface="+mn-ea"/>
                  <a:cs typeface="Arial-SGK-TV" pitchFamily="2" charset="0"/>
                </a:rPr>
                <a:t>Viết</a:t>
              </a:r>
              <a:r>
                <a:rPr kumimoji="0" lang="en-US" sz="495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SGK-TV" pitchFamily="2" charset="0"/>
                  <a:ea typeface="+mn-ea"/>
                  <a:cs typeface="Arial-SGK-TV" pitchFamily="2" charset="0"/>
                </a:rPr>
                <a:t> </a:t>
              </a:r>
              <a:r>
                <a:rPr kumimoji="0" lang="en-US" sz="495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SGK-TV" pitchFamily="2" charset="0"/>
                  <a:ea typeface="+mn-ea"/>
                  <a:cs typeface="Arial-SGK-TV" pitchFamily="2" charset="0"/>
                </a:rPr>
                <a:t>bảng</a:t>
              </a:r>
              <a:r>
                <a:rPr kumimoji="0" lang="en-US" sz="495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SGK-TV" pitchFamily="2" charset="0"/>
                  <a:ea typeface="+mn-ea"/>
                  <a:cs typeface="Arial-SGK-TV" pitchFamily="2" charset="0"/>
                </a:rPr>
                <a:t> con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09605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53" r="16418" b="15290"/>
          <a:stretch/>
        </p:blipFill>
        <p:spPr>
          <a:xfrm>
            <a:off x="609600" y="1828800"/>
            <a:ext cx="7642746" cy="23883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3" y="457200"/>
            <a:ext cx="339393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521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247</TotalTime>
  <Words>140</Words>
  <Application>Microsoft Office PowerPoint</Application>
  <PresentationFormat>On-screen Show (4:3)</PresentationFormat>
  <Paragraphs>66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Arial</vt:lpstr>
      <vt:lpstr>Arial-SGK-TV</vt:lpstr>
      <vt:lpstr>Calibri</vt:lpstr>
      <vt:lpstr>Calibri Light</vt:lpstr>
      <vt:lpstr>Times New Roman</vt:lpstr>
      <vt:lpstr>Office Theme</vt:lpstr>
      <vt:lpstr>1_Office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rg-adguard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46</cp:revision>
  <dcterms:created xsi:type="dcterms:W3CDTF">2020-08-23T18:12:36Z</dcterms:created>
  <dcterms:modified xsi:type="dcterms:W3CDTF">2022-11-06T03:15:10Z</dcterms:modified>
</cp:coreProperties>
</file>