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7"/>
  </p:notesMasterIdLst>
  <p:sldIdLst>
    <p:sldId id="278" r:id="rId4"/>
    <p:sldId id="279" r:id="rId5"/>
    <p:sldId id="264" r:id="rId6"/>
    <p:sldId id="280" r:id="rId7"/>
    <p:sldId id="266" r:id="rId8"/>
    <p:sldId id="268" r:id="rId9"/>
    <p:sldId id="276" r:id="rId10"/>
    <p:sldId id="281" r:id="rId11"/>
    <p:sldId id="271" r:id="rId12"/>
    <p:sldId id="269" r:id="rId13"/>
    <p:sldId id="274" r:id="rId14"/>
    <p:sldId id="275" r:id="rId15"/>
    <p:sldId id="28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0E664A-DFB7-4E1B-B3DF-AEAF044FE66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04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2B3FE-8C9B-4A29-842F-4D798D8C94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30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4DB6FC-8B5A-49E2-BB71-B165F1F8ED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27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6E830-E516-4A42-B078-2187DAF768E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47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BBACD2-43A0-429D-8F9E-73619BEC428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94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97154-3812-44BC-947E-341FA29205C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06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4CFEA0-B269-4F90-9BE8-A22FC82A3B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1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D20ED-B10B-40D0-B3E0-E4A117FDA89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4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A59279-A010-47EC-B208-17A0C2B1674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48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636340-CD10-434A-AD8A-A36531D595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F6EACB-9893-46C3-A996-4767F4393CF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249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5505-2A74-4194-8405-7D4E4E59A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08378-8834-455F-8FEE-B67BD92B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2B84-84F4-4CA3-9939-15137362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2F5F2-86B5-4B72-A12A-321B713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89BD3-022F-4585-AC77-76292ACF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73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1AAD-F61F-4F8B-92CE-4F201274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FD6F-F796-48D6-8E8B-259225EB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07E3D-A7FF-45F3-8388-0B468C1C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32FB-320E-461D-A376-3FFCED93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400D-24C1-4DE3-A034-DEACAC2D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306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02AB-9D4E-4A61-AC3E-FFFDD0FB0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1571-2183-4AE7-96E4-69EF25092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8914-493B-4331-A2C5-E9C4965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CAD0-502A-48A1-8F55-0170A15E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27182-462F-47C5-8256-4E2824A9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485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DD48-66EC-4F7F-8C98-3ACAA358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9173-B1D1-4CD3-864E-929756E8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D0628-A0E2-4DB0-91E2-3D88070E5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72FD3-B439-4E97-B44C-180EDF9F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A49CA-C380-4983-AAD2-680D2206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82CEC-5C07-4429-8A3C-94686208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33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10D1-5337-461F-BEA8-B2505F14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785CE-E464-4566-811F-0B605762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807D-36A9-4A91-99D2-D8E91BADA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242F9-231C-450C-BC47-5E1EE4EF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763AD-9294-4FEF-BEA9-C9F605D5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890B1-D1E4-4F55-8ACE-FC2C8A0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1BD95-8217-439B-B66C-D592A25C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AD6DC-D568-4764-B3C3-29B8BBD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231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647E-FAC0-414B-B8F2-F2FD3303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48DFD-4E5C-4D1D-9091-876120A3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4A7CD-9188-42F4-8FBB-DA46D93E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B351-61BF-4D7F-9161-1F94458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33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18146-4620-4674-AE91-6E0422EE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12E4-2FA1-41B3-A6E6-87FAD027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AFC86-8EE6-441E-9EEB-37939FD3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37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4381-743B-4ED1-B483-88F5576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DBE69-CB28-4A72-8BE0-1C67B98C3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9EDF6-A970-4F40-BE3A-44DD3EDD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24B9D-2E74-4DEA-980C-5F4ECF70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94F9-B476-4155-84CA-76841A00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860DC-C766-4045-A281-4F55F929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78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25BE-9FB9-40D9-8A75-7226040A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521F9-4493-49CE-8EC2-D6E8FD4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B11-2DD3-4B0F-BEF6-BDF9241B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31CD-51FB-40CD-92CB-97ACCB40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75C08-70ED-4E08-910B-6547C174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BD8A9-DBC5-428F-B8B3-3C3DFC74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75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6528-E8EE-41C1-B5EA-909BE054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C3506-046B-43A3-BC9E-73EE3F767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9327F-4ED9-4E48-9895-6D5FBCA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12548-F07D-46BB-B592-42632FD1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952D8-4EE3-43F3-ABB1-817F9A1B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78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4484A-608F-4B9E-ADBF-A16FD867F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A1FB8-61B3-4B5F-954B-5EDF07CAB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C98A-C838-4785-8F1A-F030E116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37611-ADFC-4E35-A0BE-82A1760A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3BD97-0F06-4C73-A218-165B456F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75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18141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0E664A-DFB7-4E1B-B3DF-AEAF044FE66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29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B27F-D4D7-4638-A5B7-10924E3C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2712-761F-4D3C-A4E9-D7998BE1F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782D0-0A6A-4F0D-A699-099BA0DC5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C79A-6B8B-4DB9-B091-D4DE222E8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ABE44-FDEE-4A0E-819A-2AF54819C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7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7646" y="2522615"/>
            <a:ext cx="4461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</a:t>
            </a:r>
            <a:r>
              <a:rPr kumimoji="0" lang="en-US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endParaRPr kumimoji="0" lang="en-US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017576" y="1609197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 GIA GIỜ HỌC</a:t>
            </a:r>
          </a:p>
        </p:txBody>
      </p:sp>
    </p:spTree>
    <p:extLst>
      <p:ext uri="{BB962C8B-B14F-4D97-AF65-F5344CB8AC3E}">
        <p14:creationId xmlns:p14="http://schemas.microsoft.com/office/powerpoint/2010/main" val="381774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0" r="25970" b="13963"/>
          <a:stretch/>
        </p:blipFill>
        <p:spPr>
          <a:xfrm>
            <a:off x="762000" y="1828800"/>
            <a:ext cx="7620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4636"/>
            <a:ext cx="313285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684" y="3352800"/>
            <a:ext cx="8955316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khóm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33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3710" y="4375101"/>
            <a:ext cx="6864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82618" y="3886200"/>
            <a:ext cx="6557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10400" y="4370483"/>
            <a:ext cx="598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0188" r="9819" b="12328"/>
          <a:stretch/>
        </p:blipFill>
        <p:spPr>
          <a:xfrm>
            <a:off x="23091" y="1820"/>
            <a:ext cx="9120909" cy="312238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7227455" y="3865417"/>
            <a:ext cx="609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38451" y="4876800"/>
            <a:ext cx="614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19492" y="4370483"/>
            <a:ext cx="609600" cy="4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97" y="-146477"/>
            <a:ext cx="2195015" cy="1143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3973" y="315799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05580" y="368469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9676" y="42304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mê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9273" r="14059" b="9009"/>
          <a:stretch/>
        </p:blipFill>
        <p:spPr>
          <a:xfrm>
            <a:off x="914400" y="1447800"/>
            <a:ext cx="7543800" cy="4114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78245"/>
            <a:ext cx="2729356" cy="14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109331" y="916884"/>
            <a:ext cx="8925339" cy="490218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" y="857250"/>
            <a:ext cx="8318754" cy="49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4789663" y="1111898"/>
            <a:ext cx="1843088" cy="4286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Củng cố</a:t>
            </a:r>
            <a:endParaRPr kumimoji="0" lang="en-US" sz="24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1602581" y="3338157"/>
            <a:ext cx="5938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Con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vần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c, </a:t>
            </a:r>
            <a:r>
              <a:rPr lang="en-US" altLang="en-US" sz="27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kumimoji="0" lang="en-US" alt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c, </a:t>
            </a:r>
            <a:r>
              <a:rPr kumimoji="0" lang="en-US" alt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ưc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1650587" y="4379976"/>
            <a:ext cx="5538788" cy="9233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kumimoji="0" lang="vi-VN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Noodle &amp; Pals -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0"/>
            <a:ext cx="80772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6622" y="4774466"/>
            <a:ext cx="7938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3903" y="4774466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5336" y="5266909"/>
            <a:ext cx="708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600" y="4774466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27369" r="895" b="22877"/>
          <a:stretch/>
        </p:blipFill>
        <p:spPr>
          <a:xfrm>
            <a:off x="519732" y="1371501"/>
            <a:ext cx="8152249" cy="3328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5800" y="4774466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06264" y="602060"/>
            <a:ext cx="51468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47: OC ÔC UC ƯC</a:t>
            </a:r>
            <a:endParaRPr lang="en-US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5334" y="2379921"/>
            <a:ext cx="3896751" cy="15263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4737" y="2323651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6931" y="2419818"/>
            <a:ext cx="8435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+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9583" y="2372886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003399"/>
                </a:solidFill>
                <a:latin typeface="Arial" charset="0"/>
                <a:cs typeface="Arial" charset="0"/>
              </a:rPr>
              <a:t>c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76800" y="2112636"/>
            <a:ext cx="1617639" cy="22578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63398" y="2119670"/>
            <a:ext cx="2026774" cy="22578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4475" y="1730655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076" y="1772722"/>
            <a:ext cx="124906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003399"/>
                </a:solidFill>
                <a:latin typeface="Arial" charset="0"/>
                <a:cs typeface="Arial" charset="0"/>
              </a:rPr>
              <a:t>c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530" y="2330819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Arial" charset="0"/>
                <a:cs typeface="Arial" charset="0"/>
              </a:rPr>
              <a:t>ô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124" y="2372753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84475" y="1772589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noProof="0" dirty="0">
                <a:solidFill>
                  <a:srgbClr val="FF0000"/>
                </a:solidFill>
                <a:latin typeface="Arial" charset="0"/>
                <a:cs typeface="Arial" charset="0"/>
              </a:rPr>
              <a:t>ô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976" y="1751622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 err="1">
                <a:solidFill>
                  <a:srgbClr val="FF0000"/>
                </a:solidFill>
                <a:latin typeface="Arial" charset="0"/>
                <a:cs typeface="Arial" charset="0"/>
              </a:rPr>
              <a:t>u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1417" y="2414687"/>
            <a:ext cx="9396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Arial" charset="0"/>
                <a:cs typeface="Arial" charset="0"/>
              </a:rPr>
              <a:t>ư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4731" y="1793556"/>
            <a:ext cx="160973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noProof="0" dirty="0">
                <a:solidFill>
                  <a:srgbClr val="FF0000"/>
                </a:solidFill>
                <a:latin typeface="Arial" charset="0"/>
                <a:cs typeface="Arial" charset="0"/>
              </a:rPr>
              <a:t>ư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5" y="-42186"/>
            <a:ext cx="190234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8" grpId="0"/>
      <p:bldP spid="8" grpId="1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2156229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130219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130219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7382" y="-225600"/>
            <a:ext cx="1643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-16820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­­</a:t>
            </a:r>
            <a:r>
              <a:rPr lang="en-US" sz="7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2518" y="3425551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8082" y="3425551"/>
            <a:ext cx="1439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6041" y="3425551"/>
            <a:ext cx="1418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5726" y="3425550"/>
            <a:ext cx="110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3414" y="4608145"/>
            <a:ext cx="172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62659" y="4615129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8082" y="-225600"/>
            <a:ext cx="17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8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0100" y="-197561"/>
            <a:ext cx="179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9094" y="4615129"/>
            <a:ext cx="172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9400" y="4615129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7382" y="-228600"/>
            <a:ext cx="1643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80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-170684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­­</a:t>
            </a:r>
            <a:r>
              <a:rPr lang="en-US" sz="7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80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38082" y="-228600"/>
            <a:ext cx="17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80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10100" y="-197562"/>
            <a:ext cx="179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80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7245" y="3425550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48749" y="3442424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86107" y="3425549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3399" y="3425548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1562" y="4605145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35815" y="4615129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68827" y="4616793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30845" y="4615129"/>
            <a:ext cx="13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15" grpId="0"/>
      <p:bldP spid="16" grpId="0"/>
      <p:bldP spid="17" grpId="0"/>
      <p:bldP spid="18" grpId="0"/>
      <p:bldP spid="19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3325" y="2100961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999" y="2194291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1725" y="4341189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224384" y="2743200"/>
            <a:ext cx="895066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475458" y="4963227"/>
            <a:ext cx="85101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98786" y="2836939"/>
            <a:ext cx="78233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7" r="77164" b="28033"/>
          <a:stretch/>
        </p:blipFill>
        <p:spPr>
          <a:xfrm>
            <a:off x="1" y="-6105"/>
            <a:ext cx="2286000" cy="2117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t="40775" r="56916" b="27236"/>
          <a:stretch/>
        </p:blipFill>
        <p:spPr>
          <a:xfrm>
            <a:off x="2315399" y="2100961"/>
            <a:ext cx="2213651" cy="2133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8" t="41172" r="25260" b="25772"/>
          <a:stretch/>
        </p:blipFill>
        <p:spPr>
          <a:xfrm>
            <a:off x="4529050" y="0"/>
            <a:ext cx="2375848" cy="21174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 t="41037" r="112" b="27903"/>
          <a:stretch/>
        </p:blipFill>
        <p:spPr>
          <a:xfrm>
            <a:off x="6934200" y="2141123"/>
            <a:ext cx="2191327" cy="20934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06280" y="419286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889847" y="4892813"/>
            <a:ext cx="119632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015018" y="205046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.VnAvant" pitchFamily="34" charset="0"/>
              </a:rPr>
              <a:t>góc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15018" y="121226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Avant" pitchFamily="34" charset="0"/>
              </a:rPr>
              <a:t>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62818" y="121226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4400" y="-184893"/>
            <a:ext cx="1643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67818" y="-127495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­­</a:t>
            </a:r>
            <a:r>
              <a:rPr lang="en-US" sz="7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55835" y="3238194"/>
            <a:ext cx="133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h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ọc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76473" y="3252049"/>
            <a:ext cx="111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sóc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40248" y="3258364"/>
            <a:ext cx="142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ốc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98782" y="3238194"/>
            <a:ext cx="111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ộc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91000" y="3238194"/>
            <a:ext cx="17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hục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78407" y="3212500"/>
            <a:ext cx="1376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cúc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05100" y="-184893"/>
            <a:ext cx="17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ô</a:t>
            </a:r>
            <a:r>
              <a:rPr lang="en-US" sz="800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7118" y="-156854"/>
            <a:ext cx="179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79041" y="3186806"/>
            <a:ext cx="17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đức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55759" y="3159946"/>
            <a:ext cx="1376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ực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6700" y="4321314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6135" y="4290021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37536" y="4318666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55125" y="4274442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1" y="857250"/>
            <a:ext cx="9143999" cy="51435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3424808" y="2107096"/>
              <a:ext cx="603398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Viết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bảng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4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71600" y="381000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  <a:ea typeface="HP001 4H"/>
              </a:rPr>
              <a:t>Ο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810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H"/>
                <a:ea typeface="HP001 4H"/>
              </a:rPr>
              <a:t>ə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770055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u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3770055"/>
            <a:ext cx="441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ưc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164</Words>
  <Application>Microsoft Office PowerPoint</Application>
  <PresentationFormat>On-screen Show (4:3)</PresentationFormat>
  <Paragraphs>84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.VnAvant</vt:lpstr>
      <vt:lpstr>Arial</vt:lpstr>
      <vt:lpstr>Arial-SGK-TV</vt:lpstr>
      <vt:lpstr>Calibri</vt:lpstr>
      <vt:lpstr>Calibri Light</vt:lpstr>
      <vt:lpstr>HP001 4 hàng</vt:lpstr>
      <vt:lpstr>HP001 4H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2020-08-23T18:12:36Z</dcterms:created>
  <dcterms:modified xsi:type="dcterms:W3CDTF">2022-11-06T03:13:59Z</dcterms:modified>
</cp:coreProperties>
</file>