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8" r:id="rId3"/>
    <p:sldId id="279" r:id="rId4"/>
    <p:sldId id="264" r:id="rId5"/>
    <p:sldId id="276" r:id="rId6"/>
    <p:sldId id="266" r:id="rId7"/>
    <p:sldId id="268" r:id="rId8"/>
    <p:sldId id="270" r:id="rId9"/>
    <p:sldId id="277" r:id="rId10"/>
    <p:sldId id="269" r:id="rId11"/>
    <p:sldId id="274" r:id="rId12"/>
    <p:sldId id="280" r:id="rId13"/>
    <p:sldId id="275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5505-2A74-4194-8405-7D4E4E59A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08378-8834-455F-8FEE-B67BD92B0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2B84-84F4-4CA3-9939-15137362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2F5F2-86B5-4B72-A12A-321B7136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89BD3-022F-4585-AC77-76292ACF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66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1AAD-F61F-4F8B-92CE-4F201274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FD6F-F796-48D6-8E8B-259225EB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07E3D-A7FF-45F3-8388-0B468C1C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932FB-320E-461D-A376-3FFCED93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8400D-24C1-4DE3-A034-DEACAC2D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86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02AB-9D4E-4A61-AC3E-FFFDD0FB0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F1571-2183-4AE7-96E4-69EF25092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98914-493B-4331-A2C5-E9C49651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1CAD0-502A-48A1-8F55-0170A15E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27182-462F-47C5-8256-4E2824A9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683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DD48-66EC-4F7F-8C98-3ACAA358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9173-B1D1-4CD3-864E-929756E8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D0628-A0E2-4DB0-91E2-3D88070E5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72FD3-B439-4E97-B44C-180EDF9F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A49CA-C380-4983-AAD2-680D2206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82CEC-5C07-4429-8A3C-94686208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86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10D1-5337-461F-BEA8-B2505F14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785CE-E464-4566-811F-0B605762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807D-36A9-4A91-99D2-D8E91BADA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242F9-231C-450C-BC47-5E1EE4EF6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763AD-9294-4FEF-BEA9-C9F605D5F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890B1-D1E4-4F55-8ACE-FC2C8A02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1BD95-8217-439B-B66C-D592A25C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AD6DC-D568-4764-B3C3-29B8BBD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67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647E-FAC0-414B-B8F2-F2FD3303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48DFD-4E5C-4D1D-9091-876120A3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4A7CD-9188-42F4-8FBB-DA46D93E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2B351-61BF-4D7F-9161-1F94458A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69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18146-4620-4674-AE91-6E0422EE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012E4-2FA1-41B3-A6E6-87FAD027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AFC86-8EE6-441E-9EEB-37939FD3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775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4381-743B-4ED1-B483-88F55766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DBE69-CB28-4A72-8BE0-1C67B98C3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9EDF6-A970-4F40-BE3A-44DD3EDDA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24B9D-2E74-4DEA-980C-5F4ECF70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94F9-B476-4155-84CA-76841A00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860DC-C766-4045-A281-4F55F929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41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25BE-9FB9-40D9-8A75-7226040A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521F9-4493-49CE-8EC2-D6E8FD4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0AB11-2DD3-4B0F-BEF6-BDF9241BB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631CD-51FB-40CD-92CB-97ACCB40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75C08-70ED-4E08-910B-6547C174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BD8A9-DBC5-428F-B8B3-3C3DFC74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63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6528-E8EE-41C1-B5EA-909BE054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C3506-046B-43A3-BC9E-73EE3F767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9327F-4ED9-4E48-9895-6D5FBCA6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12548-F07D-46BB-B592-42632FD1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952D8-4EE3-43F3-ABB1-817F9A1B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512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4484A-608F-4B9E-ADBF-A16FD867F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A1FB8-61B3-4B5F-954B-5EDF07CAB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1C98A-C838-4785-8F1A-F030E116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37611-ADFC-4E35-A0BE-82A1760A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3BD97-0F06-4C73-A218-165B456F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30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707925"/>
      </p:ext>
    </p:extLst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9B27F-D4D7-4638-A5B7-10924E3C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2712-761F-4D3C-A4E9-D7998BE1F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782D0-0A6A-4F0D-A699-099BA0DC5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A9EEE3C-FEC4-40B6-85D5-CABD84E5E0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11/6/2022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EC79A-6B8B-4DB9-B091-D4DE222E8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ABE44-FDEE-4A0E-819A-2AF54819C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EDB5CE6-0D59-4330-BAB3-EBE91FBAB0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75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7646" y="2522615"/>
            <a:ext cx="44619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017576" y="1609197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 THẦY CÔ VÀ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 GIA GIỜ HỌC</a:t>
            </a: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 t="10910" r="7761" b="7060"/>
          <a:stretch/>
        </p:blipFill>
        <p:spPr>
          <a:xfrm>
            <a:off x="0" y="0"/>
            <a:ext cx="9143999" cy="309753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6774" y="3429000"/>
            <a:ext cx="8985826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 Pa.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Sa Pa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Van,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Phìn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US" sz="35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886200" y="3886200"/>
            <a:ext cx="7434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962400" y="49530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66069" y="5473602"/>
            <a:ext cx="662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3973" y="315799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73" y="3752165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30244" y="43066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260" y="76200"/>
            <a:ext cx="2018466" cy="105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462337"/>
            <a:ext cx="5562601" cy="33956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38800" cy="351371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33143" y="1438492"/>
            <a:ext cx="28012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4588668"/>
            <a:ext cx="28012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Mây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4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t="15405" r="19653" b="13834"/>
          <a:stretch/>
        </p:blipFill>
        <p:spPr>
          <a:xfrm>
            <a:off x="609600" y="1371600"/>
            <a:ext cx="8077200" cy="4421875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</a:t>
            </a:r>
            <a:r>
              <a:rPr lang="en-US" sz="3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01FDF2-BADB-4EDD-A6C0-C8076AE344CF}"/>
              </a:ext>
            </a:extLst>
          </p:cNvPr>
          <p:cNvSpPr/>
          <p:nvPr/>
        </p:nvSpPr>
        <p:spPr>
          <a:xfrm>
            <a:off x="109331" y="916884"/>
            <a:ext cx="8925339" cy="490218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DEDA4D4B-8843-4535-99DE-0066A475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" y="857250"/>
            <a:ext cx="8318754" cy="49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4789663" y="1111898"/>
            <a:ext cx="1843088" cy="42862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US" sz="2475" b="1">
                <a:cs typeface="Arial" panose="020B0604020202020204" pitchFamily="34" charset="0"/>
              </a:rPr>
              <a:t>Củng cố</a:t>
            </a:r>
            <a:endParaRPr lang="en-US" sz="2475" b="1" dirty="0">
              <a:cs typeface="Arial" panose="020B0604020202020204" pitchFamily="34" charset="0"/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1602581" y="3338157"/>
            <a:ext cx="59388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ac,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ăc</a:t>
            </a:r>
            <a:r>
              <a:rPr lang="en-US" alt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7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âc</a:t>
            </a:r>
            <a:r>
              <a:rPr lang="en-US" alt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1650587" y="4379976"/>
            <a:ext cx="5538788" cy="9233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altLang="en-US" sz="27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Nói câu với một trong những từ ngữ con vừa tìm được</a:t>
            </a:r>
            <a:r>
              <a:rPr lang="vi-VN" altLang="en-US" sz="2700" b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700" b="1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6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Noodle &amp; Pals -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33400"/>
            <a:ext cx="80772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" t="34371" r="8294" b="21194"/>
          <a:stretch/>
        </p:blipFill>
        <p:spPr>
          <a:xfrm>
            <a:off x="685800" y="565803"/>
            <a:ext cx="7738281" cy="3819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800600"/>
            <a:ext cx="8736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Tây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Bắc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ruộng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bậc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thang,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thác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. 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42992" y="4800600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17481" y="4800600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4481" y="4800600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54374" y="565803"/>
            <a:ext cx="46011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46: AC ĂC ÂC</a:t>
            </a:r>
            <a:endParaRPr lang="en-US" sz="4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07002" y="2642192"/>
            <a:ext cx="2922563" cy="11447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1554" y="259998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0700" y="2672114"/>
            <a:ext cx="6783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2687" y="2636915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66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800601" y="2441728"/>
            <a:ext cx="1213229" cy="16933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40548" y="2447004"/>
            <a:ext cx="1520081" cy="16933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1356" y="2155241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9107" y="2155241"/>
            <a:ext cx="982961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5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1245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7704" y="2636915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87704" y="2594875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11228" y="2186792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0180" y="2134651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4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47" y="-152400"/>
            <a:ext cx="2362201" cy="123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7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8" grpId="0"/>
      <p:bldP spid="8" grpId="1"/>
      <p:bldP spid="9" grpId="0"/>
      <p:bldP spid="10" grpId="0"/>
      <p:bldP spid="10" grpId="1"/>
      <p:bldP spid="11" grpId="0"/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657761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âc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4572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5800" y="4585854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hắc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74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4585855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iấc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33800" y="645886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ăc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6800" y="657761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8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36109" y="652537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sz="8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00800" y="632307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en-US" sz="8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8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8691" y="45720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7891" y="4562763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56082" y="458585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ăc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95800" y="45720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66246" y="4586128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2800" y="4579203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4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9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31348" r="77142" b="26564"/>
          <a:stretch/>
        </p:blipFill>
        <p:spPr>
          <a:xfrm>
            <a:off x="914400" y="914400"/>
            <a:ext cx="1876301" cy="2163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40587" r="36883" b="29707"/>
          <a:stretch/>
        </p:blipFill>
        <p:spPr>
          <a:xfrm>
            <a:off x="3200400" y="1461278"/>
            <a:ext cx="2671948" cy="1527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35736" r="1299" b="28229"/>
          <a:stretch/>
        </p:blipFill>
        <p:spPr>
          <a:xfrm>
            <a:off x="5867400" y="1298606"/>
            <a:ext cx="2553195" cy="1852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697" y="3429001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sĩ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4290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uả gấc 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2717" y="3429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 áo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762000" y="4191000"/>
            <a:ext cx="6858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249227" y="4259997"/>
            <a:ext cx="9041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52800" y="4191000"/>
            <a:ext cx="9041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059545" y="249951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59545" y="166131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7345" y="166131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43000" y="308813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77000" y="290011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­âc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0795" y="3650397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79995" y="3650397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08745" y="3664252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56545" y="3664251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hắc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828145" y="36576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123545" y="365760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iấc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10000" y="296938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ăc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7760" y="4495799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sĩ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48663" y="4495798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8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uả gấc 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97780" y="4495800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80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ắc áo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16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1" y="857250"/>
            <a:ext cx="9143999" cy="5143500"/>
            <a:chOff x="0" y="0"/>
            <a:chExt cx="12191999" cy="68580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3424808" y="2107096"/>
              <a:ext cx="603398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4950" b="1" dirty="0" err="1">
                  <a:solidFill>
                    <a:prstClr val="white"/>
                  </a:solidFill>
                  <a:latin typeface="Arial-SGK-TV" pitchFamily="2" charset="0"/>
                  <a:cs typeface="Arial-SGK-TV" pitchFamily="2" charset="0"/>
                </a:rPr>
                <a:t>Viết</a:t>
              </a:r>
              <a:r>
                <a:rPr lang="en-US" sz="4950" b="1" dirty="0">
                  <a:solidFill>
                    <a:prstClr val="white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950" b="1" dirty="0" err="1">
                  <a:solidFill>
                    <a:prstClr val="white"/>
                  </a:solidFill>
                  <a:latin typeface="Arial-SGK-TV" pitchFamily="2" charset="0"/>
                  <a:cs typeface="Arial-SGK-TV" pitchFamily="2" charset="0"/>
                </a:rPr>
                <a:t>bảng</a:t>
              </a:r>
              <a:r>
                <a:rPr lang="en-US" sz="4950" b="1" dirty="0">
                  <a:solidFill>
                    <a:prstClr val="white"/>
                  </a:solidFill>
                  <a:latin typeface="Arial-SGK-TV" pitchFamily="2" charset="0"/>
                  <a:cs typeface="Arial-SGK-TV" pitchFamily="2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57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8" r="38571" b="14139"/>
          <a:stretch/>
        </p:blipFill>
        <p:spPr>
          <a:xfrm>
            <a:off x="1371600" y="1676400"/>
            <a:ext cx="64770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3581400" cy="10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188</Words>
  <Application>Microsoft Office PowerPoint</Application>
  <PresentationFormat>On-screen Show (4:3)</PresentationFormat>
  <Paragraphs>68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2020-08-23T18:12:36Z</dcterms:created>
  <dcterms:modified xsi:type="dcterms:W3CDTF">2022-11-06T03:13:24Z</dcterms:modified>
</cp:coreProperties>
</file>