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318" r:id="rId2"/>
    <p:sldId id="292" r:id="rId3"/>
    <p:sldId id="294" r:id="rId4"/>
    <p:sldId id="295" r:id="rId5"/>
    <p:sldId id="296" r:id="rId6"/>
    <p:sldId id="297" r:id="rId7"/>
    <p:sldId id="319" r:id="rId8"/>
    <p:sldId id="300" r:id="rId9"/>
    <p:sldId id="316" r:id="rId10"/>
    <p:sldId id="298" r:id="rId11"/>
    <p:sldId id="320" r:id="rId12"/>
    <p:sldId id="301" r:id="rId13"/>
    <p:sldId id="317" r:id="rId14"/>
    <p:sldId id="303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F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89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5C161-AB57-4B24-9837-8925A0BE8F5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DC7CB-22CF-46C1-8CC7-50B205A9A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8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C7CB-22CF-46C1-8CC7-50B205A9A7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22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C7CB-22CF-46C1-8CC7-50B205A9A7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34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1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8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7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9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3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7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0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3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9C6D-705B-4CB3-A477-E559EA63645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solidFill>
                  <a:srgbClr val="0000FF"/>
                </a:solidFill>
              </a:rPr>
              <a:t>KHỞI ĐỘNG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uc-Xac-Xuc-Xe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3400" y="4167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4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74444" r="30005" b="5556"/>
          <a:stretch/>
        </p:blipFill>
        <p:spPr>
          <a:xfrm>
            <a:off x="25400" y="1066799"/>
            <a:ext cx="9118600" cy="414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5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  <a:endParaRPr 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ia-Con-Buom-Vang-Cao-Le-Ha-Tr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4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1084" y="4508599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   Bµ ®· nghØ h­</a:t>
            </a:r>
            <a:r>
              <a:rPr lang="en-US" sz="5200" b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u. Ngµy ngµy, bµ ®i chî, nÊu ¨n vµ ch¨m lo cho con ch¸u. Mçi lÇn ®</a:t>
            </a:r>
            <a:r>
              <a:rPr lang="en-US" sz="5200" b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­a bÐ ®i d¹o, bµ hay kÓ vÒ ngµy x</a:t>
            </a:r>
            <a:r>
              <a:rPr lang="en-US" sz="5700" b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­a. Lêi bµ dÞu ªm.</a:t>
            </a:r>
            <a:endParaRPr lang="en-US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6667" r="6616" b="64444"/>
          <a:stretch/>
        </p:blipFill>
        <p:spPr>
          <a:xfrm>
            <a:off x="-1" y="152400"/>
            <a:ext cx="9143999" cy="424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5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1084" y="4508599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   Bµ ®· nghØ h­</a:t>
            </a:r>
            <a:r>
              <a:rPr lang="en-US" sz="5200" b="1">
                <a:solidFill>
                  <a:srgbClr val="FF0000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. Ngµy ngµy, bµ ®i chî, nÊu ¨n vµ ch¨m lo cho con ch¸u. Mçi lÇn ®</a:t>
            </a:r>
            <a:r>
              <a:rPr lang="en-US" sz="5200" b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­a bÐ ®i d¹o, bµ hay kÓ vÒ ngµy x</a:t>
            </a:r>
            <a:r>
              <a:rPr lang="en-US" sz="5700" b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>
                <a:solidFill>
                  <a:srgbClr val="0000FF"/>
                </a:solidFill>
                <a:latin typeface=".VnAvant" pitchFamily="34" charset="0"/>
              </a:rPr>
              <a:t>­a. Lêi bµ dÞu ªm.</a:t>
            </a:r>
            <a:endParaRPr lang="en-US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6667" r="6616" b="64444"/>
          <a:stretch/>
        </p:blipFill>
        <p:spPr>
          <a:xfrm>
            <a:off x="-1" y="152400"/>
            <a:ext cx="9143999" cy="42454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24200" y="5879010"/>
            <a:ext cx="572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iu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3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49778" r="7768" b="4074"/>
          <a:stretch/>
        </p:blipFill>
        <p:spPr>
          <a:xfrm>
            <a:off x="0" y="-19050"/>
            <a:ext cx="9195158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2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44: </a:t>
            </a:r>
            <a:r>
              <a:rPr lang="en-US" sz="48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iu  </a:t>
            </a:r>
            <a:r>
              <a:rPr lang="en-US" sz="54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ư</a:t>
            </a:r>
            <a:r>
              <a:rPr lang="en-US" sz="48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u</a:t>
            </a:r>
            <a:endParaRPr lang="en-US" sz="4800" b="1" dirty="0" smtClean="0">
              <a:solidFill>
                <a:srgbClr val="0000FF"/>
              </a:solidFill>
              <a:latin typeface=".VnAvant" panose="020B7200000000000000" pitchFamily="34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3600" b="1" i="1" err="1" smtClean="0">
                <a:latin typeface=".VnTime" pitchFamily="34" charset="0"/>
                <a:cs typeface="Times New Roman" pitchFamily="18" charset="0"/>
              </a:rPr>
              <a:t>TiÕt</a:t>
            </a:r>
            <a:r>
              <a:rPr lang="en-US" sz="3600" b="1" i="1" smtClean="0">
                <a:latin typeface=".VnTime" pitchFamily="34" charset="0"/>
                <a:cs typeface="Times New Roman" pitchFamily="18" charset="0"/>
              </a:rPr>
              <a:t> 1 </a:t>
            </a:r>
            <a:endParaRPr lang="en-US" sz="3600" b="1" i="1" dirty="0">
              <a:latin typeface=".VnTime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03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4419600"/>
            <a:ext cx="7600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.VnAvant" panose="020B7200000000000000" pitchFamily="34" charset="0"/>
              </a:rPr>
              <a:t>Bµ ®· </a:t>
            </a:r>
            <a:r>
              <a:rPr lang="en-US" sz="3600" dirty="0" err="1" smtClean="0">
                <a:latin typeface=".VnAvant" panose="020B7200000000000000" pitchFamily="34" charset="0"/>
              </a:rPr>
              <a:t>nghØ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h</a:t>
            </a:r>
            <a:r>
              <a:rPr lang="en-US" sz="4400" dirty="0" err="1" smtClean="0">
                <a:latin typeface=".VnAvant" panose="020B7200000000000000" pitchFamily="34" charset="0"/>
              </a:rPr>
              <a:t>ư</a:t>
            </a:r>
            <a:r>
              <a:rPr lang="en-US" sz="3600" dirty="0" err="1" smtClean="0">
                <a:latin typeface=".VnAvant" panose="020B7200000000000000" pitchFamily="34" charset="0"/>
              </a:rPr>
              <a:t>u</a:t>
            </a:r>
            <a:r>
              <a:rPr lang="en-US" sz="3600" dirty="0" smtClean="0">
                <a:latin typeface=".VnAvant" panose="020B7200000000000000" pitchFamily="34" charset="0"/>
              </a:rPr>
              <a:t> mµ </a:t>
            </a:r>
            <a:r>
              <a:rPr lang="en-US" sz="3600" dirty="0" err="1" smtClean="0">
                <a:latin typeface=".VnAvant" panose="020B7200000000000000" pitchFamily="34" charset="0"/>
              </a:rPr>
              <a:t>lu«n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bËn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bÞu</a:t>
            </a:r>
            <a:r>
              <a:rPr lang="en-US" sz="3600" dirty="0" smtClean="0">
                <a:latin typeface=".VnAvant" panose="020B7200000000000000" pitchFamily="34" charset="0"/>
              </a:rPr>
              <a:t>.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24564" y="4419599"/>
            <a:ext cx="8050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59534" y="4484654"/>
            <a:ext cx="558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</a:rPr>
              <a:t>iu</a:t>
            </a:r>
            <a:endParaRPr 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67778"/>
          <a:stretch/>
        </p:blipFill>
        <p:spPr>
          <a:xfrm>
            <a:off x="-23570" y="914399"/>
            <a:ext cx="9167570" cy="304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6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37191" r="76552" b="57076"/>
          <a:stretch/>
        </p:blipFill>
        <p:spPr bwMode="auto">
          <a:xfrm>
            <a:off x="381000" y="507672"/>
            <a:ext cx="2191296" cy="11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83183" y="1652093"/>
            <a:ext cx="766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iu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1559760"/>
            <a:ext cx="10983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54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441659"/>
              </p:ext>
            </p:extLst>
          </p:nvPr>
        </p:nvGraphicFramePr>
        <p:xfrm>
          <a:off x="2585641" y="3048000"/>
          <a:ext cx="3505200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752600"/>
              </a:tblGrid>
              <a:tr h="102870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5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ưu</a:t>
                      </a:r>
                      <a:endParaRPr lang="en-US" sz="5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0287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5400" b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ưu</a:t>
                      </a:r>
                      <a:endParaRPr lang="en-US" sz="5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290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0088" y="1889079"/>
            <a:ext cx="5743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.VnAvant" pitchFamily="34" charset="0"/>
              </a:rPr>
              <a:t>dÞu      ®Þu      xÝu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1676400"/>
            <a:ext cx="5271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iu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  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  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iu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      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iu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4209" y="3741318"/>
            <a:ext cx="6177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.VnAvant" pitchFamily="34" charset="0"/>
              </a:rPr>
              <a:t>h­</a:t>
            </a:r>
            <a:r>
              <a:rPr lang="vi-VN" sz="6000" b="1" smtClean="0">
                <a:latin typeface=".VnAvant" pitchFamily="34" charset="0"/>
              </a:rPr>
              <a:t>ư</a:t>
            </a:r>
            <a:r>
              <a:rPr lang="vi-VN" sz="4800" b="1" smtClean="0">
                <a:latin typeface=".VnAvant" pitchFamily="34" charset="0"/>
              </a:rPr>
              <a:t>u</a:t>
            </a:r>
            <a:r>
              <a:rPr lang="en-US" sz="4800" b="1">
                <a:latin typeface=".VnAvant" pitchFamily="34" charset="0"/>
              </a:rPr>
              <a:t> </a:t>
            </a:r>
            <a:r>
              <a:rPr lang="en-US" sz="4800" b="1" smtClean="0">
                <a:latin typeface=".VnAvant" pitchFamily="34" charset="0"/>
              </a:rPr>
              <a:t>    m</a:t>
            </a:r>
            <a:r>
              <a:rPr lang="vi-VN" sz="6000" b="1" smtClean="0">
                <a:latin typeface=".VnAvant" pitchFamily="34" charset="0"/>
              </a:rPr>
              <a:t>ư</a:t>
            </a:r>
            <a:r>
              <a:rPr lang="vi-VN" sz="4800" b="1" smtClean="0">
                <a:latin typeface=".VnAvant" pitchFamily="34" charset="0"/>
              </a:rPr>
              <a:t>u</a:t>
            </a:r>
            <a:r>
              <a:rPr lang="en-US" sz="4800" b="1" smtClean="0">
                <a:latin typeface=".VnAvant" pitchFamily="34" charset="0"/>
              </a:rPr>
              <a:t>      l</a:t>
            </a:r>
            <a:r>
              <a:rPr lang="vi-VN" sz="5400" b="1" smtClean="0">
                <a:latin typeface=".VnAvant" pitchFamily="34" charset="0"/>
              </a:rPr>
              <a:t>ư</a:t>
            </a:r>
            <a:r>
              <a:rPr lang="vi-VN" sz="4400" b="1" smtClean="0">
                <a:latin typeface=".VnAvant" pitchFamily="34" charset="0"/>
              </a:rPr>
              <a:t>u</a:t>
            </a:r>
            <a:endParaRPr lang="vi-VN" sz="4800" b="1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1200" y="3733800"/>
            <a:ext cx="61238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4800" b="1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44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    </a:t>
            </a:r>
            <a:r>
              <a:rPr lang="vi-VN" sz="6000" b="1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4800" b="1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       </a:t>
            </a:r>
            <a:r>
              <a:rPr lang="vi-VN" sz="5400" b="1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4400" b="1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vi-VN" sz="48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0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8" grpId="0" build="allAtOnce"/>
      <p:bldP spid="6" grpId="0" build="allAtOnce"/>
      <p:bldP spid="10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0856" y="2426111"/>
            <a:ext cx="1579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.VnAvant" pitchFamily="34" charset="0"/>
              </a:rPr>
              <a:t>c¸i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r×u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7371" y="5450331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.VnAvant" pitchFamily="34" charset="0"/>
              </a:rPr>
              <a:t>qu</a:t>
            </a:r>
            <a:r>
              <a:rPr lang="en-US" sz="3600" b="1" dirty="0" smtClean="0">
                <a:latin typeface=".VnAvant" pitchFamily="34" charset="0"/>
              </a:rPr>
              <a:t>¶ </a:t>
            </a:r>
            <a:r>
              <a:rPr lang="en-US" sz="3600" b="1" dirty="0" err="1" smtClean="0">
                <a:latin typeface=".VnAvant" pitchFamily="34" charset="0"/>
              </a:rPr>
              <a:t>lùu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11661" y="2521359"/>
            <a:ext cx="1717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c¸i ®Þu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3" t="58895" r="69246" b="32357"/>
          <a:stretch/>
        </p:blipFill>
        <p:spPr>
          <a:xfrm>
            <a:off x="972130" y="456481"/>
            <a:ext cx="2133600" cy="177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1" t="58241" r="48838" b="33011"/>
          <a:stretch/>
        </p:blipFill>
        <p:spPr>
          <a:xfrm>
            <a:off x="6229525" y="559691"/>
            <a:ext cx="2133600" cy="177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4" t="58930" r="29065" b="32322"/>
          <a:stretch/>
        </p:blipFill>
        <p:spPr>
          <a:xfrm>
            <a:off x="972130" y="3519155"/>
            <a:ext cx="2133600" cy="177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4" t="58688" r="7695" b="32564"/>
          <a:stretch/>
        </p:blipFill>
        <p:spPr>
          <a:xfrm>
            <a:off x="6229525" y="3622365"/>
            <a:ext cx="2133600" cy="177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442141" y="553187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.VnAvant" pitchFamily="34" charset="0"/>
              </a:rPr>
              <a:t>con </a:t>
            </a:r>
            <a:r>
              <a:rPr lang="en-US" sz="3600" b="1" dirty="0" err="1" smtClean="0">
                <a:latin typeface=".VnAvant" pitchFamily="34" charset="0"/>
              </a:rPr>
              <a:t>cõu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09800" y="2449870"/>
            <a:ext cx="572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iu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43800" y="2521358"/>
            <a:ext cx="572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iu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94283" y="5450330"/>
            <a:ext cx="739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ùu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34161" y="5531874"/>
            <a:ext cx="739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õu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8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  <p:bldP spid="19" grpId="0"/>
      <p:bldP spid="16" grpId="0"/>
      <p:bldP spid="21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  <a:endParaRPr 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a-Nha-Thuong-Nhau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0" y="3889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  <a:latin typeface=".VnAvant" pitchFamily="34" charset="0"/>
              </a:rPr>
              <a:t>ViÕt</a:t>
            </a:r>
            <a:r>
              <a:rPr lang="en-US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vant" pitchFamily="34" charset="0"/>
              </a:rPr>
              <a:t>bảng</a:t>
            </a:r>
            <a:r>
              <a:rPr lang="en-US" dirty="0" smtClean="0">
                <a:solidFill>
                  <a:srgbClr val="0000FF"/>
                </a:solidFill>
                <a:latin typeface=".VnAvant" pitchFamily="34" charset="0"/>
              </a:rPr>
              <a:t> con</a:t>
            </a:r>
            <a:endParaRPr lang="en-US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4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73119" r="76756" b="21187"/>
          <a:stretch/>
        </p:blipFill>
        <p:spPr bwMode="auto">
          <a:xfrm>
            <a:off x="228600" y="228600"/>
            <a:ext cx="2249714" cy="111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20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44: </a:t>
            </a:r>
            <a:r>
              <a:rPr lang="en-US" sz="48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iu  </a:t>
            </a:r>
            <a:r>
              <a:rPr lang="en-US" sz="54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ư</a:t>
            </a:r>
            <a:r>
              <a:rPr lang="en-US" sz="48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u</a:t>
            </a:r>
            <a:endParaRPr lang="en-US" sz="4800" b="1" dirty="0" smtClean="0">
              <a:solidFill>
                <a:srgbClr val="0000FF"/>
              </a:solidFill>
              <a:latin typeface=".VnAvant" panose="020B7200000000000000" pitchFamily="34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3600" b="1" i="1" err="1" smtClean="0">
                <a:latin typeface=".VnTime" pitchFamily="34" charset="0"/>
                <a:cs typeface="Times New Roman" pitchFamily="18" charset="0"/>
              </a:rPr>
              <a:t>TiÕt</a:t>
            </a:r>
            <a:r>
              <a:rPr lang="en-US" sz="3600" b="1" i="1" smtClean="0">
                <a:latin typeface=".VnTime" pitchFamily="34" charset="0"/>
                <a:cs typeface="Times New Roman" pitchFamily="18" charset="0"/>
              </a:rPr>
              <a:t> 2 </a:t>
            </a:r>
            <a:endParaRPr lang="en-US" sz="3600" b="1" i="1" dirty="0">
              <a:latin typeface=".VnTime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30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TIẾNG VIỆT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 - &amp;quot;TIẾNG VIỆT&amp;quot;&quot;/&gt;&lt;property id=&quot;20307&quot; value=&quot;264&quot;/&gt;&lt;/object&gt;&lt;object type=&quot;3&quot; unique_id=&quot;10011&quot;&gt;&lt;property id=&quot;20148&quot; value=&quot;5&quot;/&gt;&lt;property id=&quot;20300&quot; value=&quot;Slide 9 - &amp;quot;ViÕt vë&amp;quot;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 - &amp;quot;TIẾNG VIỆT&amp;quot;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 - &amp;quot;TIẾNG VIỆT&amp;quot;&quot;/&gt;&lt;property id=&quot;20307&quot; value=&quot;275&quot;/&gt;&lt;/object&gt;&lt;object type=&quot;3&quot; unique_id=&quot;10022&quot;&gt;&lt;property id=&quot;20148&quot; value=&quot;5&quot;/&gt;&lt;property id=&quot;20300&quot; value=&quot;Slide 20 - &amp;quot;ViÕt vë&amp;quot;&quot;/&gt;&lt;property id=&quot;20307&quot; value=&quot;276&quot;/&gt;&lt;/object&gt;&lt;object type=&quot;3&quot; unique_id=&quot;10023&quot;&gt;&lt;property id=&quot;20148&quot; value=&quot;5&quot;/&gt;&lt;property id=&quot;20300&quot; value=&quot;Slide 21&quot;/&gt;&lt;property id=&quot;20307&quot; value=&quot;277&quot;/&gt;&lt;/object&gt;&lt;object type=&quot;3&quot; unique_id=&quot;10024&quot;&gt;&lt;property id=&quot;20148&quot; value=&quot;5&quot;/&gt;&lt;property id=&quot;20300&quot; value=&quot;Slide 22&quot;/&gt;&lt;property id=&quot;20307&quot; value=&quot;278&quot;/&gt;&lt;/object&gt;&lt;object type=&quot;3&quot; unique_id=&quot;10025&quot;&gt;&lt;property id=&quot;20148&quot; value=&quot;5&quot;/&gt;&lt;property id=&quot;20300&quot; value=&quot;Slide 23&quot;/&gt;&lt;property id=&quot;20307&quot; value=&quot;279&quot;/&gt;&lt;/object&gt;&lt;object type=&quot;3&quot; unique_id=&quot;10026&quot;&gt;&lt;property id=&quot;20148&quot; value=&quot;5&quot;/&gt;&lt;property id=&quot;20300&quot; value=&quot;Slide 24 - &amp;quot;TIẾNG VIỆT&amp;quot;&quot;/&gt;&lt;property id=&quot;20307&quot; value=&quot;280&quot;/&gt;&lt;/object&gt;&lt;object type=&quot;3&quot; unique_id=&quot;10027&quot;&gt;&lt;property id=&quot;20148&quot; value=&quot;5&quot;/&gt;&lt;property id=&quot;20300&quot; value=&quot;Slide 25&quot;/&gt;&lt;property id=&quot;20307&quot; value=&quot;281&quot;/&gt;&lt;/object&gt;&lt;object type=&quot;3&quot; unique_id=&quot;10028&quot;&gt;&lt;property id=&quot;20148&quot; value=&quot;5&quot;/&gt;&lt;property id=&quot;20300&quot; value=&quot;Slide 26&quot;/&gt;&lt;property id=&quot;20307&quot; value=&quot;282&quot;/&gt;&lt;/object&gt;&lt;object type=&quot;3&quot; unique_id=&quot;10029&quot;&gt;&lt;property id=&quot;20148&quot; value=&quot;5&quot;/&gt;&lt;property id=&quot;20300&quot; value=&quot;Slide 27&quot;/&gt;&lt;property id=&quot;20307&quot; value=&quot;283&quot;/&gt;&lt;/object&gt;&lt;object type=&quot;3&quot; unique_id=&quot;10030&quot;&gt;&lt;property id=&quot;20148&quot; value=&quot;5&quot;/&gt;&lt;property id=&quot;20300&quot; value=&quot;Slide 28&quot;/&gt;&lt;property id=&quot;20307&quot; value=&quot;284&quot;/&gt;&lt;/object&gt;&lt;object type=&quot;3&quot; unique_id=&quot;10031&quot;&gt;&lt;property id=&quot;20148&quot; value=&quot;5&quot;/&gt;&lt;property id=&quot;20300&quot; value=&quot;Slide 29&quot;/&gt;&lt;property id=&quot;20307&quot; value=&quot;285&quot;/&gt;&lt;/object&gt;&lt;object type=&quot;3&quot; unique_id=&quot;10032&quot;&gt;&lt;property id=&quot;20148&quot; value=&quot;5&quot;/&gt;&lt;property id=&quot;20300&quot; value=&quot;Slide 30 - &amp;quot;TIẾNG VIỆT&amp;quot;&quot;/&gt;&lt;property id=&quot;20307&quot; value=&quot;286&quot;/&gt;&lt;/object&gt;&lt;object type=&quot;3&quot; unique_id=&quot;10033&quot;&gt;&lt;property id=&quot;20148&quot; value=&quot;5&quot;/&gt;&lt;property id=&quot;20300&quot; value=&quot;Slide 31 - &amp;quot;ViÕt vë&amp;quot;&quot;/&gt;&lt;property id=&quot;20307&quot; value=&quot;287&quot;/&gt;&lt;/object&gt;&lt;object type=&quot;3&quot; unique_id=&quot;10034&quot;&gt;&lt;property id=&quot;20148&quot; value=&quot;5&quot;/&gt;&lt;property id=&quot;20300&quot; value=&quot;Slide 32&quot;/&gt;&lt;property id=&quot;20307&quot; value=&quot;288&quot;/&gt;&lt;/object&gt;&lt;object type=&quot;3&quot; unique_id=&quot;10035&quot;&gt;&lt;property id=&quot;20148&quot; value=&quot;5&quot;/&gt;&lt;property id=&quot;20300&quot; value=&quot;Slide 33&quot;/&gt;&lt;property id=&quot;20307&quot; value=&quot;290&quot;/&gt;&lt;/object&gt;&lt;object type=&quot;3&quot; unique_id=&quot;10036&quot;&gt;&lt;property id=&quot;20148&quot; value=&quot;5&quot;/&gt;&lt;property id=&quot;20300&quot; value=&quot;Slide 34&quot;/&gt;&lt;property id=&quot;20307&quot; value=&quot;289&quot;/&gt;&lt;/object&gt;&lt;object type=&quot;3&quot; unique_id=&quot;10037&quot;&gt;&lt;property id=&quot;20148&quot; value=&quot;5&quot;/&gt;&lt;property id=&quot;20300&quot; value=&quot;Slide 35&quot;/&gt;&lt;property id=&quot;20307&quot; value=&quot;291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</TotalTime>
  <Words>166</Words>
  <Application>Microsoft Office PowerPoint</Application>
  <PresentationFormat>On-screen Show (4:3)</PresentationFormat>
  <Paragraphs>35</Paragraphs>
  <Slides>14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.VnAvant</vt:lpstr>
      <vt:lpstr>.VnTime</vt:lpstr>
      <vt:lpstr>Arial</vt:lpstr>
      <vt:lpstr>Calibri</vt:lpstr>
      <vt:lpstr>Times New Roman</vt:lpstr>
      <vt:lpstr>Office Theme</vt:lpstr>
      <vt:lpstr>KHỞI ĐỘNG</vt:lpstr>
      <vt:lpstr>TIẾNG VIỆT</vt:lpstr>
      <vt:lpstr>PowerPoint Presentation</vt:lpstr>
      <vt:lpstr>PowerPoint Presentation</vt:lpstr>
      <vt:lpstr>PowerPoint Presentation</vt:lpstr>
      <vt:lpstr>PowerPoint Presentation</vt:lpstr>
      <vt:lpstr>THƯ GIÃN</vt:lpstr>
      <vt:lpstr>ViÕt bảng con</vt:lpstr>
      <vt:lpstr>TIẾNG VIỆT</vt:lpstr>
      <vt:lpstr>PowerPoint Presentation</vt:lpstr>
      <vt:lpstr>THƯ GIÃN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Microsoft account</cp:lastModifiedBy>
  <cp:revision>42</cp:revision>
  <dcterms:created xsi:type="dcterms:W3CDTF">2020-08-12T07:49:48Z</dcterms:created>
  <dcterms:modified xsi:type="dcterms:W3CDTF">2022-10-30T08:30:05Z</dcterms:modified>
</cp:coreProperties>
</file>