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91" r:id="rId2"/>
    <p:sldId id="280" r:id="rId3"/>
    <p:sldId id="281" r:id="rId4"/>
    <p:sldId id="282" r:id="rId5"/>
    <p:sldId id="283" r:id="rId6"/>
    <p:sldId id="284" r:id="rId7"/>
    <p:sldId id="292" r:id="rId8"/>
    <p:sldId id="287" r:id="rId9"/>
    <p:sldId id="286" r:id="rId10"/>
    <p:sldId id="285" r:id="rId11"/>
    <p:sldId id="293" r:id="rId12"/>
    <p:sldId id="288" r:id="rId13"/>
    <p:sldId id="294" r:id="rId14"/>
    <p:sldId id="290" r:id="rId15"/>
    <p:sldId id="289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KHỞI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6632" r="28334" b="5952"/>
          <a:stretch/>
        </p:blipFill>
        <p:spPr>
          <a:xfrm>
            <a:off x="0" y="1143000"/>
            <a:ext cx="9197550" cy="36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6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ª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giµn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trÇu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c¶i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dÒn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vµ c¶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d­</a:t>
            </a:r>
            <a:r>
              <a:rPr lang="en-US" sz="52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hÊu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GÇn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tre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nhá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lµ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d·y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.­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6240" y="70104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6093" y="746620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184" y="7916306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7174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7295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334" r="9782" b="63333"/>
          <a:stretch/>
        </p:blipFill>
        <p:spPr>
          <a:xfrm>
            <a:off x="50736" y="-19051"/>
            <a:ext cx="9093264" cy="44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C131-9C0F-CB09-1EC4-EA0580CC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56CB4-AEA4-F056-AB1B-653FFDC96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Nhµ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ª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giµn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trÇu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Sau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c¶i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dÒn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vµ c¶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d­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hÊu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GÇn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tre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nhá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lµ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d·y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ª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giµn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trÇ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S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c¶i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dÒn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vµ c¶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d­</a:t>
            </a:r>
            <a:r>
              <a:rPr lang="en-US" sz="52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hÊ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GÇn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cÇ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tre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nhá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lµ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d·y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.­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334" r="9782" b="63333"/>
          <a:stretch/>
        </p:blipFill>
        <p:spPr>
          <a:xfrm>
            <a:off x="50736" y="-19051"/>
            <a:ext cx="9093264" cy="44168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5000" y="489458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5572" y="53975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71758" y="53975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7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50462" r="6094" b="5689"/>
          <a:stretch/>
        </p:blipFill>
        <p:spPr>
          <a:xfrm>
            <a:off x="-177864" y="381000"/>
            <a:ext cx="9321864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43 : </a:t>
            </a:r>
            <a:r>
              <a:rPr lang="en-US" sz="4800" b="1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au - ©u - ªu</a:t>
            </a:r>
          </a:p>
          <a:p>
            <a:pPr marL="82296" indent="0" algn="ctr">
              <a:buNone/>
            </a:pPr>
            <a:r>
              <a:rPr lang="en-US" sz="3600" b="1" i="1">
                <a:latin typeface=".VnTime" pitchFamily="34" charset="0"/>
                <a:cs typeface="Times New Roman" pitchFamily="18" charset="0"/>
              </a:rPr>
              <a:t>TiÕt </a:t>
            </a:r>
            <a:r>
              <a:rPr lang="en-US" sz="3600" b="1" i="1" dirty="0">
                <a:latin typeface=".VnTime" pitchFamily="34" charset="0"/>
                <a:cs typeface="Times New Roman" pitchFamily="18" charset="0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6118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6036" y="4383370"/>
            <a:ext cx="7334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§µn </a:t>
            </a:r>
            <a:r>
              <a:rPr lang="en-US" sz="3600" dirty="0" err="1">
                <a:latin typeface=".VnAvant" panose="020B7200000000000000" pitchFamily="34" charset="0"/>
              </a:rPr>
              <a:t>sÎ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n©u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kªu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rÝu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rÝt</a:t>
            </a:r>
            <a:r>
              <a:rPr lang="en-US" sz="3600" dirty="0">
                <a:latin typeface=".VnAvant" panose="020B7200000000000000" pitchFamily="34" charset="0"/>
              </a:rPr>
              <a:t> ë </a:t>
            </a:r>
            <a:r>
              <a:rPr lang="en-US" sz="3600" dirty="0" err="1">
                <a:latin typeface=".VnAvant" panose="020B7200000000000000" pitchFamily="34" charset="0"/>
              </a:rPr>
              <a:t>sau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</a:t>
            </a:r>
            <a:r>
              <a:rPr lang="en-US" sz="3600" dirty="0">
                <a:latin typeface=".VnAvant" panose="020B7200000000000000" pitchFamily="34" charset="0"/>
              </a:rPr>
              <a:t>µ.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2171" y="4402420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8900" y="4382914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0192" y="4382413"/>
            <a:ext cx="764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6667"/>
          <a:stretch/>
        </p:blipFill>
        <p:spPr>
          <a:xfrm>
            <a:off x="0" y="685800"/>
            <a:ext cx="9144000" cy="32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9526" y="1652093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2403" y="1652094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4471" y="1652093"/>
            <a:ext cx="1043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ªu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311315"/>
              </p:ext>
            </p:extLst>
          </p:nvPr>
        </p:nvGraphicFramePr>
        <p:xfrm>
          <a:off x="2819400" y="3200400"/>
          <a:ext cx="35052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cau     tµu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3541" y="2477398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bËu     gÊu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867" y="2466960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3600" b="1">
                <a:latin typeface=".VnAvant" pitchFamily="34" charset="0"/>
              </a:rPr>
              <a:t>     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4896" y="2324997"/>
            <a:ext cx="229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©u  </a:t>
            </a: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©u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514" y="2445133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khÒu      rªu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9726" y="2292732"/>
            <a:ext cx="227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ªu 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   ªu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  <p:bldP spid="6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rau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cñ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865" y="5491697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chó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tÔu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con </a:t>
            </a:r>
            <a:r>
              <a:rPr lang="en-US" sz="3600" b="1" dirty="0" err="1">
                <a:latin typeface=".VnAvant" pitchFamily="34" charset="0"/>
              </a:rPr>
              <a:t>tr©u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58635" r="60834" b="31496"/>
          <a:stretch/>
        </p:blipFill>
        <p:spPr>
          <a:xfrm>
            <a:off x="630045" y="389164"/>
            <a:ext cx="2817770" cy="18423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58821" r="33858" b="31310"/>
          <a:stretch/>
        </p:blipFill>
        <p:spPr>
          <a:xfrm>
            <a:off x="5936337" y="389164"/>
            <a:ext cx="2817770" cy="18423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58777" r="8650" b="31354"/>
          <a:stretch/>
        </p:blipFill>
        <p:spPr>
          <a:xfrm>
            <a:off x="3118567" y="3352800"/>
            <a:ext cx="2817770" cy="1842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0" y="2413821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au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0" y="233769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©u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61865" y="549169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Ôu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1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-Ong-Nau-Va-Em-B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473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.VnAvant" pitchFamily="34" charset="0"/>
              </a:rPr>
              <a:t>bảng</a:t>
            </a:r>
            <a:r>
              <a:rPr lang="en-US" dirty="0">
                <a:solidFill>
                  <a:srgbClr val="0000FF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3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43 </a:t>
            </a:r>
            <a:r>
              <a:rPr lang="en-US" sz="4800" b="1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au  ©u  ªu</a:t>
            </a:r>
            <a:endParaRPr lang="en-US" sz="4800" b="1" dirty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>
                <a:latin typeface=".VnTime" pitchFamily="34" charset="0"/>
                <a:cs typeface="Times New Roman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1823740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254</Words>
  <Application>Microsoft Office PowerPoint</Application>
  <PresentationFormat>On-screen Show (4:3)</PresentationFormat>
  <Paragraphs>43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.VnTime</vt:lpstr>
      <vt:lpstr>Arial</vt:lpstr>
      <vt:lpstr>Calibri</vt:lpstr>
      <vt:lpstr>Tahoma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ViÕt bảng con</vt:lpstr>
      <vt:lpstr>TIẾNG VIỆT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Quynh Nguyen Thi Nhu</cp:lastModifiedBy>
  <cp:revision>43</cp:revision>
  <dcterms:created xsi:type="dcterms:W3CDTF">2020-08-12T07:49:48Z</dcterms:created>
  <dcterms:modified xsi:type="dcterms:W3CDTF">2022-11-02T03:45:42Z</dcterms:modified>
</cp:coreProperties>
</file>