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81" r:id="rId2"/>
    <p:sldId id="269" r:id="rId3"/>
    <p:sldId id="270" r:id="rId4"/>
    <p:sldId id="271" r:id="rId5"/>
    <p:sldId id="272" r:id="rId6"/>
    <p:sldId id="273" r:id="rId7"/>
    <p:sldId id="279" r:id="rId8"/>
    <p:sldId id="275" r:id="rId9"/>
    <p:sldId id="274" r:id="rId10"/>
    <p:sldId id="280" r:id="rId11"/>
    <p:sldId id="277" r:id="rId12"/>
    <p:sldId id="282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54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KHỞI 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922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15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Trªn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®µn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chµo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mµo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bay ®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bay l¹i.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MÊy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chó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s¸o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®en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vui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vÐo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von.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Cßn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chim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vÉn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ch¨m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chØ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Chó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tha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r¬m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kh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«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vÒ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khÐo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lÐo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lµm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tæ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4914" y="447957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b="64444"/>
          <a:stretch/>
        </p:blipFill>
        <p:spPr>
          <a:xfrm>
            <a:off x="0" y="-431807"/>
            <a:ext cx="9143999" cy="48391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96856" y="448874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85334" y="447957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75187" y="4935372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278" y="538547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6268" y="5832108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6389" y="5832108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56B9-3F97-CCA9-770B-67F828A1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84A03-8657-1E48-F093-C789A643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8600" y="1600200"/>
            <a:ext cx="92202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.VnAvant" pitchFamily="34" charset="0"/>
              </a:rPr>
              <a:t> 	</a:t>
            </a:r>
            <a:r>
              <a:rPr lang="en-US" sz="2400" b="1" dirty="0" err="1">
                <a:latin typeface=".VnAvant" pitchFamily="34" charset="0"/>
              </a:rPr>
              <a:t>Trªn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c©y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cao</a:t>
            </a:r>
            <a:r>
              <a:rPr lang="en-US" sz="2400" b="1" dirty="0">
                <a:latin typeface=".VnAvant" pitchFamily="34" charset="0"/>
              </a:rPr>
              <a:t>, ®µn </a:t>
            </a:r>
            <a:r>
              <a:rPr lang="en-US" sz="2400" b="1" dirty="0" err="1">
                <a:latin typeface=".VnAvant" pitchFamily="34" charset="0"/>
              </a:rPr>
              <a:t>chµo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mµo</a:t>
            </a:r>
            <a:r>
              <a:rPr lang="en-US" sz="2400" b="1" dirty="0">
                <a:latin typeface=".VnAvant" pitchFamily="34" charset="0"/>
              </a:rPr>
              <a:t> bay ®</a:t>
            </a:r>
            <a:r>
              <a:rPr lang="en-US" sz="2400" b="1" dirty="0" err="1">
                <a:latin typeface=".VnAvant" pitchFamily="34" charset="0"/>
              </a:rPr>
              <a:t>i</a:t>
            </a:r>
            <a:r>
              <a:rPr lang="en-US" sz="2400" b="1" dirty="0">
                <a:latin typeface=".VnAvant" pitchFamily="34" charset="0"/>
              </a:rPr>
              <a:t>, bay l¹i. </a:t>
            </a:r>
            <a:r>
              <a:rPr lang="en-US" sz="2400" b="1" dirty="0" err="1">
                <a:latin typeface=".VnAvant" pitchFamily="34" charset="0"/>
              </a:rPr>
              <a:t>MÊy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chó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s¸o</a:t>
            </a:r>
            <a:r>
              <a:rPr lang="en-US" sz="2400" b="1" dirty="0">
                <a:latin typeface=".VnAvant" pitchFamily="34" charset="0"/>
              </a:rPr>
              <a:t> ®</a:t>
            </a:r>
            <a:r>
              <a:rPr lang="en-US" sz="2400" b="1" dirty="0" err="1">
                <a:latin typeface=".VnAvant" pitchFamily="34" charset="0"/>
              </a:rPr>
              <a:t>en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vui</a:t>
            </a:r>
            <a:r>
              <a:rPr lang="en-US" sz="2400" b="1" dirty="0">
                <a:latin typeface=".VnAvant" pitchFamily="34" charset="0"/>
              </a:rPr>
              <a:t> ca </a:t>
            </a:r>
            <a:r>
              <a:rPr lang="en-US" sz="2400" b="1" dirty="0" err="1">
                <a:latin typeface=".VnAvant" pitchFamily="34" charset="0"/>
              </a:rPr>
              <a:t>vÐo</a:t>
            </a:r>
            <a:r>
              <a:rPr lang="en-US" sz="2400" b="1" dirty="0">
                <a:latin typeface=".VnAvant" pitchFamily="34" charset="0"/>
              </a:rPr>
              <a:t> von. </a:t>
            </a:r>
            <a:r>
              <a:rPr lang="en-US" sz="2400" b="1" dirty="0" err="1">
                <a:latin typeface=".VnAvant" pitchFamily="34" charset="0"/>
              </a:rPr>
              <a:t>Cßn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chim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ri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vÉn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ch¨m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chØ</a:t>
            </a:r>
            <a:r>
              <a:rPr lang="en-US" sz="2400" b="1" dirty="0">
                <a:latin typeface=".VnAvant" pitchFamily="34" charset="0"/>
              </a:rPr>
              <a:t>. </a:t>
            </a:r>
            <a:r>
              <a:rPr lang="en-US" sz="2400" b="1" dirty="0" err="1">
                <a:latin typeface=".VnAvant" pitchFamily="34" charset="0"/>
              </a:rPr>
              <a:t>Chó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tha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r¬m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kh</a:t>
            </a:r>
            <a:r>
              <a:rPr lang="en-US" sz="2400" b="1" dirty="0">
                <a:latin typeface=".VnAvant" pitchFamily="34" charset="0"/>
              </a:rPr>
              <a:t>« </a:t>
            </a:r>
            <a:r>
              <a:rPr lang="en-US" sz="2400" b="1" dirty="0" err="1">
                <a:latin typeface=".VnAvant" pitchFamily="34" charset="0"/>
              </a:rPr>
              <a:t>vÒ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khÐo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lÐo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lµm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tæ</a:t>
            </a:r>
            <a:r>
              <a:rPr lang="en-US" sz="2400" b="1" dirty="0">
                <a:latin typeface=".VnAvant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852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49457" r="-831" b="-220"/>
          <a:stretch/>
        </p:blipFill>
        <p:spPr>
          <a:xfrm>
            <a:off x="0" y="0"/>
            <a:ext cx="9220200" cy="69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3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: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>
                <a:latin typeface=".VnTime" pitchFamily="34" charset="0"/>
                <a:cs typeface="Times New Roman" pitchFamily="18" charset="0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397370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6853"/>
          <a:stretch/>
        </p:blipFill>
        <p:spPr>
          <a:xfrm>
            <a:off x="32657" y="1085558"/>
            <a:ext cx="9089218" cy="3086684"/>
          </a:xfrm>
        </p:spPr>
      </p:pic>
      <p:sp>
        <p:nvSpPr>
          <p:cNvPr id="6" name="TextBox 5"/>
          <p:cNvSpPr txBox="1"/>
          <p:nvPr/>
        </p:nvSpPr>
        <p:spPr>
          <a:xfrm>
            <a:off x="1143000" y="4495800"/>
            <a:ext cx="729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.VnAvant" pitchFamily="34" charset="0"/>
              </a:rPr>
              <a:t>Ao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thu</a:t>
            </a:r>
            <a:r>
              <a:rPr lang="en-US" sz="3600" dirty="0">
                <a:latin typeface=".VnAvant" pitchFamily="34" charset="0"/>
              </a:rPr>
              <a:t> l¹nh </a:t>
            </a:r>
            <a:r>
              <a:rPr lang="en-US" sz="3600" dirty="0" err="1">
                <a:latin typeface=".VnAvant" pitchFamily="34" charset="0"/>
              </a:rPr>
              <a:t>lÏo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nước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trong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veo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39371" y="4495800"/>
            <a:ext cx="829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9644" y="4495800"/>
            <a:ext cx="787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4410" y="4499427"/>
            <a:ext cx="787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6260" y="1664617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1036" y="1664617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901" y="1017972"/>
            <a:ext cx="286297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849668"/>
              </p:ext>
            </p:extLst>
          </p:nvPr>
        </p:nvGraphicFramePr>
        <p:xfrm>
          <a:off x="2838825" y="2971800"/>
          <a:ext cx="35052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</a:t>
                      </a:r>
                      <a:endParaRPr lang="en-US" sz="5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ẽo</a:t>
                      </a:r>
                      <a:endParaRPr lang="en-US" sz="5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7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435" y="245607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chµo    dao    s¸o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77" y="2466960"/>
            <a:ext cx="438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dÎo     ®Ïo      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2465134"/>
            <a:ext cx="3613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>
                <a:latin typeface=".VnAvant" pitchFamily="34" charset="0"/>
              </a:rPr>
              <a:t>     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3600" b="1">
                <a:latin typeface=".VnAvant" pitchFamily="34" charset="0"/>
              </a:rPr>
              <a:t>    </a:t>
            </a:r>
            <a:r>
              <a:rPr lang="en-US" sz="2000" b="1">
                <a:latin typeface=".VnAvant" pitchFamily="34" charset="0"/>
              </a:rPr>
              <a:t> </a:t>
            </a:r>
            <a:r>
              <a:rPr lang="en-US" sz="3600" b="1"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486" y="2465134"/>
            <a:ext cx="415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>
                <a:latin typeface=".VnAvant" pitchFamily="34" charset="0"/>
              </a:rPr>
              <a:t>  </a:t>
            </a:r>
            <a:r>
              <a:rPr lang="en-US" sz="1400" b="1">
                <a:latin typeface=".VnAvant" pitchFamily="34" charset="0"/>
              </a:rPr>
              <a:t> </a:t>
            </a:r>
            <a:r>
              <a:rPr lang="en-US" sz="3600" b="1">
                <a:latin typeface=".VnAvant" pitchFamily="34" charset="0"/>
              </a:rPr>
              <a:t>    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eo</a:t>
            </a:r>
            <a:r>
              <a:rPr lang="en-US" sz="3600" b="1">
                <a:latin typeface=".VnAvant" pitchFamily="34" charset="0"/>
              </a:rPr>
              <a:t>    </a:t>
            </a:r>
            <a:r>
              <a:rPr lang="en-US" sz="1000" b="1">
                <a:latin typeface=".VnAvant" pitchFamily="34" charset="0"/>
              </a:rPr>
              <a:t> </a:t>
            </a:r>
            <a:r>
              <a:rPr lang="en-US" sz="3600" b="1">
                <a:latin typeface=".VnAvant" pitchFamily="34" charset="0"/>
              </a:rPr>
              <a:t>   </a:t>
            </a:r>
            <a:r>
              <a:rPr lang="en-US" sz="2000" b="1">
                <a:latin typeface=".VnAvant" pitchFamily="34" charset="0"/>
              </a:rPr>
              <a:t> </a:t>
            </a:r>
            <a:r>
              <a:rPr lang="en-US" sz="3600" b="1"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090" y="2362200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ng«i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sao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5807" y="5804660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c¸i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qu¶ t¸o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56667" r="70811" b="33333"/>
          <a:stretch/>
        </p:blipFill>
        <p:spPr>
          <a:xfrm>
            <a:off x="995807" y="400053"/>
            <a:ext cx="1676400" cy="167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56542" r="49788" b="33458"/>
          <a:stretch/>
        </p:blipFill>
        <p:spPr>
          <a:xfrm>
            <a:off x="6307750" y="400053"/>
            <a:ext cx="1676400" cy="167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57006" r="29432" b="32994"/>
          <a:stretch/>
        </p:blipFill>
        <p:spPr>
          <a:xfrm>
            <a:off x="957609" y="3733800"/>
            <a:ext cx="1676400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1" t="56364" r="5700" b="33636"/>
          <a:stretch/>
        </p:blipFill>
        <p:spPr>
          <a:xfrm>
            <a:off x="6144904" y="3722914"/>
            <a:ext cx="2463153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8" y="580466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ao bÌo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2362199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0209" y="2337690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6105" y="5804659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9459" y="581504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7750" y="5794280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20" grpId="0"/>
      <p:bldP spid="16" grpId="0"/>
      <p:bldP spid="23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>
                <a:latin typeface=".VnTime" pitchFamily="34" charset="0"/>
                <a:cs typeface="Times New Roman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93790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74026" r="39095" b="5909"/>
          <a:stretch/>
        </p:blipFill>
        <p:spPr>
          <a:xfrm>
            <a:off x="0" y="274638"/>
            <a:ext cx="8991600" cy="4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187</Words>
  <Application>Microsoft Office PowerPoint</Application>
  <PresentationFormat>On-screen Show (4:3)</PresentationFormat>
  <Paragraphs>40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.VnTime</vt:lpstr>
      <vt:lpstr>Arial</vt:lpstr>
      <vt:lpstr>Calibri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TIẾNG VIỆT</vt:lpstr>
      <vt:lpstr>PowerPoint Presentation</vt:lpstr>
      <vt:lpstr>THƯ GIÃN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Quynh Nguyen Thi Nhu</cp:lastModifiedBy>
  <cp:revision>44</cp:revision>
  <dcterms:created xsi:type="dcterms:W3CDTF">2020-08-12T07:49:48Z</dcterms:created>
  <dcterms:modified xsi:type="dcterms:W3CDTF">2022-11-01T03:52:55Z</dcterms:modified>
</cp:coreProperties>
</file>