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2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70043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48104" r="7606" b="6507"/>
          <a:stretch/>
        </p:blipFill>
        <p:spPr bwMode="auto">
          <a:xfrm>
            <a:off x="-32656" y="0"/>
            <a:ext cx="9176657" cy="67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0244" y="8382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2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65831"/>
          <a:stretch/>
        </p:blipFill>
        <p:spPr bwMode="auto">
          <a:xfrm>
            <a:off x="0" y="1219200"/>
            <a:ext cx="9144000" cy="32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3729" y="4800602"/>
            <a:ext cx="497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.VnAvant" pitchFamily="34" charset="0"/>
              </a:rPr>
              <a:t>Bµ </a:t>
            </a:r>
            <a:r>
              <a:rPr lang="en-US" sz="3600" dirty="0" err="1">
                <a:latin typeface=".VnAvant" pitchFamily="34" charset="0"/>
              </a:rPr>
              <a:t>göi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cho</a:t>
            </a:r>
            <a:r>
              <a:rPr lang="en-US" sz="3600" dirty="0">
                <a:latin typeface=".VnAvant" pitchFamily="34" charset="0"/>
              </a:rPr>
              <a:t> Hµ </a:t>
            </a:r>
            <a:r>
              <a:rPr lang="en-US" sz="3600" dirty="0" err="1">
                <a:latin typeface=".VnAvant" pitchFamily="34" charset="0"/>
              </a:rPr>
              <a:t>tói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kÑo</a:t>
            </a:r>
            <a:endParaRPr lang="en-US" sz="3600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19" b="33265"/>
          <a:stretch/>
        </p:blipFill>
        <p:spPr bwMode="auto">
          <a:xfrm>
            <a:off x="3152777" y="4846748"/>
            <a:ext cx="5365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57825" y="4821814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0" y="0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178879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5334235" y="1106407"/>
            <a:ext cx="756643" cy="10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1646"/>
              </p:ext>
            </p:extLst>
          </p:nvPr>
        </p:nvGraphicFramePr>
        <p:xfrm>
          <a:off x="2819400" y="2590800"/>
          <a:ext cx="3505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endParaRPr lang="en-US" sz="5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úi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6501"/>
            <a:ext cx="4330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bïi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mòi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sñi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764" y="3057359"/>
            <a:ext cx="4778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cöi</a:t>
            </a:r>
            <a:r>
              <a:rPr lang="en-US" sz="4400" b="1" dirty="0">
                <a:latin typeface=".VnAvant" pitchFamily="34" charset="0"/>
              </a:rPr>
              <a:t>      </a:t>
            </a:r>
            <a:r>
              <a:rPr lang="en-US" sz="4400" b="1" dirty="0" err="1">
                <a:latin typeface=".VnAvant" pitchFamily="34" charset="0"/>
              </a:rPr>
              <a:t>göi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ngöi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882" y="2870537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400" b="1" dirty="0">
                <a:latin typeface=".VnAvant" pitchFamily="34" charset="0"/>
              </a:rPr>
              <a:t>    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4400" b="1" dirty="0">
                <a:latin typeface=".VnAvant" pitchFamily="34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6743634" y="3057359"/>
            <a:ext cx="5715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4953000" y="3048000"/>
            <a:ext cx="603141" cy="8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8686800" y="3047673"/>
            <a:ext cx="571812" cy="76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92" y="2362202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d·y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nói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6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57351" r="61665" b="33293"/>
          <a:stretch/>
        </p:blipFill>
        <p:spPr bwMode="auto">
          <a:xfrm>
            <a:off x="0" y="-54808"/>
            <a:ext cx="4373734" cy="23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4364" y="5133911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bôi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cá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1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7" t="57455" r="33177" b="33189"/>
          <a:stretch/>
        </p:blipFill>
        <p:spPr bwMode="auto">
          <a:xfrm>
            <a:off x="2877290" y="3237139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34103" y="2341783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göi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thö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57873" r="5733" b="32771"/>
          <a:stretch/>
        </p:blipFill>
        <p:spPr bwMode="auto">
          <a:xfrm>
            <a:off x="4953000" y="-54808"/>
            <a:ext cx="4350397" cy="23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91511" y="2284633"/>
            <a:ext cx="286297" cy="246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0607" y="2362201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32546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5133911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40492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2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05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2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3437" b="6237"/>
          <a:stretch/>
        </p:blipFill>
        <p:spPr bwMode="auto">
          <a:xfrm>
            <a:off x="0" y="179441"/>
            <a:ext cx="122948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6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2404" r="9625" b="64445"/>
          <a:stretch/>
        </p:blipFill>
        <p:spPr bwMode="auto">
          <a:xfrm>
            <a:off x="609600" y="2"/>
            <a:ext cx="8153400" cy="45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1086" y="4508599"/>
            <a:ext cx="8802915" cy="2044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 Lan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göi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th­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Lan. </a:t>
            </a:r>
            <a:r>
              <a:rPr lang="en-US" b="1" dirty="0">
                <a:solidFill>
                  <a:srgbClr val="0000FF"/>
                </a:solidFill>
                <a:latin typeface=".VnAvantH" pitchFamily="34" charset="0"/>
              </a:rPr>
              <a:t>Ở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®ã,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sµn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n»m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ven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r·,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në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tÝm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c¶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mêi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th¨m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32" b="29803"/>
          <a:stretch/>
        </p:blipFill>
        <p:spPr bwMode="auto">
          <a:xfrm>
            <a:off x="3200400" y="4473313"/>
            <a:ext cx="381000" cy="6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086" y="5817594"/>
            <a:ext cx="86914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.VnAvant" pitchFamily="34" charset="0"/>
              </a:rPr>
              <a:t>nói</a:t>
            </a:r>
            <a:endParaRPr lang="en-US" sz="3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801" y="4486073"/>
            <a:ext cx="8963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.VnAvant" pitchFamily="34" charset="0"/>
              </a:rPr>
              <a:t>göi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110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.VnAvantH</vt:lpstr>
      <vt:lpstr>.VnTime</vt:lpstr>
      <vt:lpstr>Arial</vt:lpstr>
      <vt:lpstr>Calibri</vt:lpstr>
      <vt:lpstr>Times New Roman</vt:lpstr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Viết bảng con</vt:lpstr>
      <vt:lpstr>TIẾNG VIỆT</vt:lpstr>
      <vt:lpstr>ViÕt vë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Quynh Nguyen Thi Nhu</cp:lastModifiedBy>
  <cp:revision>43</cp:revision>
  <dcterms:created xsi:type="dcterms:W3CDTF">2020-08-12T07:49:48Z</dcterms:created>
  <dcterms:modified xsi:type="dcterms:W3CDTF">2022-10-31T03:59:07Z</dcterms:modified>
</cp:coreProperties>
</file>