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01" r:id="rId3"/>
    <p:sldId id="259" r:id="rId4"/>
    <p:sldId id="260" r:id="rId5"/>
    <p:sldId id="261" r:id="rId6"/>
    <p:sldId id="262" r:id="rId7"/>
    <p:sldId id="266" r:id="rId8"/>
    <p:sldId id="267" r:id="rId9"/>
    <p:sldId id="264" r:id="rId10"/>
    <p:sldId id="296" r:id="rId11"/>
    <p:sldId id="297" r:id="rId12"/>
    <p:sldId id="292" r:id="rId13"/>
    <p:sldId id="295" r:id="rId14"/>
    <p:sldId id="271" r:id="rId15"/>
    <p:sldId id="272" r:id="rId16"/>
    <p:sldId id="273" r:id="rId17"/>
    <p:sldId id="274" r:id="rId18"/>
    <p:sldId id="276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0D59-6E76-4630-B284-578AB2ECE03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CECE-E9FB-4CBB-83FF-D0E5EB628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9pPr>
          </a:lstStyle>
          <a:p>
            <a:pPr eaLnBrk="1" hangingPunct="1"/>
            <a:fld id="{19920255-46F5-44A4-8EDB-25258DEE7815}" type="slidenum">
              <a:rPr lang="en-US" altLang="vi-VN" smtClean="0">
                <a:latin typeface="Arial" pitchFamily="34" charset="0"/>
              </a:rPr>
              <a:pPr eaLnBrk="1" hangingPunct="1"/>
              <a:t>17</a:t>
            </a:fld>
            <a:endParaRPr lang="en-US" altLang="vi-VN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6883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0541-3858-49EF-8EA2-605EC4E92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47951-BDCC-41E2-89A7-FE960A2D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96C2-EFEE-4CAC-AF07-E24ADDC8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C37D0-E69D-40C0-B385-A9772D00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7729-EB18-4F03-825A-10234AD7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35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9DC5-F9A9-4345-AC4C-5C37C280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A807-DEAB-4142-9E95-AD4214C8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EA91C-0F95-497C-BAD8-7FF0E0AD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8A51C-166C-494F-A53B-7ACBBEBC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D33F-8887-4143-9115-0289D9AC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3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1886-1A41-41C3-BE48-873193A9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C8C86-E805-4AC9-A57D-5D77A4FD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BA750-8770-4007-B45C-1CE30E4A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405D0-9D8A-4820-9F37-15F2464E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3721-5294-4F81-8F00-568612E3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9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18E1-AA0F-40B7-A194-590D5176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2F1A-16FA-4CCF-8CAD-A12BC3DE9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00B38-30E6-4FA5-B352-5E598B54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6F36A-9A5C-4232-8A66-A9E1DB2C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C65AE-A29A-40D5-93D6-2F875651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78685-22CA-4F74-A959-11E8FA83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256D-7198-4BA0-8758-1434FBD5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C9CE4-6A4F-4141-A5DC-1DC1EA9F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28E26-F909-42EB-B798-FFE1DA803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45C74-831E-4985-B687-4B56F10D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D98AB-42C2-4C09-8D4B-18C933B8C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CBC15-5972-49DF-BF45-A851E502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E6043-15A7-48E1-8BD5-43D1FD7C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D410D-5634-4CC6-9A29-D7EAA724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0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2870-8848-4066-A5B8-9E9FFFC8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7C681-B0A1-4765-9CD8-42855E27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C95DF-4169-4868-9284-9CDCA1BB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261DC-6D12-47D1-B7C0-2EB2663A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0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7F5B1-9258-4534-ABC2-4F6887E6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CE9B8-75B0-4863-8680-36C36EF3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4003-BEC2-46E7-A21F-C2F6BBC9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63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4718-1019-4023-8EC7-04C260DB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41454-5454-428A-A0E3-686BCAC3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0D322-2CD3-4953-A3CE-00EB96368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9526A-745D-4397-8DA3-E9BC02AD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1EE2A-D790-4884-87C7-B63850AB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097B7-34A5-4C03-A9DC-CC056C67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C44D-970B-407E-8FE0-E92F82F1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FFDEF-086D-49FB-A568-2BFDFF841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2D2E8-C9B6-4E05-AA3A-CCC6C9305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C4D4-3655-4722-860A-CCBEAC40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8B1E9-22DD-4B5D-B7DA-3696538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49F06-E1AB-4CC4-B20A-FCAE2014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3EDC-C818-434B-80B4-BF407CBE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EADA-1C77-4327-9DE4-604EC1248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07A6-30E5-49D9-A60A-47C02F38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CC0E-28C7-41DD-8E56-255EE97D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5E3FA-B20D-44B1-88E3-3533EFE9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9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8D257-2593-4FCA-8B71-2DD73155A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BD07-8C70-4FBD-9762-38560BA8D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0C053-3C49-452A-A0E9-3BF5BFB2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AD89-0333-4828-AC05-02E9BA9B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6736-7C2F-4EDC-A47E-0C7FE0A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66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607355"/>
      </p:ext>
    </p:extLst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A505-7B4F-4774-BA28-B528A78E551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9F75E-C1EB-4198-AFFE-3C2F5629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6302F-D6DF-40FB-AE26-30CC8BB4C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525C-4557-4EC3-BF24-5263B6BBF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6CD6C-1E2B-42B0-B1AF-02B56569AC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AC564-C818-4B64-8A93-80BD05B8A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1D2B-21C6-4706-8A9E-09288F65C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E1428-A120-4049-A929-CCB4768D4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93;p33"/>
          <p:cNvGrpSpPr/>
          <p:nvPr/>
        </p:nvGrpSpPr>
        <p:grpSpPr>
          <a:xfrm rot="20203689">
            <a:off x="7850455" y="3908330"/>
            <a:ext cx="932934" cy="1701092"/>
            <a:chOff x="7361124" y="3323800"/>
            <a:chExt cx="932934" cy="1644077"/>
          </a:xfrm>
        </p:grpSpPr>
        <p:sp>
          <p:nvSpPr>
            <p:cNvPr id="2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2" name="WordArt 2"/>
          <p:cNvSpPr>
            <a:spLocks noChangeArrowheads="1" noChangeShapeType="1" noTextEdit="1"/>
          </p:cNvSpPr>
          <p:nvPr/>
        </p:nvSpPr>
        <p:spPr bwMode="auto">
          <a:xfrm>
            <a:off x="2589676" y="1551378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4" name="WordArt 4"/>
          <p:cNvSpPr>
            <a:spLocks noChangeArrowheads="1" noChangeShapeType="1" noTextEdit="1"/>
          </p:cNvSpPr>
          <p:nvPr/>
        </p:nvSpPr>
        <p:spPr bwMode="auto">
          <a:xfrm>
            <a:off x="3159452" y="262717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4066524" y="3793231"/>
            <a:ext cx="3455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065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631"/>
          <a:stretch/>
        </p:blipFill>
        <p:spPr>
          <a:xfrm>
            <a:off x="43543" y="0"/>
            <a:ext cx="12148457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2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180484" y="2133600"/>
            <a:ext cx="5277716" cy="99544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24879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490" y="251250"/>
            <a:ext cx="62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39829" r="49506" b="36923"/>
          <a:stretch/>
        </p:blipFill>
        <p:spPr>
          <a:xfrm>
            <a:off x="326572" y="959135"/>
            <a:ext cx="5962618" cy="290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0" t="39146" r="4267" b="36923"/>
          <a:stretch/>
        </p:blipFill>
        <p:spPr>
          <a:xfrm>
            <a:off x="6008914" y="959136"/>
            <a:ext cx="6183086" cy="290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66667" r="50494" b="9401"/>
          <a:stretch/>
        </p:blipFill>
        <p:spPr>
          <a:xfrm>
            <a:off x="106104" y="3860461"/>
            <a:ext cx="6183086" cy="2710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5" t="66154" r="8222" b="9573"/>
          <a:stretch/>
        </p:blipFill>
        <p:spPr>
          <a:xfrm>
            <a:off x="5878285" y="3807707"/>
            <a:ext cx="5962618" cy="281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27" b="23273" l="3220" r="35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19" r="65499" b="76932"/>
          <a:stretch/>
        </p:blipFill>
        <p:spPr>
          <a:xfrm>
            <a:off x="-367556" y="116113"/>
            <a:ext cx="3460265" cy="914401"/>
          </a:xfrm>
          <a:prstGeom prst="rect">
            <a:avLst/>
          </a:prstGeom>
        </p:spPr>
      </p:pic>
      <p:pic>
        <p:nvPicPr>
          <p:cNvPr id="8" name="hai người 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6648" y="251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7674" y="965456"/>
            <a:ext cx="59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8635" y="1734897"/>
            <a:ext cx="538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39829" r="52184" b="36923"/>
          <a:stretch/>
        </p:blipFill>
        <p:spPr>
          <a:xfrm>
            <a:off x="1" y="-309282"/>
            <a:ext cx="6198300" cy="73152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6635932" y="1950720"/>
            <a:ext cx="409303" cy="2873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1" b="63190" l="51534" r="95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30" t="39146" r="4267" b="36923"/>
          <a:stretch/>
        </p:blipFill>
        <p:spPr>
          <a:xfrm>
            <a:off x="5597825" y="0"/>
            <a:ext cx="6594175" cy="6324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64" y="677151"/>
            <a:ext cx="1076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65" y="1346608"/>
            <a:ext cx="5205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Chàng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82881" y="1471748"/>
            <a:ext cx="409303" cy="2873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2686" y="846951"/>
            <a:ext cx="539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044" y="1536368"/>
            <a:ext cx="5318597" cy="195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Nó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ngửi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66667" r="50494" b="9401"/>
          <a:stretch/>
        </p:blipFill>
        <p:spPr>
          <a:xfrm>
            <a:off x="0" y="0"/>
            <a:ext cx="6615324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245533" y="1767840"/>
            <a:ext cx="409303" cy="2873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9808" y="285306"/>
            <a:ext cx="571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9808" y="1197850"/>
            <a:ext cx="65136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Chàng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</a:p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5" t="66154" r="8222" b="9573"/>
          <a:stretch/>
        </p:blipFill>
        <p:spPr>
          <a:xfrm>
            <a:off x="-73861" y="107576"/>
            <a:ext cx="5893828" cy="67504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296298" y="1384663"/>
            <a:ext cx="409303" cy="2873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1428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Clip" r:id="rId4" imgW="1278331" imgH="1273759" progId="">
                  <p:embed/>
                </p:oleObj>
              </mc:Choice>
              <mc:Fallback>
                <p:oleObj name="Clip" r:id="rId4" imgW="1278331" imgH="1273759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10757262" y="4800600"/>
          <a:ext cx="1143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51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262" y="4800600"/>
                        <a:ext cx="11430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888343" y="607707"/>
            <a:ext cx="6603999" cy="206292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Thi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kể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chuyện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/>
                <a:ea typeface="Tahoma"/>
                <a:cs typeface="Tahoma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126" l="0" r="9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5651" y="2181272"/>
            <a:ext cx="5929382" cy="5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39829" r="49506" b="36923"/>
          <a:stretch/>
        </p:blipFill>
        <p:spPr>
          <a:xfrm>
            <a:off x="-91440" y="130627"/>
            <a:ext cx="12283440" cy="64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0" t="39146" r="4267" b="36923"/>
          <a:stretch/>
        </p:blipFill>
        <p:spPr>
          <a:xfrm>
            <a:off x="0" y="160381"/>
            <a:ext cx="12192000" cy="64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2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67" b="22000" l="4832" r="31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8" t="14735" r="68676" b="77143"/>
          <a:stretch/>
        </p:blipFill>
        <p:spPr>
          <a:xfrm>
            <a:off x="-381122" y="-281693"/>
            <a:ext cx="3772745" cy="165651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95910"/>
              </p:ext>
            </p:extLst>
          </p:nvPr>
        </p:nvGraphicFramePr>
        <p:xfrm>
          <a:off x="553158" y="1761065"/>
          <a:ext cx="11164706" cy="2607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958">
                  <a:extLst>
                    <a:ext uri="{9D8B030D-6E8A-4147-A177-3AD203B41FA5}">
                      <a16:colId xmlns:a16="http://schemas.microsoft.com/office/drawing/2014/main" val="2088476481"/>
                    </a:ext>
                  </a:extLst>
                </a:gridCol>
                <a:gridCol w="1594958">
                  <a:extLst>
                    <a:ext uri="{9D8B030D-6E8A-4147-A177-3AD203B41FA5}">
                      <a16:colId xmlns:a16="http://schemas.microsoft.com/office/drawing/2014/main" val="2355915156"/>
                    </a:ext>
                  </a:extLst>
                </a:gridCol>
                <a:gridCol w="1594958">
                  <a:extLst>
                    <a:ext uri="{9D8B030D-6E8A-4147-A177-3AD203B41FA5}">
                      <a16:colId xmlns:a16="http://schemas.microsoft.com/office/drawing/2014/main" val="1389511620"/>
                    </a:ext>
                  </a:extLst>
                </a:gridCol>
                <a:gridCol w="1594958">
                  <a:extLst>
                    <a:ext uri="{9D8B030D-6E8A-4147-A177-3AD203B41FA5}">
                      <a16:colId xmlns:a16="http://schemas.microsoft.com/office/drawing/2014/main" val="2173360825"/>
                    </a:ext>
                  </a:extLst>
                </a:gridCol>
                <a:gridCol w="1594958">
                  <a:extLst>
                    <a:ext uri="{9D8B030D-6E8A-4147-A177-3AD203B41FA5}">
                      <a16:colId xmlns:a16="http://schemas.microsoft.com/office/drawing/2014/main" val="734300279"/>
                    </a:ext>
                  </a:extLst>
                </a:gridCol>
                <a:gridCol w="1594958">
                  <a:extLst>
                    <a:ext uri="{9D8B030D-6E8A-4147-A177-3AD203B41FA5}">
                      <a16:colId xmlns:a16="http://schemas.microsoft.com/office/drawing/2014/main" val="670975970"/>
                    </a:ext>
                  </a:extLst>
                </a:gridCol>
                <a:gridCol w="1594958">
                  <a:extLst>
                    <a:ext uri="{9D8B030D-6E8A-4147-A177-3AD203B41FA5}">
                      <a16:colId xmlns:a16="http://schemas.microsoft.com/office/drawing/2014/main" val="3868345460"/>
                    </a:ext>
                  </a:extLst>
                </a:gridCol>
              </a:tblGrid>
              <a:tr h="130386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xóm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nồm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rơm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kẽm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nêm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chùm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83909"/>
                  </a:ext>
                </a:extLst>
              </a:tr>
              <a:tr h="130386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đấy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khơi</a:t>
                      </a:r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98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66667" r="50494" b="94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5" t="66154" r="8222" b="9573"/>
          <a:stretch/>
        </p:blipFill>
        <p:spPr>
          <a:xfrm>
            <a:off x="0" y="104503"/>
            <a:ext cx="12192000" cy="684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490" y="251250"/>
            <a:ext cx="62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39829" r="49506" b="36923"/>
          <a:stretch/>
        </p:blipFill>
        <p:spPr>
          <a:xfrm>
            <a:off x="326572" y="959135"/>
            <a:ext cx="5962618" cy="290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0" t="39146" r="4267" b="36923"/>
          <a:stretch/>
        </p:blipFill>
        <p:spPr>
          <a:xfrm>
            <a:off x="6008914" y="959136"/>
            <a:ext cx="6183086" cy="290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66667" r="50494" b="9401"/>
          <a:stretch/>
        </p:blipFill>
        <p:spPr>
          <a:xfrm>
            <a:off x="106104" y="3860461"/>
            <a:ext cx="6183086" cy="2710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5" t="66154" r="8222" b="9573"/>
          <a:stretch/>
        </p:blipFill>
        <p:spPr>
          <a:xfrm>
            <a:off x="5878285" y="3807707"/>
            <a:ext cx="5962618" cy="28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6" r="748" b="51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926080" y="5646420"/>
            <a:ext cx="546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lọi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9" name="Picture 21" descr="Ánh sáng Mặt Trời có thể khiến thị lực của bạn bị tổn thương vĩnh viễ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71" y="743560"/>
            <a:ext cx="8708602" cy="4555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125786" y="4943705"/>
            <a:ext cx="546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7" name="Picture 25" descr="Ký ức mùa cấy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3" y="150321"/>
            <a:ext cx="5967047" cy="418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áy cày Kubota L2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1" y="150321"/>
            <a:ext cx="6004890" cy="4223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926080" y="5646420"/>
            <a:ext cx="546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hẻm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5" name="Picture 21" descr="Những bất tiện chỉ người ở trong ngõ, hẻm mới hiểu thấu | Bất độ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51" y="468923"/>
            <a:ext cx="7620000" cy="507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926080" y="5646420"/>
            <a:ext cx="546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9" name="Picture 21" descr="Đất bãi bồi ven sông, ven biển được quy định như thế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06" y="404445"/>
            <a:ext cx="8096250" cy="5093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9059" y="272868"/>
            <a:ext cx="11212286" cy="594505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ra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999309" y="453703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8577" y="1360714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17715" y="3086493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704011" y="4126150"/>
            <a:ext cx="457200" cy="5456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85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566" y="0"/>
            <a:ext cx="1230956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8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217</Words>
  <Application>Microsoft Office PowerPoint</Application>
  <PresentationFormat>Widescreen</PresentationFormat>
  <Paragraphs>42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Arial-SGK-TV</vt:lpstr>
      <vt:lpstr>Calibri</vt:lpstr>
      <vt:lpstr>Calibri Light</vt:lpstr>
      <vt:lpstr>Tahoma</vt:lpstr>
      <vt:lpstr>Times New Roman</vt:lpstr>
      <vt:lpstr>Office Theme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Phuong</dc:creator>
  <cp:lastModifiedBy>admin</cp:lastModifiedBy>
  <cp:revision>37</cp:revision>
  <dcterms:created xsi:type="dcterms:W3CDTF">2020-08-14T15:19:07Z</dcterms:created>
  <dcterms:modified xsi:type="dcterms:W3CDTF">2022-10-23T08:40:29Z</dcterms:modified>
</cp:coreProperties>
</file>