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0"/>
  </p:notesMasterIdLst>
  <p:sldIdLst>
    <p:sldId id="309" r:id="rId3"/>
    <p:sldId id="263" r:id="rId4"/>
    <p:sldId id="261" r:id="rId5"/>
    <p:sldId id="311" r:id="rId6"/>
    <p:sldId id="265" r:id="rId7"/>
    <p:sldId id="266" r:id="rId8"/>
    <p:sldId id="268" r:id="rId9"/>
    <p:sldId id="277" r:id="rId10"/>
    <p:sldId id="287" r:id="rId11"/>
    <p:sldId id="304" r:id="rId12"/>
    <p:sldId id="305" r:id="rId13"/>
    <p:sldId id="282" r:id="rId14"/>
    <p:sldId id="300" r:id="rId15"/>
    <p:sldId id="301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88B367"/>
    <a:srgbClr val="ADD798"/>
    <a:srgbClr val="B8DAA7"/>
    <a:srgbClr val="FDFFFC"/>
    <a:srgbClr val="FCBE97"/>
    <a:srgbClr val="FCC29D"/>
    <a:srgbClr val="4472C4"/>
    <a:srgbClr val="FE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90197-D8A2-46D3-9F42-2374E1E247D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7C049-10D1-4A9F-8B50-1316F9CF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6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142E80D-8906-4DCF-8A54-9535E8E44A9B}" type="slidenum">
              <a:rPr lang="zh-CN" altLang="en-US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39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95505-2A74-4194-8405-7D4E4E59A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08378-8834-455F-8FEE-B67BD92B0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2B84-84F4-4CA3-9939-15137362E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2F5F2-86B5-4B72-A12A-321B7136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89BD3-022F-4585-AC77-76292ACF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6528-E8EE-41C1-B5EA-909BE054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C3506-046B-43A3-BC9E-73EE3F767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9327F-4ED9-4E48-9895-6D5FBCA6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12548-F07D-46BB-B592-42632FD1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952D8-4EE3-43F3-ABB1-817F9A1B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04484A-608F-4B9E-ADBF-A16FD867F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A1FB8-61B3-4B5F-954B-5EDF07CAB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1C98A-C838-4785-8F1A-F030E116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37611-ADFC-4E35-A0BE-82A1760A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3BD97-0F06-4C73-A218-165B456F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4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211703"/>
      </p:ext>
    </p:extLst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56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8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654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8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6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6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31AAD-F61F-4F8B-92CE-4F201274C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EFD6F-F796-48D6-8E8B-259225EB2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07E3D-A7FF-45F3-8388-0B468C1C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932FB-320E-461D-A376-3FFCED93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8400D-24C1-4DE3-A034-DEACAC2D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96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52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85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02AB-9D4E-4A61-AC3E-FFFDD0FB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F1571-2183-4AE7-96E4-69EF25092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98914-493B-4331-A2C5-E9C49651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1CAD0-502A-48A1-8F55-0170A15E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27182-462F-47C5-8256-4E2824A9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0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2DD48-66EC-4F7F-8C98-3ACAA358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39173-B1D1-4CD3-864E-929756E8D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D0628-A0E2-4DB0-91E2-3D88070E5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72FD3-B439-4E97-B44C-180EDF9F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A49CA-C380-4983-AAD2-680D2206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82CEC-5C07-4429-8A3C-94686208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8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210D1-5337-461F-BEA8-B2505F14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785CE-E464-4566-811F-0B6057628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807D-36A9-4A91-99D2-D8E91BADA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242F9-231C-450C-BC47-5E1EE4EF6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763AD-9294-4FEF-BEA9-C9F605D5F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890B1-D1E4-4F55-8ACE-FC2C8A02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51BD95-8217-439B-B66C-D592A25C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3AD6DC-D568-4764-B3C3-29B8BBD1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7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4647E-FAC0-414B-B8F2-F2FD3303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48DFD-4E5C-4D1D-9091-876120A32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04A7CD-9188-42F4-8FBB-DA46D93E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2B351-61BF-4D7F-9161-1F94458A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3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18146-4620-4674-AE91-6E0422EE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012E4-2FA1-41B3-A6E6-87FAD027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AFC86-8EE6-441E-9EEB-37939FD3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8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4381-743B-4ED1-B483-88F55766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DBE69-CB28-4A72-8BE0-1C67B98C3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9EDF6-A970-4F40-BE3A-44DD3EDDA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24B9D-2E74-4DEA-980C-5F4ECF70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594F9-B476-4155-84CA-76841A00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860DC-C766-4045-A281-4F55F929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4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25BE-9FB9-40D9-8A75-7226040A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521F9-4493-49CE-8EC2-D6E8FD4EC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0AB11-2DD3-4B0F-BEF6-BDF9241BB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631CD-51FB-40CD-92CB-97ACCB40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75C08-70ED-4E08-910B-6547C174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BD8A9-DBC5-428F-B8B3-3C3DFC74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9B27F-D4D7-4638-A5B7-10924E3C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72712-761F-4D3C-A4E9-D7998BE1F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782D0-0A6A-4F0D-A699-099BA0DC5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EE3C-FEC4-40B6-85D5-CABD84E5E09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EC79A-6B8B-4DB9-B091-D4DE222E8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ABE44-FDEE-4A0E-819A-2AF54819C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0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4393;p33"/>
          <p:cNvGrpSpPr/>
          <p:nvPr/>
        </p:nvGrpSpPr>
        <p:grpSpPr>
          <a:xfrm rot="20203689">
            <a:off x="7850455" y="3908330"/>
            <a:ext cx="932934" cy="1701092"/>
            <a:chOff x="7361124" y="3323800"/>
            <a:chExt cx="932934" cy="1644077"/>
          </a:xfrm>
        </p:grpSpPr>
        <p:sp>
          <p:nvSpPr>
            <p:cNvPr id="24" name="Google Shape;4394;p3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4395;p3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4396;p3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4397;p3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4398;p3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4399;p3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4400;p3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4401;p3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4402;p3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4403;p3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4404;p3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4405;p3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4406;p3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4407;p3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4408;p3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4409;p3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4410;p33"/>
            <p:cNvSpPr/>
            <p:nvPr/>
          </p:nvSpPr>
          <p:spPr>
            <a:xfrm>
              <a:off x="7761375" y="3843039"/>
              <a:ext cx="335460" cy="266856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4411;p33"/>
            <p:cNvSpPr/>
            <p:nvPr/>
          </p:nvSpPr>
          <p:spPr>
            <a:xfrm>
              <a:off x="7769763" y="3838871"/>
              <a:ext cx="285904" cy="275539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4412;p33"/>
            <p:cNvSpPr/>
            <p:nvPr/>
          </p:nvSpPr>
          <p:spPr>
            <a:xfrm>
              <a:off x="7761375" y="3849423"/>
              <a:ext cx="148696" cy="183532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4413;p33"/>
            <p:cNvSpPr/>
            <p:nvPr/>
          </p:nvSpPr>
          <p:spPr>
            <a:xfrm>
              <a:off x="7435041" y="3931222"/>
              <a:ext cx="318309" cy="253365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4414;p33"/>
            <p:cNvSpPr/>
            <p:nvPr/>
          </p:nvSpPr>
          <p:spPr>
            <a:xfrm>
              <a:off x="7442574" y="3926974"/>
              <a:ext cx="272199" cy="262021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4415;p33"/>
            <p:cNvSpPr/>
            <p:nvPr/>
          </p:nvSpPr>
          <p:spPr>
            <a:xfrm>
              <a:off x="7435041" y="3937045"/>
              <a:ext cx="141242" cy="17426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4416;p33"/>
            <p:cNvSpPr/>
            <p:nvPr/>
          </p:nvSpPr>
          <p:spPr>
            <a:xfrm>
              <a:off x="7462983" y="3830350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4417;p33"/>
            <p:cNvSpPr/>
            <p:nvPr/>
          </p:nvSpPr>
          <p:spPr>
            <a:xfrm>
              <a:off x="7458175" y="3821641"/>
              <a:ext cx="157458" cy="98311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oogle Shape;4418;p33"/>
            <p:cNvSpPr/>
            <p:nvPr/>
          </p:nvSpPr>
          <p:spPr>
            <a:xfrm>
              <a:off x="7786913" y="3732951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Google Shape;4419;p33"/>
            <p:cNvSpPr/>
            <p:nvPr/>
          </p:nvSpPr>
          <p:spPr>
            <a:xfrm>
              <a:off x="7782104" y="3724242"/>
              <a:ext cx="157298" cy="98284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4420;p33"/>
            <p:cNvSpPr/>
            <p:nvPr/>
          </p:nvSpPr>
          <p:spPr>
            <a:xfrm>
              <a:off x="7443429" y="4206909"/>
              <a:ext cx="134644" cy="58426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4421;p33"/>
            <p:cNvSpPr/>
            <p:nvPr/>
          </p:nvSpPr>
          <p:spPr>
            <a:xfrm>
              <a:off x="7964745" y="4100989"/>
              <a:ext cx="134644" cy="58372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Google Shape;4422;p33"/>
            <p:cNvSpPr/>
            <p:nvPr/>
          </p:nvSpPr>
          <p:spPr>
            <a:xfrm>
              <a:off x="7699987" y="4100615"/>
              <a:ext cx="112123" cy="16346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Google Shape;4423;p33"/>
            <p:cNvSpPr/>
            <p:nvPr/>
          </p:nvSpPr>
          <p:spPr>
            <a:xfrm>
              <a:off x="7693789" y="4092547"/>
              <a:ext cx="125748" cy="179445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Google Shape;4424;p33"/>
            <p:cNvSpPr/>
            <p:nvPr/>
          </p:nvSpPr>
          <p:spPr>
            <a:xfrm>
              <a:off x="7727235" y="4208806"/>
              <a:ext cx="82523" cy="55273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Google Shape;4425;p33"/>
            <p:cNvSpPr/>
            <p:nvPr/>
          </p:nvSpPr>
          <p:spPr>
            <a:xfrm>
              <a:off x="7721411" y="4203544"/>
              <a:ext cx="93663" cy="65692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Google Shape;4426;p3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Google Shape;4427;p3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Google Shape;4428;p3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Google Shape;4429;p3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Google Shape;4430;p3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Google Shape;4431;p3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Google Shape;4432;p3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Google Shape;4433;p3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Google Shape;4434;p3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Google Shape;4435;p3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Google Shape;4436;p3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Google Shape;4437;p3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Google Shape;4438;p3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4439;p3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4440;p3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oogle Shape;4441;p3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2" name="WordArt 2"/>
          <p:cNvSpPr>
            <a:spLocks noChangeArrowheads="1" noChangeShapeType="1" noTextEdit="1"/>
          </p:cNvSpPr>
          <p:nvPr/>
        </p:nvSpPr>
        <p:spPr bwMode="auto">
          <a:xfrm>
            <a:off x="2589676" y="1551378"/>
            <a:ext cx="6481618" cy="23739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74" name="WordArt 4"/>
          <p:cNvSpPr>
            <a:spLocks noChangeArrowheads="1" noChangeShapeType="1" noTextEdit="1"/>
          </p:cNvSpPr>
          <p:nvPr/>
        </p:nvSpPr>
        <p:spPr bwMode="auto">
          <a:xfrm>
            <a:off x="3159452" y="2627175"/>
            <a:ext cx="5441012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  THẦY CÔ VÀ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 GIA GIỜ HỌC</a:t>
            </a:r>
          </a:p>
        </p:txBody>
      </p:sp>
      <p:sp>
        <p:nvSpPr>
          <p:cNvPr id="76" name="TextBox 2"/>
          <p:cNvSpPr txBox="1">
            <a:spLocks noChangeArrowheads="1"/>
          </p:cNvSpPr>
          <p:nvPr/>
        </p:nvSpPr>
        <p:spPr bwMode="auto">
          <a:xfrm>
            <a:off x="4066524" y="3793231"/>
            <a:ext cx="34552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Môn: Tiếng Việt</a:t>
            </a:r>
            <a:endParaRPr kumimoji="0" lang="vi-V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00171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74" t="13825" r="16024" b="24210"/>
          <a:stretch/>
        </p:blipFill>
        <p:spPr>
          <a:xfrm>
            <a:off x="1580606" y="1345474"/>
            <a:ext cx="9940834" cy="4532812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5980C531-53B6-444D-9D14-64BCC8857EC0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65" t="11518" r="11716" b="22768"/>
          <a:stretch/>
        </p:blipFill>
        <p:spPr>
          <a:xfrm>
            <a:off x="587829" y="613954"/>
            <a:ext cx="10489474" cy="4807132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5980C531-53B6-444D-9D14-64BCC8857EC0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9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Powerpoint - - Tổng hợp hình ảnh dành cho Powerpoint đẹp nhất">
            <a:extLst>
              <a:ext uri="{FF2B5EF4-FFF2-40B4-BE49-F238E27FC236}">
                <a16:creationId xmlns:a16="http://schemas.microsoft.com/office/drawing/2014/main" id="{732CD38F-2334-45BA-AA9F-88CDC88A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2D242-8E2A-41EA-B715-A9AB3A74388A}"/>
              </a:ext>
            </a:extLst>
          </p:cNvPr>
          <p:cNvSpPr txBox="1"/>
          <p:nvPr/>
        </p:nvSpPr>
        <p:spPr>
          <a:xfrm>
            <a:off x="4784034" y="2252870"/>
            <a:ext cx="2623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7796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95" t="1875" r="11313" b="9197"/>
          <a:stretch/>
        </p:blipFill>
        <p:spPr>
          <a:xfrm>
            <a:off x="1162591" y="143694"/>
            <a:ext cx="9601200" cy="65053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99DCF2-1B5B-42D7-BE9D-62B3D3D72847}"/>
              </a:ext>
            </a:extLst>
          </p:cNvPr>
          <p:cNvSpPr txBox="1"/>
          <p:nvPr/>
        </p:nvSpPr>
        <p:spPr>
          <a:xfrm>
            <a:off x="0" y="0"/>
            <a:ext cx="2677520" cy="830997"/>
          </a:xfrm>
          <a:prstGeom prst="rect">
            <a:avLst/>
          </a:prstGeom>
          <a:solidFill>
            <a:srgbClr val="71BF45"/>
          </a:solidFill>
          <a:ln>
            <a:solidFill>
              <a:srgbClr val="71BF45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4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vở</a:t>
            </a:r>
            <a:endParaRPr lang="en-US" sz="4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94" t="3661" r="7298" b="9017"/>
          <a:stretch/>
        </p:blipFill>
        <p:spPr>
          <a:xfrm>
            <a:off x="1175653" y="117567"/>
            <a:ext cx="10123715" cy="638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4DB205-56E7-482E-89DE-5C7F6051CA42}"/>
              </a:ext>
            </a:extLst>
          </p:cNvPr>
          <p:cNvSpPr/>
          <p:nvPr/>
        </p:nvSpPr>
        <p:spPr>
          <a:xfrm>
            <a:off x="145774" y="159026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0D5701-940A-4C67-9275-9DC2B56669D0}"/>
              </a:ext>
            </a:extLst>
          </p:cNvPr>
          <p:cNvGrpSpPr/>
          <p:nvPr/>
        </p:nvGrpSpPr>
        <p:grpSpPr>
          <a:xfrm>
            <a:off x="782661" y="573437"/>
            <a:ext cx="2224007" cy="902444"/>
            <a:chOff x="4657240" y="495946"/>
            <a:chExt cx="2224007" cy="90244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EC32B09-83F3-49CE-B2B9-6F2569C3AF3E}"/>
                </a:ext>
              </a:extLst>
            </p:cNvPr>
            <p:cNvSpPr/>
            <p:nvPr/>
          </p:nvSpPr>
          <p:spPr>
            <a:xfrm>
              <a:off x="4990454" y="495946"/>
              <a:ext cx="1890793" cy="902444"/>
            </a:xfrm>
            <a:prstGeom prst="roundRect">
              <a:avLst/>
            </a:prstGeom>
            <a:solidFill>
              <a:srgbClr val="A2238E"/>
            </a:solidFill>
            <a:ln>
              <a:solidFill>
                <a:srgbClr val="A22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927024-7D78-4E7C-B04A-EC50E9640ED7}"/>
                </a:ext>
              </a:extLst>
            </p:cNvPr>
            <p:cNvSpPr/>
            <p:nvPr/>
          </p:nvSpPr>
          <p:spPr>
            <a:xfrm>
              <a:off x="4657240" y="637201"/>
              <a:ext cx="666427" cy="649157"/>
            </a:xfrm>
            <a:prstGeom prst="ellipse">
              <a:avLst/>
            </a:prstGeom>
            <a:solidFill>
              <a:srgbClr val="F7F003"/>
            </a:solidFill>
            <a:ln>
              <a:solidFill>
                <a:srgbClr val="F7F0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4DF07B5-2170-4886-A5F0-103027BDE201}"/>
              </a:ext>
            </a:extLst>
          </p:cNvPr>
          <p:cNvGrpSpPr/>
          <p:nvPr/>
        </p:nvGrpSpPr>
        <p:grpSpPr>
          <a:xfrm>
            <a:off x="705169" y="292808"/>
            <a:ext cx="10758411" cy="3487119"/>
            <a:chOff x="705169" y="573437"/>
            <a:chExt cx="10758411" cy="57894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2B4CAF0-6013-4D38-B20E-7007AC6F5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34"/>
            <a:stretch/>
          </p:blipFill>
          <p:spPr>
            <a:xfrm>
              <a:off x="708982" y="573437"/>
              <a:ext cx="10754598" cy="578947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AB947F-0C52-432E-A3C5-8428C8A69C6C}"/>
                </a:ext>
              </a:extLst>
            </p:cNvPr>
            <p:cNvSpPr/>
            <p:nvPr/>
          </p:nvSpPr>
          <p:spPr>
            <a:xfrm>
              <a:off x="705169" y="976393"/>
              <a:ext cx="798165" cy="1055154"/>
            </a:xfrm>
            <a:prstGeom prst="rect">
              <a:avLst/>
            </a:prstGeom>
            <a:solidFill>
              <a:srgbClr val="FEF8FA"/>
            </a:solidFill>
            <a:ln>
              <a:solidFill>
                <a:srgbClr val="FEF8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5ECE73F-7AD8-4BFC-B7FC-ED55FD99492D}"/>
              </a:ext>
            </a:extLst>
          </p:cNvPr>
          <p:cNvSpPr txBox="1"/>
          <p:nvPr/>
        </p:nvSpPr>
        <p:spPr>
          <a:xfrm>
            <a:off x="1104251" y="3706382"/>
            <a:ext cx="1132926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mạ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Bê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ạ?</a:t>
            </a:r>
          </a:p>
          <a:p>
            <a:pPr algn="just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662E62-205F-48BC-B0BA-8AB15AD73027}"/>
              </a:ext>
            </a:extLst>
          </p:cNvPr>
          <p:cNvCxnSpPr>
            <a:cxnSpLocks/>
          </p:cNvCxnSpPr>
          <p:nvPr/>
        </p:nvCxnSpPr>
        <p:spPr>
          <a:xfrm flipV="1">
            <a:off x="1906292" y="4262034"/>
            <a:ext cx="51144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BBE955-08FE-4659-B376-162709D415A9}"/>
              </a:ext>
            </a:extLst>
          </p:cNvPr>
          <p:cNvCxnSpPr>
            <a:cxnSpLocks/>
          </p:cNvCxnSpPr>
          <p:nvPr/>
        </p:nvCxnSpPr>
        <p:spPr>
          <a:xfrm flipV="1">
            <a:off x="4910380" y="4817391"/>
            <a:ext cx="5760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387958-4A58-4B90-A8BC-AD1C75CF976A}"/>
              </a:ext>
            </a:extLst>
          </p:cNvPr>
          <p:cNvCxnSpPr>
            <a:cxnSpLocks/>
          </p:cNvCxnSpPr>
          <p:nvPr/>
        </p:nvCxnSpPr>
        <p:spPr>
          <a:xfrm flipV="1">
            <a:off x="3466456" y="5775703"/>
            <a:ext cx="5760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397A34-52C3-4850-815E-8F1813789D3E}"/>
              </a:ext>
            </a:extLst>
          </p:cNvPr>
          <p:cNvCxnSpPr>
            <a:cxnSpLocks/>
          </p:cNvCxnSpPr>
          <p:nvPr/>
        </p:nvCxnSpPr>
        <p:spPr>
          <a:xfrm flipV="1">
            <a:off x="4149735" y="5775703"/>
            <a:ext cx="5760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452E6E-F410-458B-AEC4-F1A6E9FE2A25}"/>
              </a:ext>
            </a:extLst>
          </p:cNvPr>
          <p:cNvCxnSpPr>
            <a:cxnSpLocks/>
          </p:cNvCxnSpPr>
          <p:nvPr/>
        </p:nvCxnSpPr>
        <p:spPr>
          <a:xfrm flipV="1">
            <a:off x="2123264" y="4744142"/>
            <a:ext cx="41845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Hà hỏi mẹ.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2423" y="34751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8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4DB205-56E7-482E-89DE-5C7F6051CA42}"/>
              </a:ext>
            </a:extLst>
          </p:cNvPr>
          <p:cNvSpPr/>
          <p:nvPr/>
        </p:nvSpPr>
        <p:spPr>
          <a:xfrm>
            <a:off x="145774" y="159026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0D5701-940A-4C67-9275-9DC2B56669D0}"/>
              </a:ext>
            </a:extLst>
          </p:cNvPr>
          <p:cNvGrpSpPr/>
          <p:nvPr/>
        </p:nvGrpSpPr>
        <p:grpSpPr>
          <a:xfrm>
            <a:off x="395206" y="714691"/>
            <a:ext cx="2224007" cy="902444"/>
            <a:chOff x="4657240" y="495946"/>
            <a:chExt cx="2224007" cy="90244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EC32B09-83F3-49CE-B2B9-6F2569C3AF3E}"/>
                </a:ext>
              </a:extLst>
            </p:cNvPr>
            <p:cNvSpPr/>
            <p:nvPr/>
          </p:nvSpPr>
          <p:spPr>
            <a:xfrm>
              <a:off x="4990454" y="495946"/>
              <a:ext cx="1890793" cy="902444"/>
            </a:xfrm>
            <a:prstGeom prst="roundRect">
              <a:avLst/>
            </a:prstGeom>
            <a:solidFill>
              <a:srgbClr val="A2238E"/>
            </a:solidFill>
            <a:ln>
              <a:solidFill>
                <a:srgbClr val="A22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Arial-SGK-TV" pitchFamily="2" charset="0"/>
                  <a:cs typeface="Arial-SGK-TV" pitchFamily="2" charset="0"/>
                </a:rPr>
                <a:t>Nói</a:t>
              </a:r>
              <a:endParaRPr lang="en-US" sz="4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927024-7D78-4E7C-B04A-EC50E9640ED7}"/>
                </a:ext>
              </a:extLst>
            </p:cNvPr>
            <p:cNvSpPr/>
            <p:nvPr/>
          </p:nvSpPr>
          <p:spPr>
            <a:xfrm>
              <a:off x="4657240" y="637201"/>
              <a:ext cx="666427" cy="649157"/>
            </a:xfrm>
            <a:prstGeom prst="ellipse">
              <a:avLst/>
            </a:prstGeom>
            <a:solidFill>
              <a:srgbClr val="F7F003"/>
            </a:solidFill>
            <a:ln>
              <a:solidFill>
                <a:srgbClr val="F7F0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6B818A-F8BB-4A6C-B345-14B24C67E82C}"/>
              </a:ext>
            </a:extLst>
          </p:cNvPr>
          <p:cNvGrpSpPr/>
          <p:nvPr/>
        </p:nvGrpSpPr>
        <p:grpSpPr>
          <a:xfrm>
            <a:off x="395206" y="639852"/>
            <a:ext cx="11197525" cy="5791944"/>
            <a:chOff x="395206" y="639852"/>
            <a:chExt cx="11197525" cy="57919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2715B9-B3DE-435B-8802-52EA8ED8E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206" y="714691"/>
              <a:ext cx="11197525" cy="5717105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530CF2-FE6B-4CC5-89F5-967428C68B45}"/>
                </a:ext>
              </a:extLst>
            </p:cNvPr>
            <p:cNvSpPr/>
            <p:nvPr/>
          </p:nvSpPr>
          <p:spPr>
            <a:xfrm>
              <a:off x="9949912" y="5532896"/>
              <a:ext cx="883403" cy="495946"/>
            </a:xfrm>
            <a:prstGeom prst="ellipse">
              <a:avLst/>
            </a:prstGeom>
            <a:solidFill>
              <a:srgbClr val="FCBE97"/>
            </a:solidFill>
            <a:ln>
              <a:solidFill>
                <a:srgbClr val="FCC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6FC746FF-3023-4A4A-BABC-6964238B52A7}"/>
                </a:ext>
              </a:extLst>
            </p:cNvPr>
            <p:cNvSpPr/>
            <p:nvPr/>
          </p:nvSpPr>
          <p:spPr>
            <a:xfrm>
              <a:off x="1061633" y="639852"/>
              <a:ext cx="2022530" cy="629617"/>
            </a:xfrm>
            <a:prstGeom prst="cloud">
              <a:avLst/>
            </a:prstGeom>
            <a:solidFill>
              <a:srgbClr val="B8DAA7"/>
            </a:solidFill>
            <a:ln>
              <a:solidFill>
                <a:srgbClr val="ADD7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881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01FDF2-BADB-4EDD-A6C0-C8076AE344CF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图片 8">
            <a:extLst>
              <a:ext uri="{FF2B5EF4-FFF2-40B4-BE49-F238E27FC236}">
                <a16:creationId xmlns:a16="http://schemas.microsoft.com/office/drawing/2014/main" id="{DEDA4D4B-8843-4535-99DE-0066A475F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" y="0"/>
            <a:ext cx="11091672" cy="661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6386217" y="339531"/>
            <a:ext cx="2457450" cy="5715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3300" b="1">
                <a:cs typeface="Arial" panose="020B0604020202020204" pitchFamily="34" charset="0"/>
              </a:rPr>
              <a:t>Củng cố</a:t>
            </a:r>
            <a:endParaRPr lang="en-US" sz="3300" b="1" dirty="0">
              <a:cs typeface="Arial" panose="020B0604020202020204" pitchFamily="34" charset="0"/>
            </a:endParaRP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2136775" y="3307876"/>
            <a:ext cx="7918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US" altLang="en-US" sz="36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tìm những từ ngữ ngoài bài có chứa </a:t>
            </a:r>
            <a:r>
              <a:rPr lang="en-US" altLang="en-US" sz="3600" b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 </a:t>
            </a:r>
            <a:r>
              <a:rPr lang="en-US" alt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oi, ôi </a:t>
            </a:r>
            <a:r>
              <a:rPr lang="en-US" alt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 </a:t>
            </a:r>
            <a:r>
              <a:rPr lang="en-US" altLang="en-US" sz="3600" b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6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2200783" y="4696968"/>
            <a:ext cx="7385050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Nói </a:t>
            </a:r>
            <a:r>
              <a:rPr lang="en-US" altLang="en-US" sz="36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với một trong những từ ngữ con vừa tìm được</a:t>
            </a:r>
            <a:r>
              <a:rPr lang="vi-VN" altLang="en-US" sz="36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6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6" y="1500193"/>
            <a:ext cx="453629" cy="45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9" y="1787128"/>
            <a:ext cx="1287067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8" y="0"/>
            <a:ext cx="9135475" cy="234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09EE103-2880-4057-B56D-E67E6E2B8AFF}"/>
              </a:ext>
            </a:extLst>
          </p:cNvPr>
          <p:cNvGrpSpPr/>
          <p:nvPr/>
        </p:nvGrpSpPr>
        <p:grpSpPr>
          <a:xfrm>
            <a:off x="3501015" y="2527960"/>
            <a:ext cx="5023571" cy="954788"/>
            <a:chOff x="2393667" y="519174"/>
            <a:chExt cx="6110993" cy="11811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CF08D9-D531-41EF-B52F-184199C30B70}"/>
                </a:ext>
              </a:extLst>
            </p:cNvPr>
            <p:cNvSpPr txBox="1"/>
            <p:nvPr/>
          </p:nvSpPr>
          <p:spPr>
            <a:xfrm>
              <a:off x="2393667" y="530314"/>
              <a:ext cx="1357745" cy="117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E28297-A1B0-4208-8DA4-5C0597D44FBB}"/>
                </a:ext>
              </a:extLst>
            </p:cNvPr>
            <p:cNvSpPr txBox="1"/>
            <p:nvPr/>
          </p:nvSpPr>
          <p:spPr>
            <a:xfrm>
              <a:off x="4661609" y="519174"/>
              <a:ext cx="1543998" cy="117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8BDF5B-0BE8-47B9-8ABF-AD48E13A9943}"/>
                </a:ext>
              </a:extLst>
            </p:cNvPr>
            <p:cNvSpPr txBox="1"/>
            <p:nvPr/>
          </p:nvSpPr>
          <p:spPr>
            <a:xfrm>
              <a:off x="6804669" y="530314"/>
              <a:ext cx="1699991" cy="117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ây</a:t>
              </a:r>
              <a:endPara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1752816" y="1513117"/>
            <a:ext cx="66672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D24B1D-62A1-4C5D-BA5C-B51D49DCC43D}"/>
              </a:ext>
            </a:extLst>
          </p:cNvPr>
          <p:cNvGrpSpPr/>
          <p:nvPr/>
        </p:nvGrpSpPr>
        <p:grpSpPr>
          <a:xfrm>
            <a:off x="951125" y="3482746"/>
            <a:ext cx="10461199" cy="830997"/>
            <a:chOff x="37835" y="3311020"/>
            <a:chExt cx="11658269" cy="81127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89E9B0-C51C-44AE-BF81-2CA868FC7AB1}"/>
                </a:ext>
              </a:extLst>
            </p:cNvPr>
            <p:cNvSpPr txBox="1"/>
            <p:nvPr/>
          </p:nvSpPr>
          <p:spPr>
            <a:xfrm>
              <a:off x="37835" y="3311020"/>
              <a:ext cx="1520670" cy="81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A120E3-6DAF-4515-80E1-56FEE508B959}"/>
                </a:ext>
              </a:extLst>
            </p:cNvPr>
            <p:cNvSpPr txBox="1"/>
            <p:nvPr/>
          </p:nvSpPr>
          <p:spPr>
            <a:xfrm>
              <a:off x="2027331" y="3311020"/>
              <a:ext cx="1221007" cy="81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lái</a:t>
              </a:r>
              <a:endPara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97457D-92EF-4D36-8C68-289BB00A8B81}"/>
                </a:ext>
              </a:extLst>
            </p:cNvPr>
            <p:cNvSpPr txBox="1"/>
            <p:nvPr/>
          </p:nvSpPr>
          <p:spPr>
            <a:xfrm>
              <a:off x="3717164" y="3311020"/>
              <a:ext cx="1557400" cy="81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nảy</a:t>
              </a:r>
              <a:endPara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63BDFA-88E6-43E7-B3B4-10351FC2CE0A}"/>
                </a:ext>
              </a:extLst>
            </p:cNvPr>
            <p:cNvSpPr txBox="1"/>
            <p:nvPr/>
          </p:nvSpPr>
          <p:spPr>
            <a:xfrm>
              <a:off x="6034476" y="3311020"/>
              <a:ext cx="1520670" cy="81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endPara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35851C-5FCD-4055-8B73-EC594BB0E7E0}"/>
                </a:ext>
              </a:extLst>
            </p:cNvPr>
            <p:cNvSpPr txBox="1"/>
            <p:nvPr/>
          </p:nvSpPr>
          <p:spPr>
            <a:xfrm>
              <a:off x="7935101" y="3311020"/>
              <a:ext cx="1860378" cy="81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đậy</a:t>
              </a:r>
              <a:endPara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6A06122-F88A-4F99-8D28-755D09F8579A}"/>
                </a:ext>
              </a:extLst>
            </p:cNvPr>
            <p:cNvSpPr txBox="1"/>
            <p:nvPr/>
          </p:nvSpPr>
          <p:spPr>
            <a:xfrm>
              <a:off x="10175434" y="3311020"/>
              <a:ext cx="1520670" cy="81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lẫy</a:t>
              </a:r>
              <a:endPara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08152C-B2BF-40ED-A2AB-FBDF8292FDA4}"/>
              </a:ext>
            </a:extLst>
          </p:cNvPr>
          <p:cNvGrpSpPr/>
          <p:nvPr/>
        </p:nvGrpSpPr>
        <p:grpSpPr>
          <a:xfrm>
            <a:off x="611968" y="4611427"/>
            <a:ext cx="10570191" cy="869210"/>
            <a:chOff x="473931" y="671566"/>
            <a:chExt cx="11580528" cy="11032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9B5364-0202-4093-88AD-AD998A9DB9F2}"/>
                </a:ext>
              </a:extLst>
            </p:cNvPr>
            <p:cNvSpPr txBox="1"/>
            <p:nvPr/>
          </p:nvSpPr>
          <p:spPr>
            <a:xfrm>
              <a:off x="473931" y="694428"/>
              <a:ext cx="3586369" cy="1080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chùm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vải</a:t>
              </a:r>
              <a:endPara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8FD51F-70B4-41F0-92A4-69151A2F0DA2}"/>
                </a:ext>
              </a:extLst>
            </p:cNvPr>
            <p:cNvSpPr txBox="1"/>
            <p:nvPr/>
          </p:nvSpPr>
          <p:spPr>
            <a:xfrm>
              <a:off x="4546072" y="671566"/>
              <a:ext cx="3586369" cy="1080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cày</a:t>
              </a:r>
              <a:endPara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30468C-EC50-4CDF-8723-78AA456D6CB7}"/>
                </a:ext>
              </a:extLst>
            </p:cNvPr>
            <p:cNvSpPr txBox="1"/>
            <p:nvPr/>
          </p:nvSpPr>
          <p:spPr>
            <a:xfrm>
              <a:off x="8282564" y="671566"/>
              <a:ext cx="3771895" cy="1080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đám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mây</a:t>
              </a:r>
              <a:endPara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B4D69E-35A5-42A0-9648-3876A8B59D14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19272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FDE5BF1-1008-42AC-AD88-04717F50B8BB}"/>
              </a:ext>
            </a:extLst>
          </p:cNvPr>
          <p:cNvGrpSpPr/>
          <p:nvPr/>
        </p:nvGrpSpPr>
        <p:grpSpPr>
          <a:xfrm>
            <a:off x="1305219" y="788019"/>
            <a:ext cx="2907322" cy="942306"/>
            <a:chOff x="6025662" y="365989"/>
            <a:chExt cx="2555628" cy="59061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0BC974D-E113-4486-A5E7-C051187424D1}"/>
                </a:ext>
              </a:extLst>
            </p:cNvPr>
            <p:cNvSpPr/>
            <p:nvPr/>
          </p:nvSpPr>
          <p:spPr>
            <a:xfrm>
              <a:off x="6288257" y="365989"/>
              <a:ext cx="2293033" cy="590613"/>
            </a:xfrm>
            <a:prstGeom prst="roundRect">
              <a:avLst/>
            </a:prstGeom>
            <a:solidFill>
              <a:srgbClr val="A2238E"/>
            </a:solidFill>
            <a:ln>
              <a:solidFill>
                <a:srgbClr val="A22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1A2E272-EE30-424F-BFDB-7002A6EAA447}"/>
                </a:ext>
              </a:extLst>
            </p:cNvPr>
            <p:cNvSpPr/>
            <p:nvPr/>
          </p:nvSpPr>
          <p:spPr>
            <a:xfrm>
              <a:off x="6025662" y="422145"/>
              <a:ext cx="525192" cy="478300"/>
            </a:xfrm>
            <a:prstGeom prst="ellipse">
              <a:avLst/>
            </a:prstGeom>
            <a:solidFill>
              <a:srgbClr val="F7F003"/>
            </a:solidFill>
            <a:ln>
              <a:solidFill>
                <a:srgbClr val="F7F0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F49FCD8-D149-4A85-AB18-4FFB29B79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066"/>
            <a:ext cx="12192000" cy="60939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650A2C-6497-477B-A63D-9CDF20AFDBBB}"/>
              </a:ext>
            </a:extLst>
          </p:cNvPr>
          <p:cNvSpPr txBox="1"/>
          <p:nvPr/>
        </p:nvSpPr>
        <p:spPr>
          <a:xfrm>
            <a:off x="1902686" y="5854097"/>
            <a:ext cx="766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650A2C-6497-477B-A63D-9CDF20AFDBBB}"/>
              </a:ext>
            </a:extLst>
          </p:cNvPr>
          <p:cNvSpPr txBox="1"/>
          <p:nvPr/>
        </p:nvSpPr>
        <p:spPr>
          <a:xfrm>
            <a:off x="1902686" y="5854096"/>
            <a:ext cx="766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3004038" y="231283"/>
            <a:ext cx="541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75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alt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39: oi ôi ơi</a:t>
            </a:r>
            <a:endParaRPr lang="vi-VN" alt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4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09335" y="2379922"/>
            <a:ext cx="3896751" cy="15263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738" y="2323651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80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0932" y="2419818"/>
            <a:ext cx="8435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800">
                <a:solidFill>
                  <a:srgbClr val="003399"/>
                </a:solidFill>
                <a:latin typeface="Arial" charset="0"/>
                <a:cs typeface="Arial" charset="0"/>
              </a:rPr>
              <a:t>+</a:t>
            </a:r>
            <a:endParaRPr lang="en-US" sz="880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583" y="2372886"/>
            <a:ext cx="4347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800" smtClean="0">
                <a:solidFill>
                  <a:srgbClr val="003399"/>
                </a:solidFill>
                <a:latin typeface="Arial" charset="0"/>
                <a:cs typeface="Arial" charset="0"/>
              </a:rPr>
              <a:t>i</a:t>
            </a:r>
            <a:endParaRPr lang="en-US" sz="880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00801" y="2112637"/>
            <a:ext cx="1617639" cy="22578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87398" y="2119671"/>
            <a:ext cx="2026774" cy="22578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8475" y="1730655"/>
            <a:ext cx="136928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60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72009" y="1772722"/>
            <a:ext cx="65755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600" smtClean="0">
                <a:solidFill>
                  <a:srgbClr val="003399"/>
                </a:solidFill>
                <a:latin typeface="Arial" charset="0"/>
                <a:cs typeface="Arial" charset="0"/>
              </a:rPr>
              <a:t>i</a:t>
            </a:r>
            <a:endParaRPr lang="en-US" sz="1660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8737" y="2330819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800">
                <a:solidFill>
                  <a:srgbClr val="FF0000"/>
                </a:solidFill>
                <a:latin typeface="Arial" charset="0"/>
                <a:cs typeface="Arial" charset="0"/>
              </a:rPr>
              <a:t>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95001" y="2323651"/>
            <a:ext cx="9252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800">
                <a:solidFill>
                  <a:srgbClr val="FF0000"/>
                </a:solidFill>
                <a:latin typeface="Arial" charset="0"/>
                <a:cs typeface="Arial" charset="0"/>
              </a:rPr>
              <a:t>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8423" y="1729333"/>
            <a:ext cx="136928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600">
                <a:solidFill>
                  <a:srgbClr val="FF0000"/>
                </a:solidFill>
                <a:latin typeface="Arial" charset="0"/>
                <a:cs typeface="Arial" charset="0"/>
              </a:rPr>
              <a:t>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8423" y="1723487"/>
            <a:ext cx="15808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600">
                <a:solidFill>
                  <a:srgbClr val="FF0000"/>
                </a:solidFill>
                <a:latin typeface="Arial" charset="0"/>
                <a:cs typeface="Arial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12363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8" grpId="0"/>
      <p:bldP spid="8" grpId="1"/>
      <p:bldP spid="9" grpId="0"/>
      <p:bldP spid="10" grpId="0"/>
      <p:bldP spid="10" grpId="1"/>
      <p:bldP spid="11" grpId="0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3B7F8-357E-4085-8B9E-BB572BCF3B9C}"/>
              </a:ext>
            </a:extLst>
          </p:cNvPr>
          <p:cNvSpPr/>
          <p:nvPr/>
        </p:nvSpPr>
        <p:spPr>
          <a:xfrm>
            <a:off x="2975674" y="175596"/>
            <a:ext cx="1642822" cy="130185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DCD7B-DC7D-4DC9-8159-22713F88C9A0}"/>
              </a:ext>
            </a:extLst>
          </p:cNvPr>
          <p:cNvSpPr/>
          <p:nvPr/>
        </p:nvSpPr>
        <p:spPr>
          <a:xfrm>
            <a:off x="7797137" y="186299"/>
            <a:ext cx="1655174" cy="130185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endParaRPr lang="en-US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209B0B-9797-4413-9C01-498B5B23CD40}"/>
              </a:ext>
            </a:extLst>
          </p:cNvPr>
          <p:cNvSpPr/>
          <p:nvPr/>
        </p:nvSpPr>
        <p:spPr>
          <a:xfrm>
            <a:off x="5396738" y="186299"/>
            <a:ext cx="1642821" cy="1301857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endParaRPr lang="en-US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5F4730-0BF6-488F-B631-0EA3424A242B}"/>
              </a:ext>
            </a:extLst>
          </p:cNvPr>
          <p:cNvSpPr txBox="1"/>
          <p:nvPr/>
        </p:nvSpPr>
        <p:spPr>
          <a:xfrm>
            <a:off x="3252858" y="166929"/>
            <a:ext cx="743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5AB3B1-FD63-4A77-BC9A-7ED088EE24AE}"/>
              </a:ext>
            </a:extLst>
          </p:cNvPr>
          <p:cNvSpPr txBox="1"/>
          <p:nvPr/>
        </p:nvSpPr>
        <p:spPr>
          <a:xfrm>
            <a:off x="5673875" y="185015"/>
            <a:ext cx="720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B61EE3-F044-4012-A463-2EDC2958A299}"/>
              </a:ext>
            </a:extLst>
          </p:cNvPr>
          <p:cNvSpPr txBox="1"/>
          <p:nvPr/>
        </p:nvSpPr>
        <p:spPr>
          <a:xfrm>
            <a:off x="8021842" y="185015"/>
            <a:ext cx="743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314EBD-B934-4205-B53B-CFEF61C55517}"/>
              </a:ext>
            </a:extLst>
          </p:cNvPr>
          <p:cNvGrpSpPr/>
          <p:nvPr/>
        </p:nvGrpSpPr>
        <p:grpSpPr>
          <a:xfrm>
            <a:off x="61993" y="79512"/>
            <a:ext cx="2132568" cy="661152"/>
            <a:chOff x="4324026" y="2021"/>
            <a:chExt cx="2224007" cy="90244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459685B-3B60-4D3D-BF4E-73A8447B114D}"/>
                </a:ext>
              </a:extLst>
            </p:cNvPr>
            <p:cNvSpPr/>
            <p:nvPr/>
          </p:nvSpPr>
          <p:spPr>
            <a:xfrm>
              <a:off x="4657240" y="2021"/>
              <a:ext cx="1890793" cy="902444"/>
            </a:xfrm>
            <a:prstGeom prst="roundRect">
              <a:avLst/>
            </a:prstGeom>
            <a:solidFill>
              <a:srgbClr val="A2238E"/>
            </a:solidFill>
            <a:ln>
              <a:solidFill>
                <a:srgbClr val="A22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94C6D0-9A80-4B6E-8CD5-26B22F701574}"/>
                </a:ext>
              </a:extLst>
            </p:cNvPr>
            <p:cNvSpPr/>
            <p:nvPr/>
          </p:nvSpPr>
          <p:spPr>
            <a:xfrm>
              <a:off x="4324026" y="2021"/>
              <a:ext cx="666427" cy="649157"/>
            </a:xfrm>
            <a:prstGeom prst="ellipse">
              <a:avLst/>
            </a:prstGeom>
            <a:solidFill>
              <a:srgbClr val="F7F003"/>
            </a:solidFill>
            <a:ln>
              <a:solidFill>
                <a:srgbClr val="F7F0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8889871-F511-4041-AC02-71C236BCA0E8}"/>
              </a:ext>
            </a:extLst>
          </p:cNvPr>
          <p:cNvSpPr/>
          <p:nvPr/>
        </p:nvSpPr>
        <p:spPr>
          <a:xfrm>
            <a:off x="4267201" y="1931701"/>
            <a:ext cx="1932121" cy="12466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A02CB5-51BF-485F-83FA-EF8DADE70361}"/>
              </a:ext>
            </a:extLst>
          </p:cNvPr>
          <p:cNvSpPr txBox="1"/>
          <p:nvPr/>
        </p:nvSpPr>
        <p:spPr>
          <a:xfrm>
            <a:off x="4887131" y="1848126"/>
            <a:ext cx="70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0004D9-FD71-41A7-A9F2-209ED7E1407B}"/>
              </a:ext>
            </a:extLst>
          </p:cNvPr>
          <p:cNvSpPr/>
          <p:nvPr/>
        </p:nvSpPr>
        <p:spPr>
          <a:xfrm>
            <a:off x="6304187" y="1931700"/>
            <a:ext cx="1921787" cy="1254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DF8AE0-EBB2-4242-BDE7-0C228C47E805}"/>
              </a:ext>
            </a:extLst>
          </p:cNvPr>
          <p:cNvSpPr txBox="1"/>
          <p:nvPr/>
        </p:nvSpPr>
        <p:spPr>
          <a:xfrm>
            <a:off x="6794672" y="1848124"/>
            <a:ext cx="1000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272FB4-C4EF-48ED-81B2-4D8B03437E58}"/>
              </a:ext>
            </a:extLst>
          </p:cNvPr>
          <p:cNvSpPr/>
          <p:nvPr/>
        </p:nvSpPr>
        <p:spPr>
          <a:xfrm>
            <a:off x="4267200" y="3255140"/>
            <a:ext cx="3958774" cy="12398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ECDC7C-598B-4FCA-A168-977305A0FE5A}"/>
              </a:ext>
            </a:extLst>
          </p:cNvPr>
          <p:cNvSpPr txBox="1"/>
          <p:nvPr/>
        </p:nvSpPr>
        <p:spPr>
          <a:xfrm>
            <a:off x="4888716" y="1841299"/>
            <a:ext cx="70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82E95F-23EF-4647-9C0D-C22342EACC7E}"/>
              </a:ext>
            </a:extLst>
          </p:cNvPr>
          <p:cNvSpPr txBox="1"/>
          <p:nvPr/>
        </p:nvSpPr>
        <p:spPr>
          <a:xfrm>
            <a:off x="6794671" y="1855410"/>
            <a:ext cx="1000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1B4265-182C-4BF4-8239-B87459E485EB}"/>
              </a:ext>
            </a:extLst>
          </p:cNvPr>
          <p:cNvSpPr txBox="1"/>
          <p:nvPr/>
        </p:nvSpPr>
        <p:spPr>
          <a:xfrm>
            <a:off x="1012554" y="4900020"/>
            <a:ext cx="1867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chòi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E11D55-1EF8-4262-9C89-76D93635331E}"/>
              </a:ext>
            </a:extLst>
          </p:cNvPr>
          <p:cNvSpPr txBox="1"/>
          <p:nvPr/>
        </p:nvSpPr>
        <p:spPr>
          <a:xfrm>
            <a:off x="3131566" y="4900019"/>
            <a:ext cx="14869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6F9085-DD33-41EB-A484-F06B1CDCAF76}"/>
              </a:ext>
            </a:extLst>
          </p:cNvPr>
          <p:cNvSpPr txBox="1"/>
          <p:nvPr/>
        </p:nvSpPr>
        <p:spPr>
          <a:xfrm>
            <a:off x="4875130" y="4893018"/>
            <a:ext cx="16625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F08215-CE27-40B5-8C0F-1623B59E2C37}"/>
              </a:ext>
            </a:extLst>
          </p:cNvPr>
          <p:cNvSpPr txBox="1"/>
          <p:nvPr/>
        </p:nvSpPr>
        <p:spPr>
          <a:xfrm>
            <a:off x="6763339" y="4893017"/>
            <a:ext cx="13861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xôi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55B16B-D612-4EA8-9FE5-EED8A6B2343D}"/>
              </a:ext>
            </a:extLst>
          </p:cNvPr>
          <p:cNvSpPr txBox="1"/>
          <p:nvPr/>
        </p:nvSpPr>
        <p:spPr>
          <a:xfrm>
            <a:off x="8287913" y="4893016"/>
            <a:ext cx="16625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8BA749-E41B-4C44-AF3B-A85E59918958}"/>
              </a:ext>
            </a:extLst>
          </p:cNvPr>
          <p:cNvSpPr txBox="1"/>
          <p:nvPr/>
        </p:nvSpPr>
        <p:spPr>
          <a:xfrm>
            <a:off x="9877337" y="4893015"/>
            <a:ext cx="18907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1B4265-182C-4BF4-8239-B87459E485EB}"/>
              </a:ext>
            </a:extLst>
          </p:cNvPr>
          <p:cNvSpPr txBox="1"/>
          <p:nvPr/>
        </p:nvSpPr>
        <p:spPr>
          <a:xfrm>
            <a:off x="1823409" y="4900019"/>
            <a:ext cx="779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1B4265-182C-4BF4-8239-B87459E485EB}"/>
              </a:ext>
            </a:extLst>
          </p:cNvPr>
          <p:cNvSpPr txBox="1"/>
          <p:nvPr/>
        </p:nvSpPr>
        <p:spPr>
          <a:xfrm>
            <a:off x="3557819" y="4898853"/>
            <a:ext cx="779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1B4265-182C-4BF4-8239-B87459E485EB}"/>
              </a:ext>
            </a:extLst>
          </p:cNvPr>
          <p:cNvSpPr txBox="1"/>
          <p:nvPr/>
        </p:nvSpPr>
        <p:spPr>
          <a:xfrm>
            <a:off x="5509600" y="4890683"/>
            <a:ext cx="779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1B4265-182C-4BF4-8239-B87459E485EB}"/>
              </a:ext>
            </a:extLst>
          </p:cNvPr>
          <p:cNvSpPr txBox="1"/>
          <p:nvPr/>
        </p:nvSpPr>
        <p:spPr>
          <a:xfrm>
            <a:off x="7147192" y="4898852"/>
            <a:ext cx="779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1B4265-182C-4BF4-8239-B87459E485EB}"/>
              </a:ext>
            </a:extLst>
          </p:cNvPr>
          <p:cNvSpPr txBox="1"/>
          <p:nvPr/>
        </p:nvSpPr>
        <p:spPr>
          <a:xfrm>
            <a:off x="8713176" y="4890682"/>
            <a:ext cx="1062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1B4265-182C-4BF4-8239-B87459E485EB}"/>
              </a:ext>
            </a:extLst>
          </p:cNvPr>
          <p:cNvSpPr txBox="1"/>
          <p:nvPr/>
        </p:nvSpPr>
        <p:spPr>
          <a:xfrm>
            <a:off x="10514136" y="4898851"/>
            <a:ext cx="1062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05273 0.19305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965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1.85185E-6 L -0.0556 0.19259 " pathEditMode="relative" rAng="0" ptsTypes="AA">
                                      <p:cBhvr>
                                        <p:cTn id="61" dur="9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/>
      <p:bldP spid="16" grpId="0"/>
      <p:bldP spid="18" grpId="0"/>
      <p:bldP spid="23" grpId="0" animBg="1"/>
      <p:bldP spid="24" grpId="0"/>
      <p:bldP spid="26" grpId="0" animBg="1"/>
      <p:bldP spid="28" grpId="0"/>
      <p:bldP spid="30" grpId="0" animBg="1"/>
      <p:bldP spid="32" grpId="0"/>
      <p:bldP spid="32" grpId="1"/>
      <p:bldP spid="33" grpId="0"/>
      <p:bldP spid="33" grpId="1"/>
      <p:bldP spid="19" grpId="0"/>
      <p:bldP spid="25" grpId="0"/>
      <p:bldP spid="27" grpId="0"/>
      <p:bldP spid="29" grpId="0"/>
      <p:bldP spid="31" grpId="0"/>
      <p:bldP spid="34" grpId="0"/>
      <p:bldP spid="35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7E359A-98D6-4F13-93B2-ED01D437BB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9489" y="1270861"/>
            <a:ext cx="3276144" cy="31686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2EEE21-8667-4E73-BBA9-A0552BBC7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570" y="1270861"/>
            <a:ext cx="3219219" cy="31686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49DF94-3F02-4B2D-9117-48544F174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11" y="1270861"/>
            <a:ext cx="3453362" cy="31686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41C62D-BE88-4134-B0EF-42D59E173921}"/>
              </a:ext>
            </a:extLst>
          </p:cNvPr>
          <p:cNvSpPr txBox="1"/>
          <p:nvPr/>
        </p:nvSpPr>
        <p:spPr>
          <a:xfrm>
            <a:off x="315233" y="4780492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bói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7277E0-531A-42FD-810A-B474A384ECBA}"/>
              </a:ext>
            </a:extLst>
          </p:cNvPr>
          <p:cNvSpPr txBox="1"/>
          <p:nvPr/>
        </p:nvSpPr>
        <p:spPr>
          <a:xfrm>
            <a:off x="4472376" y="4780492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thổi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còi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66BA5E-41F0-46E1-9D42-01516AF9AB10}"/>
              </a:ext>
            </a:extLst>
          </p:cNvPr>
          <p:cNvSpPr txBox="1"/>
          <p:nvPr/>
        </p:nvSpPr>
        <p:spPr>
          <a:xfrm>
            <a:off x="8378682" y="4780492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840655-C8DD-4832-A660-5AB2627823DA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41C62D-BE88-4134-B0EF-42D59E173921}"/>
              </a:ext>
            </a:extLst>
          </p:cNvPr>
          <p:cNvSpPr txBox="1"/>
          <p:nvPr/>
        </p:nvSpPr>
        <p:spPr>
          <a:xfrm>
            <a:off x="2336057" y="4780492"/>
            <a:ext cx="1202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41C62D-BE88-4134-B0EF-42D59E173921}"/>
              </a:ext>
            </a:extLst>
          </p:cNvPr>
          <p:cNvSpPr txBox="1"/>
          <p:nvPr/>
        </p:nvSpPr>
        <p:spPr>
          <a:xfrm>
            <a:off x="6842414" y="4780492"/>
            <a:ext cx="1202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41C62D-BE88-4134-B0EF-42D59E173921}"/>
              </a:ext>
            </a:extLst>
          </p:cNvPr>
          <p:cNvSpPr txBox="1"/>
          <p:nvPr/>
        </p:nvSpPr>
        <p:spPr>
          <a:xfrm>
            <a:off x="5777699" y="4780492"/>
            <a:ext cx="1202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5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41C62D-BE88-4134-B0EF-42D59E173921}"/>
              </a:ext>
            </a:extLst>
          </p:cNvPr>
          <p:cNvSpPr txBox="1"/>
          <p:nvPr/>
        </p:nvSpPr>
        <p:spPr>
          <a:xfrm>
            <a:off x="10733421" y="4780492"/>
            <a:ext cx="1202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5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E77958-794B-4D04-A55D-9D9FC8D06B48}"/>
              </a:ext>
            </a:extLst>
          </p:cNvPr>
          <p:cNvSpPr txBox="1"/>
          <p:nvPr/>
        </p:nvSpPr>
        <p:spPr>
          <a:xfrm>
            <a:off x="3975320" y="1000408"/>
            <a:ext cx="813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EBEE06-DE49-4C05-A5DA-480998BE6AAA}"/>
              </a:ext>
            </a:extLst>
          </p:cNvPr>
          <p:cNvSpPr txBox="1"/>
          <p:nvPr/>
        </p:nvSpPr>
        <p:spPr>
          <a:xfrm>
            <a:off x="5795079" y="1000408"/>
            <a:ext cx="813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1D5936-7BE6-466F-A5A9-A0DB60A08ADD}"/>
              </a:ext>
            </a:extLst>
          </p:cNvPr>
          <p:cNvSpPr txBox="1"/>
          <p:nvPr/>
        </p:nvSpPr>
        <p:spPr>
          <a:xfrm>
            <a:off x="7614838" y="1000408"/>
            <a:ext cx="1373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31AFC1-683D-4D0C-90A8-69F845CFB0BF}"/>
              </a:ext>
            </a:extLst>
          </p:cNvPr>
          <p:cNvSpPr txBox="1"/>
          <p:nvPr/>
        </p:nvSpPr>
        <p:spPr>
          <a:xfrm>
            <a:off x="875657" y="2707783"/>
            <a:ext cx="1867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òi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D8E359-CE7D-410F-A590-A85655703514}"/>
              </a:ext>
            </a:extLst>
          </p:cNvPr>
          <p:cNvSpPr txBox="1"/>
          <p:nvPr/>
        </p:nvSpPr>
        <p:spPr>
          <a:xfrm>
            <a:off x="2994669" y="2707782"/>
            <a:ext cx="14869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ỏi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47C795-949E-4234-8481-4A3566E185A1}"/>
              </a:ext>
            </a:extLst>
          </p:cNvPr>
          <p:cNvSpPr txBox="1"/>
          <p:nvPr/>
        </p:nvSpPr>
        <p:spPr>
          <a:xfrm>
            <a:off x="4738233" y="2700781"/>
            <a:ext cx="16625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ỗi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D8C730-E913-4529-90D0-3F7B7489BCEB}"/>
              </a:ext>
            </a:extLst>
          </p:cNvPr>
          <p:cNvSpPr txBox="1"/>
          <p:nvPr/>
        </p:nvSpPr>
        <p:spPr>
          <a:xfrm>
            <a:off x="6626442" y="2700780"/>
            <a:ext cx="13861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020D1D-EDE8-41FC-BF35-CEA13066ABF6}"/>
              </a:ext>
            </a:extLst>
          </p:cNvPr>
          <p:cNvSpPr txBox="1"/>
          <p:nvPr/>
        </p:nvSpPr>
        <p:spPr>
          <a:xfrm>
            <a:off x="8308007" y="2700779"/>
            <a:ext cx="16625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6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ợi</a:t>
            </a:r>
            <a:endParaRPr lang="en-US" sz="6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455304-B0FB-4393-A995-2432F48E4E9F}"/>
              </a:ext>
            </a:extLst>
          </p:cNvPr>
          <p:cNvSpPr txBox="1"/>
          <p:nvPr/>
        </p:nvSpPr>
        <p:spPr>
          <a:xfrm>
            <a:off x="9981821" y="2700778"/>
            <a:ext cx="18907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6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endParaRPr lang="en-US" sz="6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D1D7D1-1FA4-4473-BED6-A6739C0A6D04}"/>
              </a:ext>
            </a:extLst>
          </p:cNvPr>
          <p:cNvSpPr txBox="1"/>
          <p:nvPr/>
        </p:nvSpPr>
        <p:spPr>
          <a:xfrm>
            <a:off x="612564" y="4445933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bói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4B91E4-9FCD-4CB3-8FEF-54D92D435DAF}"/>
              </a:ext>
            </a:extLst>
          </p:cNvPr>
          <p:cNvSpPr txBox="1"/>
          <p:nvPr/>
        </p:nvSpPr>
        <p:spPr>
          <a:xfrm>
            <a:off x="4481599" y="4445933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thổi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còi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C675B4-49A1-4B90-9196-8CFDDCF81355}"/>
              </a:ext>
            </a:extLst>
          </p:cNvPr>
          <p:cNvSpPr txBox="1"/>
          <p:nvPr/>
        </p:nvSpPr>
        <p:spPr>
          <a:xfrm>
            <a:off x="8012632" y="4445933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400053F-62C1-43CF-A9BC-25505A286F5F}"/>
              </a:ext>
            </a:extLst>
          </p:cNvPr>
          <p:cNvSpPr/>
          <p:nvPr/>
        </p:nvSpPr>
        <p:spPr>
          <a:xfrm>
            <a:off x="145774" y="159026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60F1C1-3DAF-4E2D-99B7-10B4B3FD4050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026" name="Picture 2" descr="Blank chalkboard and four happy kids Royalty Free Vector">
              <a:extLst>
                <a:ext uri="{FF2B5EF4-FFF2-40B4-BE49-F238E27FC236}">
                  <a16:creationId xmlns:a16="http://schemas.microsoft.com/office/drawing/2014/main" id="{A4D3076C-574D-4BAF-865D-3E0C4490BD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2"/>
            <a:stretch/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0C3655-4CF0-42AB-B3A5-17B50669B1A2}"/>
                </a:ext>
              </a:extLst>
            </p:cNvPr>
            <p:cNvSpPr txBox="1"/>
            <p:nvPr/>
          </p:nvSpPr>
          <p:spPr>
            <a:xfrm flipH="1">
              <a:off x="3424808" y="2107096"/>
              <a:ext cx="60339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Viết</a:t>
              </a:r>
              <a:r>
                <a:rPr lang="en-US" sz="66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bảng</a:t>
              </a:r>
              <a:r>
                <a:rPr lang="en-US" sz="66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89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E1EA3-3CFA-4871-8AAD-21A2E5FC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38" y="365125"/>
            <a:ext cx="10499361" cy="1298783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Bài 32 vần OI 2">
            <a:hlinkClick r:id="" action="ppaction://media"/>
            <a:extLst>
              <a:ext uri="{FF2B5EF4-FFF2-40B4-BE49-F238E27FC236}">
                <a16:creationId xmlns:a16="http://schemas.microsoft.com/office/drawing/2014/main" id="{97A76FCD-7B95-4C6C-A63C-B66C7BDFAB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1372" y="469628"/>
            <a:ext cx="7901086" cy="592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4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227</Words>
  <Application>Microsoft Office PowerPoint</Application>
  <PresentationFormat>Widescreen</PresentationFormat>
  <Paragraphs>91</Paragraphs>
  <Slides>17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Arial-SGK-TV</vt:lpstr>
      <vt:lpstr>Calibri</vt:lpstr>
      <vt:lpstr>Calibri Light</vt:lpstr>
      <vt:lpstr>等线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Win10Pro</dc:creator>
  <cp:lastModifiedBy>admin</cp:lastModifiedBy>
  <cp:revision>74</cp:revision>
  <dcterms:created xsi:type="dcterms:W3CDTF">2020-08-12T02:15:34Z</dcterms:created>
  <dcterms:modified xsi:type="dcterms:W3CDTF">2022-10-23T08:32:20Z</dcterms:modified>
</cp:coreProperties>
</file>