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sldIdLst>
    <p:sldId id="340" r:id="rId2"/>
    <p:sldId id="404" r:id="rId3"/>
    <p:sldId id="407" r:id="rId4"/>
    <p:sldId id="426" r:id="rId5"/>
    <p:sldId id="359" r:id="rId6"/>
    <p:sldId id="389" r:id="rId7"/>
    <p:sldId id="362" r:id="rId8"/>
    <p:sldId id="391" r:id="rId9"/>
    <p:sldId id="392" r:id="rId10"/>
    <p:sldId id="385" r:id="rId11"/>
    <p:sldId id="403" r:id="rId12"/>
    <p:sldId id="405" r:id="rId13"/>
    <p:sldId id="414" r:id="rId14"/>
    <p:sldId id="366" r:id="rId15"/>
    <p:sldId id="367" r:id="rId16"/>
    <p:sldId id="427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33"/>
    <a:srgbClr val="0000CC"/>
    <a:srgbClr val="003399"/>
    <a:srgbClr val="FFFFFF"/>
    <a:srgbClr val="FF00FF"/>
    <a:srgbClr val="FF99CC"/>
    <a:srgbClr val="FFCCCC"/>
    <a:srgbClr val="000066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8" d="100"/>
          <a:sy n="88" d="100"/>
        </p:scale>
        <p:origin x="773" y="6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93;p33"/>
          <p:cNvGrpSpPr/>
          <p:nvPr/>
        </p:nvGrpSpPr>
        <p:grpSpPr>
          <a:xfrm rot="2493179">
            <a:off x="903987" y="2393926"/>
            <a:ext cx="932934" cy="1701092"/>
            <a:chOff x="7361124" y="3323800"/>
            <a:chExt cx="932934" cy="1644077"/>
          </a:xfrm>
        </p:grpSpPr>
        <p:sp>
          <p:nvSpPr>
            <p:cNvPr id="24" name="Google Shape;4394;p3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395;p3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396;p3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97;p3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98;p3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399;p3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400;p3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401;p3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402;p3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403;p3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404;p3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405;p3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06;p3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407;p3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408;p3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409;p3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410;p33"/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411;p33"/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412;p33"/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413;p33"/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14;p33"/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415;p33"/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416;p33"/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417;p33"/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418;p33"/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419;p33"/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420;p33"/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421;p33"/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422;p33"/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423;p33"/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424;p33"/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425;p33"/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426;p3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427;p3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428;p3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429;p3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430;p3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431;p3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432;p3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433;p3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434;p3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435;p3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436;p3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437;p3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438;p3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439;p3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440;p3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441;p3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WordArt 2"/>
          <p:cNvSpPr>
            <a:spLocks noChangeArrowheads="1" noChangeShapeType="1" noTextEdit="1"/>
          </p:cNvSpPr>
          <p:nvPr/>
        </p:nvSpPr>
        <p:spPr bwMode="auto">
          <a:xfrm>
            <a:off x="1554393" y="868159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5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74" name="WordArt 4"/>
          <p:cNvSpPr>
            <a:spLocks noChangeArrowheads="1" noChangeShapeType="1" noTextEdit="1"/>
          </p:cNvSpPr>
          <p:nvPr/>
        </p:nvSpPr>
        <p:spPr bwMode="auto">
          <a:xfrm>
            <a:off x="2124169" y="1943955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 THẦY CÔ VÀ CÁC EM 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GIỜ HỌC</a:t>
            </a:r>
          </a:p>
        </p:txBody>
      </p:sp>
      <p:sp>
        <p:nvSpPr>
          <p:cNvPr id="76" name="TextBox 2"/>
          <p:cNvSpPr txBox="1">
            <a:spLocks noChangeArrowheads="1"/>
          </p:cNvSpPr>
          <p:nvPr/>
        </p:nvSpPr>
        <p:spPr bwMode="auto">
          <a:xfrm>
            <a:off x="3031241" y="3110012"/>
            <a:ext cx="34552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75"/>
              </a:spcBef>
              <a:buFontTx/>
              <a:buNone/>
            </a:pPr>
            <a:r>
              <a:rPr lang="en-US" alt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1705" y="-79243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54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540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4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540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5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19237" y="3012671"/>
            <a:ext cx="3242684" cy="985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khóm  vòm</a:t>
            </a:r>
            <a:endParaRPr lang="en-US" sz="4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1799" y="2242085"/>
            <a:ext cx="3408825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nộm    tôm</a:t>
            </a:r>
            <a:endParaRPr lang="en-US" sz="4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05403" y="3119457"/>
            <a:ext cx="3517725" cy="805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bờm   rơm</a:t>
            </a:r>
            <a:endParaRPr lang="en-US" sz="4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06886" y="365096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64809" y="3642763"/>
            <a:ext cx="44958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7368" y="365992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6968"/>
          </a:xfrm>
          <a:prstGeom prst="rect">
            <a:avLst/>
          </a:prstGeom>
          <a:noFill/>
          <a:ln w="127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6968"/>
          </a:xfrm>
          <a:prstGeom prst="rect">
            <a:avLst/>
          </a:prstGeom>
          <a:noFill/>
          <a:ln w="127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5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1800" y="1752600"/>
            <a:ext cx="2949358" cy="914400"/>
          </a:xfrm>
          <a:prstGeom prst="rect">
            <a:avLst/>
          </a:prstGeom>
          <a:noFill/>
          <a:ln w="127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óm</a:t>
            </a:r>
            <a:endParaRPr lang="en-US" sz="5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09" b="97074" l="2034" r="984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970" y="1879402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6220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057400" y="22098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7138" t="8049" r="18257" b="17194"/>
          <a:stretch/>
        </p:blipFill>
        <p:spPr bwMode="auto">
          <a:xfrm>
            <a:off x="-10886" y="838200"/>
            <a:ext cx="9154886" cy="6026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856411" y="190500"/>
            <a:ext cx="3420291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vở</a:t>
            </a:r>
            <a:endParaRPr sz="44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8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0"/>
            <a:ext cx="3352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5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71" y="3467100"/>
            <a:ext cx="90678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  <a:r>
              <a:rPr lang="en-US" sz="40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Hà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to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0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Mẹ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C:\Users\Admin\Desktop\2020-2021\TV1.1 bai 31-40 (FB Chip Fangora) ẢNH\TV 36 - 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r="4167" b="58666"/>
          <a:stretch/>
        </p:blipFill>
        <p:spPr bwMode="auto">
          <a:xfrm>
            <a:off x="0" y="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" y="457200"/>
            <a:ext cx="2057400" cy="73604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81000" y="2883394"/>
            <a:ext cx="457200" cy="5456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24200" y="3581400"/>
            <a:ext cx="457200" cy="5456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7924800" y="3565465"/>
            <a:ext cx="457200" cy="5456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5943600" y="4134858"/>
            <a:ext cx="457200" cy="5456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72200" y="3605349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3197" y="54102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43000" y="3605349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2880" y="1143000"/>
            <a:ext cx="2286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 descr="C:\Users\Admin\Desktop\2020-2021\TV1.1 bai 31-40 (FB Chip Fangora) ẢNH\TV 36 - 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0"/>
          <a:stretch/>
        </p:blipFill>
        <p:spPr bwMode="auto">
          <a:xfrm>
            <a:off x="119857" y="1905001"/>
            <a:ext cx="8905874" cy="4806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609600" y="1600200"/>
            <a:ext cx="7918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hãy tìm những từ ngữ ngoài bài có chứa </a:t>
            </a:r>
            <a:r>
              <a:rPr lang="en-US" altLang="en-US" sz="36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om, ôm , ơm </a:t>
            </a:r>
            <a:r>
              <a:rPr lang="en-US" altLang="en-US" sz="36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6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1524000" y="3352800"/>
            <a:ext cx="7385050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câu với một trong những từ ngữ con vừa tìm được</a:t>
            </a:r>
            <a:r>
              <a:rPr lang="vi-VN" altLang="en-US" sz="36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6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10000" y="762000"/>
            <a:ext cx="2457450" cy="5715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300" b="1">
                <a:cs typeface="Arial" panose="020B0604020202020204" pitchFamily="34" charset="0"/>
              </a:rPr>
              <a:t>Củng cố</a:t>
            </a:r>
            <a:endParaRPr lang="en-US" sz="3300" b="1" dirty="0">
              <a:cs typeface="Arial" panose="020B0604020202020204" pitchFamily="34" charset="0"/>
            </a:endParaRPr>
          </a:p>
        </p:txBody>
      </p:sp>
      <p:sp>
        <p:nvSpPr>
          <p:cNvPr id="5" name="Heart 4"/>
          <p:cNvSpPr/>
          <p:nvPr/>
        </p:nvSpPr>
        <p:spPr bwMode="auto">
          <a:xfrm>
            <a:off x="152400" y="1752600"/>
            <a:ext cx="381000" cy="371475"/>
          </a:xfrm>
          <a:prstGeom prst="hear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Heart 5"/>
          <p:cNvSpPr/>
          <p:nvPr/>
        </p:nvSpPr>
        <p:spPr bwMode="auto">
          <a:xfrm>
            <a:off x="1066800" y="3505200"/>
            <a:ext cx="381000" cy="371475"/>
          </a:xfrm>
          <a:prstGeom prst="hear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04800" y="1524000"/>
            <a:ext cx="80772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16002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kern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am, ăm, âm, en, un, ôn, on   </a:t>
            </a:r>
            <a:endParaRPr lang="en-US" sz="4400" kern="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6736" y="252726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kern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4400" kern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kern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sắn</a:t>
            </a:r>
            <a:r>
              <a:rPr lang="en-US" sz="4400" kern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kern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400" kern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kern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phùn</a:t>
            </a:r>
            <a:r>
              <a:rPr lang="en-US" sz="4400" kern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kern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4400" kern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kern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556" y="3465401"/>
            <a:ext cx="7369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4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pin, </a:t>
            </a:r>
            <a:r>
              <a:rPr lang="en-US" sz="44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4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đò</a:t>
            </a:r>
            <a:endParaRPr lang="en-US" sz="4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0610" y="944351"/>
            <a:ext cx="2457450" cy="5715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300" b="1" smtClean="0">
                <a:cs typeface="Arial" panose="020B0604020202020204" pitchFamily="34" charset="0"/>
              </a:rPr>
              <a:t>Ôn bài cũ</a:t>
            </a:r>
            <a:endParaRPr lang="en-US" sz="33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\Desktop\2020-2021\TV1.1 bai 31-40 (FB Chip Fangora) ẢNH\TV 36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0" b="67230"/>
          <a:stretch/>
        </p:blipFill>
        <p:spPr bwMode="auto">
          <a:xfrm>
            <a:off x="0" y="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47244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cốm thơm thôn xóm.</a:t>
            </a:r>
            <a:endParaRPr lang="en-US" sz="40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4724400"/>
            <a:ext cx="7859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c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4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ơm</a:t>
            </a:r>
            <a:r>
              <a:rPr lang="en-US" sz="4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thôn x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en-US" sz="4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2743200" y="0"/>
            <a:ext cx="472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75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ôm ơm</a:t>
            </a:r>
            <a:endParaRPr lang="vi-VN" alt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5334" y="2379921"/>
            <a:ext cx="3896751" cy="15263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84737" y="2323651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6931" y="2419818"/>
            <a:ext cx="8435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smtClean="0">
                <a:solidFill>
                  <a:srgbClr val="003399"/>
                </a:solidFill>
              </a:rPr>
              <a:t>+</a:t>
            </a:r>
            <a:endParaRPr lang="en-US" sz="8800">
              <a:solidFill>
                <a:srgbClr val="0033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9583" y="2372886"/>
            <a:ext cx="11240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smtClean="0">
                <a:solidFill>
                  <a:srgbClr val="003399"/>
                </a:solidFill>
              </a:rPr>
              <a:t>m</a:t>
            </a:r>
            <a:endParaRPr lang="en-US" sz="8800">
              <a:solidFill>
                <a:srgbClr val="003399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76800" y="2112636"/>
            <a:ext cx="1617639" cy="22578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63398" y="2119670"/>
            <a:ext cx="2026774" cy="22578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84475" y="1730655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4076" y="1772722"/>
            <a:ext cx="195758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smtClean="0">
                <a:solidFill>
                  <a:srgbClr val="003399"/>
                </a:solidFill>
              </a:rPr>
              <a:t>m</a:t>
            </a:r>
            <a:endParaRPr lang="en-US" sz="16600">
              <a:solidFill>
                <a:srgbClr val="00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4736" y="2330819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000" y="2323651"/>
            <a:ext cx="9252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74423" y="1729333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4423" y="1723487"/>
            <a:ext cx="15808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>
                <a:solidFill>
                  <a:srgbClr val="FF0000"/>
                </a:solidFill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122233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8" grpId="0"/>
      <p:bldP spid="8" grpId="1"/>
      <p:bldP spid="9" grpId="0"/>
      <p:bldP spid="10" grpId="0"/>
      <p:bldP spid="10" grpId="1"/>
      <p:bldP spid="11" grpId="0"/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0474" y="58139"/>
            <a:ext cx="5379252" cy="931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6000" b="1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6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6000" b="1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6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6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0482" y="148401"/>
            <a:ext cx="6430588" cy="75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6000" b="1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6000" b="1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1800" y="1066800"/>
            <a:ext cx="1548651" cy="88351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8755" y="1066800"/>
            <a:ext cx="1623446" cy="88351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800" y="1950310"/>
            <a:ext cx="3200401" cy="86909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3758" y="3070052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khóm   </a:t>
            </a:r>
            <a:endParaRPr lang="en-US" sz="60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endParaRPr lang="en-US" sz="6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7600" y="301116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ộm</a:t>
            </a:r>
            <a:endParaRPr lang="en-US" sz="60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endParaRPr lang="en-US" sz="6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9187" y="2964274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ờm</a:t>
            </a:r>
            <a:endParaRPr lang="en-US" sz="6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rơm</a:t>
            </a:r>
            <a:endParaRPr lang="en-US" sz="6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3758" y="3070052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60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endParaRPr lang="en-US" sz="6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57600" y="301116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endParaRPr lang="en-US" sz="60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endParaRPr lang="en-US" sz="6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59187" y="2964274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ờm</a:t>
            </a:r>
            <a:endParaRPr lang="en-US" sz="6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ơm</a:t>
            </a:r>
            <a:endParaRPr lang="en-US" sz="6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20585" y="2971800"/>
            <a:ext cx="50898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mâm cơm</a:t>
            </a:r>
            <a:endParaRPr lang="en-US" sz="7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200" y="1278876"/>
            <a:ext cx="4926413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7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4918" y="1267990"/>
            <a:ext cx="446577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 đốm</a:t>
            </a:r>
            <a:endParaRPr lang="en-US" sz="7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9216" y="2971800"/>
            <a:ext cx="465255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7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7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ơm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826" y="1278876"/>
            <a:ext cx="4652359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7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en-US" sz="72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7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8387" y="1267990"/>
            <a:ext cx="446577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 đ</a:t>
            </a:r>
            <a:r>
              <a:rPr lang="en-US" sz="7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4724400"/>
            <a:ext cx="4038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5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076" cy="5105400"/>
          </a:xfrm>
          <a:prstGeom prst="rect">
            <a:avLst/>
          </a:prstGeom>
        </p:spPr>
      </p:pic>
      <p:pic>
        <p:nvPicPr>
          <p:cNvPr id="5" name="Khoa-học-kỳ-thú-Tại-sao-đom-đóm-phát-sáng-đượ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076" y="0"/>
            <a:ext cx="586892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7920" y="4010501"/>
            <a:ext cx="3859559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0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6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3"/>
          <a:stretch/>
        </p:blipFill>
        <p:spPr>
          <a:xfrm>
            <a:off x="1219200" y="0"/>
            <a:ext cx="6477000" cy="40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4114800"/>
            <a:ext cx="389312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60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6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96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</TotalTime>
  <Words>220</Words>
  <Application>Microsoft Office PowerPoint</Application>
  <PresentationFormat>On-screen Show (4:3)</PresentationFormat>
  <Paragraphs>70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Arial-SGK-TV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admin</cp:lastModifiedBy>
  <cp:revision>172</cp:revision>
  <dcterms:created xsi:type="dcterms:W3CDTF">2015-08-18T18:26:56Z</dcterms:created>
  <dcterms:modified xsi:type="dcterms:W3CDTF">2022-10-22T07:00:11Z</dcterms:modified>
</cp:coreProperties>
</file>