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1"/>
  </p:notesMasterIdLst>
  <p:sldIdLst>
    <p:sldId id="287" r:id="rId2"/>
    <p:sldId id="292" r:id="rId3"/>
    <p:sldId id="293" r:id="rId4"/>
    <p:sldId id="289" r:id="rId5"/>
    <p:sldId id="258" r:id="rId6"/>
    <p:sldId id="282" r:id="rId7"/>
    <p:sldId id="283" r:id="rId8"/>
    <p:sldId id="278" r:id="rId9"/>
    <p:sldId id="284" r:id="rId10"/>
  </p:sldIdLst>
  <p:sldSz cx="12192000" cy="6858000"/>
  <p:notesSz cx="6858000" cy="9144000"/>
  <p:embeddedFontLst>
    <p:embeddedFont>
      <p:font typeface="包图简圆体" panose="020B0604020202020204" charset="-122"/>
      <p:regular r:id="rId12"/>
    </p:embeddedFont>
    <p:embeddedFont>
      <p:font typeface="等线 Light" panose="020B0604020202020204" charset="-122"/>
      <p:regular r:id="rId13"/>
    </p:embeddedFont>
    <p:embeddedFont>
      <p:font typeface="Cambria" panose="02040503050406030204" pitchFamily="18" charset="0"/>
      <p:regular r:id="rId14"/>
      <p:bold r:id="rId15"/>
      <p:italic r:id="rId16"/>
      <p:boldItalic r:id="rId17"/>
    </p:embeddedFont>
    <p:embeddedFont>
      <p:font typeface="字魂58号-创中黑" panose="020B0604020202020204" charset="-122"/>
      <p:regular r:id="rId18"/>
    </p:embeddedFont>
    <p:embeddedFont>
      <p:font typeface="Tahoma" panose="020B0604030504040204" pitchFamily="34" charset="0"/>
      <p:regular r:id="rId19"/>
      <p:bold r:id="rId20"/>
    </p:embeddedFont>
    <p:embeddedFont>
      <p:font typeface="Calibri" panose="020F0502020204030204" pitchFamily="34" charset="0"/>
      <p:regular r:id="rId21"/>
      <p:bold r:id="rId22"/>
      <p:italic r:id="rId23"/>
      <p:boldItalic r:id="rId24"/>
    </p:embeddedFont>
    <p:embeddedFont>
      <p:font typeface="iCiel Cadena" panose="02000503000000020004" charset="0"/>
      <p:bold r:id="rId25"/>
    </p:embeddedFont>
    <p:embeddedFont>
      <p:font typeface="#9Slide07 HoneyCream" panose="020B0604020202020204" charset="0"/>
      <p:regular r:id="rId26"/>
    </p:embeddedFont>
    <p:embeddedFont>
      <p:font typeface="等线" panose="020B0604020202020204" charset="-122"/>
      <p:regular r:id="rId27"/>
      <p:bold r:id="rId2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1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68" d="100"/>
          <a:sy n="68" d="100"/>
        </p:scale>
        <p:origin x="798"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font" Target="fonts/font15.fntdata"/><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font" Target="fonts/font13.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font" Target="fonts/font8.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font" Target="fonts/font16.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F97F71-5F28-459E-8A8D-949FCBB509CB}" type="datetimeFigureOut">
              <a:rPr lang="en-US" smtClean="0"/>
              <a:t>5/25/2025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CE105F-EE8E-435F-9429-7806746097C9}" type="slidenum">
              <a:rPr lang="en-US" smtClean="0"/>
              <a:t>‹#›</a:t>
            </a:fld>
            <a:endParaRPr lang="en-US"/>
          </a:p>
        </p:txBody>
      </p:sp>
    </p:spTree>
    <p:extLst>
      <p:ext uri="{BB962C8B-B14F-4D97-AF65-F5344CB8AC3E}">
        <p14:creationId xmlns:p14="http://schemas.microsoft.com/office/powerpoint/2010/main" val="1164260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9229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8822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8E3C17A-C9A8-4AD9-8D41-BEEB0766F48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D7BAF226-44B7-4270-95B7-E44894B25B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3CCE79B8-81C6-4AD6-B9F6-1042E47AEBCA}"/>
              </a:ext>
            </a:extLst>
          </p:cNvPr>
          <p:cNvSpPr>
            <a:spLocks noGrp="1"/>
          </p:cNvSpPr>
          <p:nvPr>
            <p:ph type="dt" sz="half" idx="10"/>
          </p:nvPr>
        </p:nvSpPr>
        <p:spPr/>
        <p:txBody>
          <a:bodyPr/>
          <a:lstStyle/>
          <a:p>
            <a:fld id="{B51479C6-82FA-49D2-99FA-B28CD38B4C3D}" type="datetimeFigureOut">
              <a:rPr lang="zh-CN" altLang="en-US" smtClean="0"/>
              <a:t>2025/5/25</a:t>
            </a:fld>
            <a:endParaRPr lang="zh-CN" altLang="en-US"/>
          </a:p>
        </p:txBody>
      </p:sp>
      <p:sp>
        <p:nvSpPr>
          <p:cNvPr id="5" name="页脚占位符 4">
            <a:extLst>
              <a:ext uri="{FF2B5EF4-FFF2-40B4-BE49-F238E27FC236}">
                <a16:creationId xmlns:a16="http://schemas.microsoft.com/office/drawing/2014/main" xmlns="" id="{983A6276-7A8C-4548-841A-379C5EE6C4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D14C091-E2B1-4DD2-A347-800E602BEC6F}"/>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28439064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E699A04-0DD5-4EE3-B2B1-EF9083F7569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9770A1B-C5CF-44F2-B7A3-487C3AD355A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9C247EC-1F2E-49D9-87DF-79E3A0D93FD0}"/>
              </a:ext>
            </a:extLst>
          </p:cNvPr>
          <p:cNvSpPr>
            <a:spLocks noGrp="1"/>
          </p:cNvSpPr>
          <p:nvPr>
            <p:ph type="dt" sz="half" idx="10"/>
          </p:nvPr>
        </p:nvSpPr>
        <p:spPr/>
        <p:txBody>
          <a:bodyPr/>
          <a:lstStyle/>
          <a:p>
            <a:fld id="{B51479C6-82FA-49D2-99FA-B28CD38B4C3D}" type="datetimeFigureOut">
              <a:rPr lang="zh-CN" altLang="en-US" smtClean="0"/>
              <a:t>2025/5/25</a:t>
            </a:fld>
            <a:endParaRPr lang="zh-CN" altLang="en-US"/>
          </a:p>
        </p:txBody>
      </p:sp>
      <p:sp>
        <p:nvSpPr>
          <p:cNvPr id="5" name="页脚占位符 4">
            <a:extLst>
              <a:ext uri="{FF2B5EF4-FFF2-40B4-BE49-F238E27FC236}">
                <a16:creationId xmlns:a16="http://schemas.microsoft.com/office/drawing/2014/main" xmlns="" id="{46E40117-17F6-4E70-B5F2-05F6B86C77E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AF1A319A-3E4D-4151-93FE-1FC7FE409AE9}"/>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2146454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BE61DF80-E48A-4145-9D28-839B47807B4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99147586-0B0E-4DE2-98D2-2D1F16F737B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A02B730-0684-4C93-A9F7-8B6A8E675378}"/>
              </a:ext>
            </a:extLst>
          </p:cNvPr>
          <p:cNvSpPr>
            <a:spLocks noGrp="1"/>
          </p:cNvSpPr>
          <p:nvPr>
            <p:ph type="dt" sz="half" idx="10"/>
          </p:nvPr>
        </p:nvSpPr>
        <p:spPr/>
        <p:txBody>
          <a:bodyPr/>
          <a:lstStyle/>
          <a:p>
            <a:fld id="{B51479C6-82FA-49D2-99FA-B28CD38B4C3D}" type="datetimeFigureOut">
              <a:rPr lang="zh-CN" altLang="en-US" smtClean="0"/>
              <a:t>2025/5/25</a:t>
            </a:fld>
            <a:endParaRPr lang="zh-CN" altLang="en-US"/>
          </a:p>
        </p:txBody>
      </p:sp>
      <p:sp>
        <p:nvSpPr>
          <p:cNvPr id="5" name="页脚占位符 4">
            <a:extLst>
              <a:ext uri="{FF2B5EF4-FFF2-40B4-BE49-F238E27FC236}">
                <a16:creationId xmlns:a16="http://schemas.microsoft.com/office/drawing/2014/main" xmlns="" id="{E0FC647B-9388-4BDA-9CC1-6F3BD06CF70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1B498703-1778-4AC1-818A-F0473C91E1DC}"/>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35905429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9C90474-2156-432B-851A-E62A021D016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C0E2602-83AF-4B09-B78F-EFA04FDE586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A1C18CD-478F-493E-BA3F-24E6C622771B}"/>
              </a:ext>
            </a:extLst>
          </p:cNvPr>
          <p:cNvSpPr>
            <a:spLocks noGrp="1"/>
          </p:cNvSpPr>
          <p:nvPr>
            <p:ph type="dt" sz="half" idx="10"/>
          </p:nvPr>
        </p:nvSpPr>
        <p:spPr/>
        <p:txBody>
          <a:bodyPr/>
          <a:lstStyle/>
          <a:p>
            <a:fld id="{B51479C6-82FA-49D2-99FA-B28CD38B4C3D}" type="datetimeFigureOut">
              <a:rPr lang="zh-CN" altLang="en-US" smtClean="0"/>
              <a:t>2025/5/25</a:t>
            </a:fld>
            <a:endParaRPr lang="zh-CN" altLang="en-US"/>
          </a:p>
        </p:txBody>
      </p:sp>
      <p:sp>
        <p:nvSpPr>
          <p:cNvPr id="5" name="页脚占位符 4">
            <a:extLst>
              <a:ext uri="{FF2B5EF4-FFF2-40B4-BE49-F238E27FC236}">
                <a16:creationId xmlns:a16="http://schemas.microsoft.com/office/drawing/2014/main" xmlns="" id="{6E1A7250-175D-4BF0-8D40-D955A83513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C4EF0799-8CDF-4B9D-978F-535A6B8C1CC5}"/>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7724025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1E4E911-98E2-41EA-8F6F-26BDA516467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EA465D18-0EB1-4E88-8217-5C9C979F42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990B0D05-D250-40F0-BD05-CB2487ED5481}"/>
              </a:ext>
            </a:extLst>
          </p:cNvPr>
          <p:cNvSpPr>
            <a:spLocks noGrp="1"/>
          </p:cNvSpPr>
          <p:nvPr>
            <p:ph type="dt" sz="half" idx="10"/>
          </p:nvPr>
        </p:nvSpPr>
        <p:spPr/>
        <p:txBody>
          <a:bodyPr/>
          <a:lstStyle/>
          <a:p>
            <a:fld id="{B51479C6-82FA-49D2-99FA-B28CD38B4C3D}" type="datetimeFigureOut">
              <a:rPr lang="zh-CN" altLang="en-US" smtClean="0"/>
              <a:t>2025/5/25</a:t>
            </a:fld>
            <a:endParaRPr lang="zh-CN" altLang="en-US"/>
          </a:p>
        </p:txBody>
      </p:sp>
      <p:sp>
        <p:nvSpPr>
          <p:cNvPr id="5" name="页脚占位符 4">
            <a:extLst>
              <a:ext uri="{FF2B5EF4-FFF2-40B4-BE49-F238E27FC236}">
                <a16:creationId xmlns:a16="http://schemas.microsoft.com/office/drawing/2014/main" xmlns="" id="{99045084-D01A-4291-BA87-7E1FE752150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E6AE93B-7BBC-469A-8DA7-A895017F6361}"/>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30596089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53338A9-0B69-4952-AB7F-D714F905765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732B038-948B-425C-B3B3-D9B91EF057F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B4D8F897-667D-4715-B4D3-D2632CECE7A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E3094C90-757D-4D0B-BB8D-57CEFAE4B4B2}"/>
              </a:ext>
            </a:extLst>
          </p:cNvPr>
          <p:cNvSpPr>
            <a:spLocks noGrp="1"/>
          </p:cNvSpPr>
          <p:nvPr>
            <p:ph type="dt" sz="half" idx="10"/>
          </p:nvPr>
        </p:nvSpPr>
        <p:spPr/>
        <p:txBody>
          <a:bodyPr/>
          <a:lstStyle/>
          <a:p>
            <a:fld id="{B51479C6-82FA-49D2-99FA-B28CD38B4C3D}" type="datetimeFigureOut">
              <a:rPr lang="zh-CN" altLang="en-US" smtClean="0"/>
              <a:t>2025/5/25</a:t>
            </a:fld>
            <a:endParaRPr lang="zh-CN" altLang="en-US"/>
          </a:p>
        </p:txBody>
      </p:sp>
      <p:sp>
        <p:nvSpPr>
          <p:cNvPr id="6" name="页脚占位符 5">
            <a:extLst>
              <a:ext uri="{FF2B5EF4-FFF2-40B4-BE49-F238E27FC236}">
                <a16:creationId xmlns:a16="http://schemas.microsoft.com/office/drawing/2014/main" xmlns="" id="{7C35B216-D139-48DF-8D68-90BC2CFD069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89BD23AA-567E-4A45-B82B-E76820BA2A82}"/>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42891764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D4E295B-FF67-4082-8C0B-FFF8B6978EE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67B0E817-857C-403F-974C-08E0C3752F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3C128946-1C0C-46C3-891B-BE26EEE275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9A66609-3BA1-4E3D-AB6E-F264D2E8A0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2520469C-0764-4C73-A4DC-CD00E8F04A4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DA3872D1-474F-435A-9BD4-149D6DF1D5BB}"/>
              </a:ext>
            </a:extLst>
          </p:cNvPr>
          <p:cNvSpPr>
            <a:spLocks noGrp="1"/>
          </p:cNvSpPr>
          <p:nvPr>
            <p:ph type="dt" sz="half" idx="10"/>
          </p:nvPr>
        </p:nvSpPr>
        <p:spPr/>
        <p:txBody>
          <a:bodyPr/>
          <a:lstStyle/>
          <a:p>
            <a:fld id="{B51479C6-82FA-49D2-99FA-B28CD38B4C3D}" type="datetimeFigureOut">
              <a:rPr lang="zh-CN" altLang="en-US" smtClean="0"/>
              <a:t>2025/5/25</a:t>
            </a:fld>
            <a:endParaRPr lang="zh-CN" altLang="en-US"/>
          </a:p>
        </p:txBody>
      </p:sp>
      <p:sp>
        <p:nvSpPr>
          <p:cNvPr id="8" name="页脚占位符 7">
            <a:extLst>
              <a:ext uri="{FF2B5EF4-FFF2-40B4-BE49-F238E27FC236}">
                <a16:creationId xmlns:a16="http://schemas.microsoft.com/office/drawing/2014/main" xmlns="" id="{93442680-3483-4FA4-A9B9-CD8B360E82E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35DAE037-CECF-4F4C-AD37-2382B0A1A81C}"/>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19004768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A396966-CBB7-45F5-8F98-E304CFF5104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CDDD47E1-A0E1-4C79-A14A-3619B3DD1D43}"/>
              </a:ext>
            </a:extLst>
          </p:cNvPr>
          <p:cNvSpPr>
            <a:spLocks noGrp="1"/>
          </p:cNvSpPr>
          <p:nvPr>
            <p:ph type="dt" sz="half" idx="10"/>
          </p:nvPr>
        </p:nvSpPr>
        <p:spPr/>
        <p:txBody>
          <a:bodyPr/>
          <a:lstStyle/>
          <a:p>
            <a:fld id="{B51479C6-82FA-49D2-99FA-B28CD38B4C3D}" type="datetimeFigureOut">
              <a:rPr lang="zh-CN" altLang="en-US" smtClean="0"/>
              <a:t>2025/5/25</a:t>
            </a:fld>
            <a:endParaRPr lang="zh-CN" altLang="en-US"/>
          </a:p>
        </p:txBody>
      </p:sp>
      <p:sp>
        <p:nvSpPr>
          <p:cNvPr id="4" name="页脚占位符 3">
            <a:extLst>
              <a:ext uri="{FF2B5EF4-FFF2-40B4-BE49-F238E27FC236}">
                <a16:creationId xmlns:a16="http://schemas.microsoft.com/office/drawing/2014/main" xmlns="" id="{D9E3ADE3-4E39-436C-AD2C-3AF2D0C19B0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6AEF886F-0578-47BA-9D68-8EA69664A45B}"/>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5207027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18F2035B-8904-4C22-BE87-B7ADE6786F65}"/>
              </a:ext>
            </a:extLst>
          </p:cNvPr>
          <p:cNvSpPr>
            <a:spLocks noGrp="1"/>
          </p:cNvSpPr>
          <p:nvPr>
            <p:ph type="dt" sz="half" idx="10"/>
          </p:nvPr>
        </p:nvSpPr>
        <p:spPr/>
        <p:txBody>
          <a:bodyPr/>
          <a:lstStyle/>
          <a:p>
            <a:fld id="{B51479C6-82FA-49D2-99FA-B28CD38B4C3D}" type="datetimeFigureOut">
              <a:rPr lang="zh-CN" altLang="en-US" smtClean="0"/>
              <a:t>2025/5/25</a:t>
            </a:fld>
            <a:endParaRPr lang="zh-CN" altLang="en-US"/>
          </a:p>
        </p:txBody>
      </p:sp>
      <p:sp>
        <p:nvSpPr>
          <p:cNvPr id="3" name="页脚占位符 2">
            <a:extLst>
              <a:ext uri="{FF2B5EF4-FFF2-40B4-BE49-F238E27FC236}">
                <a16:creationId xmlns:a16="http://schemas.microsoft.com/office/drawing/2014/main" xmlns="" id="{C36C06CE-300A-4BC4-878F-755CB075229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40AB65BF-ADEE-4DE1-B908-0FA1BF1262A2}"/>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28126304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69F9AEE-3661-40D5-8080-8974BAD4DFD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054230B7-0F34-434D-820A-3B0306F24B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2CCF784C-6AF2-4113-97AA-D13BB75FF4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D13B007-6F0D-45FF-836C-C6E1B389B3E3}"/>
              </a:ext>
            </a:extLst>
          </p:cNvPr>
          <p:cNvSpPr>
            <a:spLocks noGrp="1"/>
          </p:cNvSpPr>
          <p:nvPr>
            <p:ph type="dt" sz="half" idx="10"/>
          </p:nvPr>
        </p:nvSpPr>
        <p:spPr/>
        <p:txBody>
          <a:bodyPr/>
          <a:lstStyle/>
          <a:p>
            <a:fld id="{B51479C6-82FA-49D2-99FA-B28CD38B4C3D}" type="datetimeFigureOut">
              <a:rPr lang="zh-CN" altLang="en-US" smtClean="0"/>
              <a:t>2025/5/25</a:t>
            </a:fld>
            <a:endParaRPr lang="zh-CN" altLang="en-US"/>
          </a:p>
        </p:txBody>
      </p:sp>
      <p:sp>
        <p:nvSpPr>
          <p:cNvPr id="6" name="页脚占位符 5">
            <a:extLst>
              <a:ext uri="{FF2B5EF4-FFF2-40B4-BE49-F238E27FC236}">
                <a16:creationId xmlns:a16="http://schemas.microsoft.com/office/drawing/2014/main" xmlns="" id="{368BCF4D-1C8D-4D36-91AE-673D8BA0EA7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FCE3D311-3F90-4CE4-A9EE-0369B6D9A2B1}"/>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11473264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79F6AE7-E385-4507-8601-2F1147B423A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0B7E2CB3-AB64-48B2-9549-96EB4BAAB4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3F311B07-C21C-432B-A5D8-EE83942FAD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824FF6D-3CB4-4181-B7AE-EF77566418AC}"/>
              </a:ext>
            </a:extLst>
          </p:cNvPr>
          <p:cNvSpPr>
            <a:spLocks noGrp="1"/>
          </p:cNvSpPr>
          <p:nvPr>
            <p:ph type="dt" sz="half" idx="10"/>
          </p:nvPr>
        </p:nvSpPr>
        <p:spPr/>
        <p:txBody>
          <a:bodyPr/>
          <a:lstStyle/>
          <a:p>
            <a:fld id="{B51479C6-82FA-49D2-99FA-B28CD38B4C3D}" type="datetimeFigureOut">
              <a:rPr lang="zh-CN" altLang="en-US" smtClean="0"/>
              <a:t>2025/5/25</a:t>
            </a:fld>
            <a:endParaRPr lang="zh-CN" altLang="en-US"/>
          </a:p>
        </p:txBody>
      </p:sp>
      <p:sp>
        <p:nvSpPr>
          <p:cNvPr id="6" name="页脚占位符 5">
            <a:extLst>
              <a:ext uri="{FF2B5EF4-FFF2-40B4-BE49-F238E27FC236}">
                <a16:creationId xmlns:a16="http://schemas.microsoft.com/office/drawing/2014/main" xmlns="" id="{291B2AED-D6AB-4F82-9F51-60710D7E363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FACEF45F-813C-40F7-A9B7-D8BE9C003D58}"/>
              </a:ext>
            </a:extLst>
          </p:cNvPr>
          <p:cNvSpPr>
            <a:spLocks noGrp="1"/>
          </p:cNvSpPr>
          <p:nvPr>
            <p:ph type="sldNum" sz="quarter" idx="12"/>
          </p:nvPr>
        </p:nvSpPr>
        <p:spPr/>
        <p:txBody>
          <a:bodyPr/>
          <a:lstStyle/>
          <a:p>
            <a:fld id="{9C65132F-1C15-4695-A550-31BC676F1A59}" type="slidenum">
              <a:rPr lang="zh-CN" altLang="en-US" smtClean="0"/>
              <a:t>‹#›</a:t>
            </a:fld>
            <a:endParaRPr lang="zh-CN" altLang="en-US"/>
          </a:p>
        </p:txBody>
      </p:sp>
    </p:spTree>
    <p:extLst>
      <p:ext uri="{BB962C8B-B14F-4D97-AF65-F5344CB8AC3E}">
        <p14:creationId xmlns:p14="http://schemas.microsoft.com/office/powerpoint/2010/main" val="33836812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8250DF31-57BB-40C4-8A9D-09DDFA0EB7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1E5AD54A-5582-426E-BE00-1CAF433F1E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B2FB787-4F1B-4373-B876-7623643075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1479C6-82FA-49D2-99FA-B28CD38B4C3D}" type="datetimeFigureOut">
              <a:rPr lang="zh-CN" altLang="en-US" smtClean="0"/>
              <a:t>2025/5/25</a:t>
            </a:fld>
            <a:endParaRPr lang="zh-CN" altLang="en-US"/>
          </a:p>
        </p:txBody>
      </p:sp>
      <p:sp>
        <p:nvSpPr>
          <p:cNvPr id="5" name="页脚占位符 4">
            <a:extLst>
              <a:ext uri="{FF2B5EF4-FFF2-40B4-BE49-F238E27FC236}">
                <a16:creationId xmlns:a16="http://schemas.microsoft.com/office/drawing/2014/main" xmlns="" id="{F11069D0-66F1-43B9-A67C-5C64725BAA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A9EBD979-80C6-4978-A500-83758F6753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65132F-1C15-4695-A550-31BC676F1A59}" type="slidenum">
              <a:rPr lang="zh-CN" altLang="en-US" smtClean="0"/>
              <a:t>‹#›</a:t>
            </a:fld>
            <a:endParaRPr lang="zh-CN" altLang="en-US"/>
          </a:p>
        </p:txBody>
      </p:sp>
      <p:sp>
        <p:nvSpPr>
          <p:cNvPr id="10" name="Title 1">
            <a:extLst>
              <a:ext uri="{FF2B5EF4-FFF2-40B4-BE49-F238E27FC236}">
                <a16:creationId xmlns:a16="http://schemas.microsoft.com/office/drawing/2014/main" xmlns="" id="{A31228FB-4B9F-2D12-C35C-77DD62E04630}"/>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xmlns="" id="{2105F2D0-2E2F-7A85-A09F-4496B10D6C0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xmlns="" id="{676000D6-D92D-B2E7-7F17-AE881E2EA4E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xmlns="" id="{CA1980F4-0224-561E-D0E2-7F996A9F873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xmlns="" id="{041E6D8A-DBA0-0C06-289C-A8D32C77D47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xmlns="" id="{EFF5EDC3-C328-6626-EF42-54C2C7F15E9E}"/>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xmlns="" id="{05CE7590-A1F4-317C-5496-EC903BED6E52}"/>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xmlns="" id="{9AA2EA89-14F5-E744-3E68-6952EE6D2CC9}"/>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xmlns="" id="{CF451879-2559-E0D8-B746-D23042077E5B}"/>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xmlns="" id="{C49980DA-8E9C-C900-581A-2C8280F49708}"/>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23675290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2.png"/><Relationship Id="rId1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7.jpeg"/><Relationship Id="rId12" Type="http://schemas.microsoft.com/office/2007/relationships/hdphoto" Target="../media/hdphoto1.wdp"/><Relationship Id="rId17" Type="http://schemas.microsoft.com/office/2007/relationships/hdphoto" Target="../media/hdphoto2.wdp"/><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1.png"/><Relationship Id="rId5" Type="http://schemas.openxmlformats.org/officeDocument/2006/relationships/audio" Target="../media/audio1.wav"/><Relationship Id="rId15" Type="http://schemas.openxmlformats.org/officeDocument/2006/relationships/image" Target="../media/image14.png"/><Relationship Id="rId10" Type="http://schemas.openxmlformats.org/officeDocument/2006/relationships/image" Target="../media/image10.png"/><Relationship Id="rId19" Type="http://schemas.openxmlformats.org/officeDocument/2006/relationships/image" Target="../media/image17.png"/><Relationship Id="rId4" Type="http://schemas.openxmlformats.org/officeDocument/2006/relationships/notesSlide" Target="../notesSlides/notesSlide1.xml"/><Relationship Id="rId9" Type="http://schemas.openxmlformats.org/officeDocument/2006/relationships/image" Target="../media/image9.emf"/><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9.emf"/><Relationship Id="rId12"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4.png"/><Relationship Id="rId5" Type="http://schemas.openxmlformats.org/officeDocument/2006/relationships/image" Target="../media/image7.jpeg"/><Relationship Id="rId15" Type="http://schemas.openxmlformats.org/officeDocument/2006/relationships/image" Target="../media/image17.png"/><Relationship Id="rId10" Type="http://schemas.microsoft.com/office/2007/relationships/hdphoto" Target="../media/hdphoto1.wdp"/><Relationship Id="rId4" Type="http://schemas.openxmlformats.org/officeDocument/2006/relationships/audio" Target="../media/audio2.wav"/><Relationship Id="rId9" Type="http://schemas.openxmlformats.org/officeDocument/2006/relationships/image" Target="../media/image11.pn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7.xml"/><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xmlns="" id="{622D0A6F-2045-40F1-9751-11A6CDD15C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54" r="7270"/>
          <a:stretch/>
        </p:blipFill>
        <p:spPr>
          <a:xfrm>
            <a:off x="-11340" y="0"/>
            <a:ext cx="12192001" cy="6858000"/>
          </a:xfrm>
          <a:prstGeom prst="rect">
            <a:avLst/>
          </a:prstGeom>
        </p:spPr>
      </p:pic>
      <p:pic>
        <p:nvPicPr>
          <p:cNvPr id="5" name="图片 1">
            <a:extLst>
              <a:ext uri="{FF2B5EF4-FFF2-40B4-BE49-F238E27FC236}">
                <a16:creationId xmlns:a16="http://schemas.microsoft.com/office/drawing/2014/main" xmlns="" id="{83162203-BC7C-46AD-90E6-1F83F8F73ACF}"/>
              </a:ext>
            </a:extLst>
          </p:cNvPr>
          <p:cNvPicPr>
            <a:picLocks noChangeAspect="1"/>
          </p:cNvPicPr>
          <p:nvPr/>
        </p:nvPicPr>
        <p:blipFill>
          <a:blip r:embed="rId3"/>
          <a:stretch>
            <a:fillRect/>
          </a:stretch>
        </p:blipFill>
        <p:spPr>
          <a:xfrm>
            <a:off x="2423592" y="1052736"/>
            <a:ext cx="8280920" cy="4320480"/>
          </a:xfrm>
          <a:prstGeom prst="rect">
            <a:avLst/>
          </a:prstGeom>
        </p:spPr>
      </p:pic>
      <p:pic>
        <p:nvPicPr>
          <p:cNvPr id="6" name="Picture 5"/>
          <p:cNvPicPr>
            <a:picLocks noChangeAspect="1"/>
          </p:cNvPicPr>
          <p:nvPr/>
        </p:nvPicPr>
        <p:blipFill>
          <a:blip r:embed="rId4"/>
          <a:stretch>
            <a:fillRect/>
          </a:stretch>
        </p:blipFill>
        <p:spPr>
          <a:xfrm>
            <a:off x="2399888" y="2621210"/>
            <a:ext cx="8340051" cy="1615580"/>
          </a:xfrm>
          <a:prstGeom prst="rect">
            <a:avLst/>
          </a:prstGeom>
        </p:spPr>
      </p:pic>
    </p:spTree>
    <p:extLst>
      <p:ext uri="{BB962C8B-B14F-4D97-AF65-F5344CB8AC3E}">
        <p14:creationId xmlns:p14="http://schemas.microsoft.com/office/powerpoint/2010/main" val="25141019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Picture 4" descr="푸른 하늘 꽃과 여름 테마 배경에 적합한 녹색 초원 자연 풍경 벡터 일러스트 레이 션, 배경, 여름, 하늘 무료 다운로드를위한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377047"/>
            <a:ext cx="12195401" cy="7629364"/>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6" descr="草地素材-草地图片-草地素材图片下载-觅知网"/>
          <p:cNvPicPr>
            <a:picLocks noChangeAspect="1" noChangeArrowheads="1"/>
          </p:cNvPicPr>
          <p:nvPr/>
        </p:nvPicPr>
        <p:blipFill rotWithShape="1">
          <a:blip r:embed="rId8">
            <a:extLst>
              <a:ext uri="{28A0092B-C50C-407E-A947-70E740481C1C}">
                <a14:useLocalDpi xmlns:a14="http://schemas.microsoft.com/office/drawing/2010/main" val="0"/>
              </a:ext>
            </a:extLst>
          </a:blip>
          <a:srcRect t="66442"/>
          <a:stretch/>
        </p:blipFill>
        <p:spPr bwMode="auto">
          <a:xfrm>
            <a:off x="0" y="3909914"/>
            <a:ext cx="12192000" cy="295611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xmlns="" id="{CBD9B5C9-CA06-4115-934D-476E7C9299B8}"/>
              </a:ext>
            </a:extLst>
          </p:cNvPr>
          <p:cNvPicPr>
            <a:picLocks noChangeAspect="1"/>
          </p:cNvPicPr>
          <p:nvPr/>
        </p:nvPicPr>
        <p:blipFill>
          <a:blip r:embed="rId9"/>
          <a:stretch>
            <a:fillRect/>
          </a:stretch>
        </p:blipFill>
        <p:spPr>
          <a:xfrm>
            <a:off x="1070043" y="252452"/>
            <a:ext cx="10170536" cy="1863939"/>
          </a:xfrm>
          <a:prstGeom prst="rect">
            <a:avLst/>
          </a:prstGeom>
        </p:spPr>
      </p:pic>
      <p:sp>
        <p:nvSpPr>
          <p:cNvPr id="65" name="TextBox 64">
            <a:extLst>
              <a:ext uri="{FF2B5EF4-FFF2-40B4-BE49-F238E27FC236}">
                <a16:creationId xmlns:a16="http://schemas.microsoft.com/office/drawing/2014/main" xmlns="" id="{784446D1-0083-4268-9941-8C7553FD46F9}"/>
              </a:ext>
            </a:extLst>
          </p:cNvPr>
          <p:cNvSpPr txBox="1"/>
          <p:nvPr/>
        </p:nvSpPr>
        <p:spPr>
          <a:xfrm>
            <a:off x="2246700" y="559252"/>
            <a:ext cx="1401027" cy="1015663"/>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rPr>
              <a:t>01</a:t>
            </a:r>
            <a:endParaRPr kumimoji="0" lang="en-US" sz="60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endParaRPr>
          </a:p>
        </p:txBody>
      </p:sp>
      <p:sp>
        <p:nvSpPr>
          <p:cNvPr id="66" name="Rectangle 65">
            <a:extLst>
              <a:ext uri="{FF2B5EF4-FFF2-40B4-BE49-F238E27FC236}">
                <a16:creationId xmlns:a16="http://schemas.microsoft.com/office/drawing/2014/main" xmlns="" id="{68CCCB1E-5D6D-4B1D-94ED-906BCD4A2D0C}"/>
              </a:ext>
            </a:extLst>
          </p:cNvPr>
          <p:cNvSpPr/>
          <p:nvPr/>
        </p:nvSpPr>
        <p:spPr>
          <a:xfrm>
            <a:off x="1522957" y="416428"/>
            <a:ext cx="9480158"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pic>
        <p:nvPicPr>
          <p:cNvPr id="70" name="nhacthang">
            <a:hlinkClick r:id="" action="ppaction://media"/>
            <a:extLst>
              <a:ext uri="{FF2B5EF4-FFF2-40B4-BE49-F238E27FC236}">
                <a16:creationId xmlns:a16="http://schemas.microsoft.com/office/drawing/2014/main" xmlns="" id="{7F4D256B-EBEA-4BF4-94EE-9E076C8DB25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21098" y="3508797"/>
            <a:ext cx="487363" cy="487363"/>
          </a:xfrm>
          <a:prstGeom prst="rect">
            <a:avLst/>
          </a:prstGeom>
        </p:spPr>
      </p:pic>
      <p:grpSp>
        <p:nvGrpSpPr>
          <p:cNvPr id="27" name="Group 26"/>
          <p:cNvGrpSpPr/>
          <p:nvPr/>
        </p:nvGrpSpPr>
        <p:grpSpPr>
          <a:xfrm>
            <a:off x="148833" y="4885387"/>
            <a:ext cx="4100784" cy="1280134"/>
            <a:chOff x="122330" y="4865784"/>
            <a:chExt cx="4100784" cy="1280134"/>
          </a:xfrm>
        </p:grpSpPr>
        <p:grpSp>
          <p:nvGrpSpPr>
            <p:cNvPr id="77" name="Group 76">
              <a:extLst>
                <a:ext uri="{FF2B5EF4-FFF2-40B4-BE49-F238E27FC236}">
                  <a16:creationId xmlns:a16="http://schemas.microsoft.com/office/drawing/2014/main" xmlns="" id="{A1BCC062-7CFB-BBD4-9E75-9D3FD001CDAE}"/>
                </a:ext>
              </a:extLst>
            </p:cNvPr>
            <p:cNvGrpSpPr/>
            <p:nvPr/>
          </p:nvGrpSpPr>
          <p:grpSpPr>
            <a:xfrm>
              <a:off x="122330" y="4865784"/>
              <a:ext cx="4100784" cy="1280134"/>
              <a:chOff x="825" y="5337422"/>
              <a:chExt cx="4100784" cy="1280134"/>
            </a:xfrm>
          </p:grpSpPr>
          <p:sp>
            <p:nvSpPr>
              <p:cNvPr id="78" name="Rectangle 3">
                <a:extLst>
                  <a:ext uri="{FF2B5EF4-FFF2-40B4-BE49-F238E27FC236}">
                    <a16:creationId xmlns:a16="http://schemas.microsoft.com/office/drawing/2014/main" xmlns="" id="{8AAD9EEB-F209-0708-57BE-6B1F08F73F30}"/>
                  </a:ext>
                </a:extLst>
              </p:cNvPr>
              <p:cNvSpPr>
                <a:spLocks noChangeArrowheads="1"/>
              </p:cNvSpPr>
              <p:nvPr/>
            </p:nvSpPr>
            <p:spPr bwMode="auto">
              <a:xfrm>
                <a:off x="290908" y="5556409"/>
                <a:ext cx="3810701" cy="1061147"/>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FC7E17"/>
                </a:solidFill>
                <a:miter lim="800000"/>
                <a:headEnd/>
                <a:tailEnd/>
                <a:extLst>
                  <a:ext uri="{C807C97D-BFC1-408E-A445-0C87EB9F89A2}">
                    <ask:lineSketchStyleProps xmln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endParaRPr>
              </a:p>
            </p:txBody>
          </p:sp>
          <p:pic>
            <p:nvPicPr>
              <p:cNvPr id="79" name="Picture 78">
                <a:extLst>
                  <a:ext uri="{FF2B5EF4-FFF2-40B4-BE49-F238E27FC236}">
                    <a16:creationId xmlns:a16="http://schemas.microsoft.com/office/drawing/2014/main" xmlns="" id="{B37BC307-2B95-B668-ABB3-78146C5AC7CC}"/>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23871" t="754" r="63014" b="79128"/>
              <a:stretch/>
            </p:blipFill>
            <p:spPr>
              <a:xfrm>
                <a:off x="825" y="5337422"/>
                <a:ext cx="1038301" cy="1067968"/>
              </a:xfrm>
              <a:prstGeom prst="rect">
                <a:avLst/>
              </a:prstGeom>
            </p:spPr>
          </p:pic>
        </p:grpSp>
        <p:sp>
          <p:nvSpPr>
            <p:cNvPr id="83" name="TextBox 82">
              <a:extLst>
                <a:ext uri="{FF2B5EF4-FFF2-40B4-BE49-F238E27FC236}">
                  <a16:creationId xmlns:a16="http://schemas.microsoft.com/office/drawing/2014/main" xmlns="" id="{33BA7FA1-C785-8EB6-50C8-F4CD02A1B07F}"/>
                </a:ext>
              </a:extLst>
            </p:cNvPr>
            <p:cNvSpPr txBox="1"/>
            <p:nvPr/>
          </p:nvSpPr>
          <p:spPr>
            <a:xfrm>
              <a:off x="916745" y="5092354"/>
              <a:ext cx="321039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Thầy</a:t>
              </a:r>
              <a:r>
                <a:rPr lang="en-US" sz="5000" b="1" dirty="0">
                  <a:solidFill>
                    <a:srgbClr val="70AD47">
                      <a:lumMod val="75000"/>
                    </a:srgbClr>
                  </a:solidFill>
                  <a:latin typeface="Cambria" panose="02040503050406030204" pitchFamily="18" charset="0"/>
                  <a:ea typeface="Cambria" panose="02040503050406030204" pitchFamily="18" charset="0"/>
                </a:rPr>
                <a:t> </a:t>
              </a:r>
              <a:r>
                <a:rPr lang="en-US" sz="5000" b="1" dirty="0" err="1">
                  <a:solidFill>
                    <a:srgbClr val="70AD47">
                      <a:lumMod val="75000"/>
                    </a:srgbClr>
                  </a:solidFill>
                  <a:latin typeface="Cambria" panose="02040503050406030204" pitchFamily="18" charset="0"/>
                  <a:ea typeface="Cambria" panose="02040503050406030204" pitchFamily="18" charset="0"/>
                </a:rPr>
                <a:t>giáo</a:t>
              </a:r>
              <a:endParaRPr kumimoji="0" lang="vi-VN" sz="5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24" name="Group 23"/>
          <p:cNvGrpSpPr/>
          <p:nvPr/>
        </p:nvGrpSpPr>
        <p:grpSpPr>
          <a:xfrm>
            <a:off x="44072" y="3236271"/>
            <a:ext cx="4196231" cy="1673094"/>
            <a:chOff x="44072" y="3236271"/>
            <a:chExt cx="4196231" cy="1673094"/>
          </a:xfrm>
        </p:grpSpPr>
        <p:grpSp>
          <p:nvGrpSpPr>
            <p:cNvPr id="71" name="Group 70">
              <a:extLst>
                <a:ext uri="{FF2B5EF4-FFF2-40B4-BE49-F238E27FC236}">
                  <a16:creationId xmlns:a16="http://schemas.microsoft.com/office/drawing/2014/main" xmlns="" id="{6E9A4FF9-956E-10B5-9832-02B57B4C9C85}"/>
                </a:ext>
              </a:extLst>
            </p:cNvPr>
            <p:cNvGrpSpPr/>
            <p:nvPr/>
          </p:nvGrpSpPr>
          <p:grpSpPr>
            <a:xfrm>
              <a:off x="44072" y="3236271"/>
              <a:ext cx="4196231" cy="1673094"/>
              <a:chOff x="-94621" y="3720567"/>
              <a:chExt cx="4196231" cy="1673094"/>
            </a:xfrm>
          </p:grpSpPr>
          <p:sp>
            <p:nvSpPr>
              <p:cNvPr id="72" name="Rectangle 3">
                <a:extLst>
                  <a:ext uri="{FF2B5EF4-FFF2-40B4-BE49-F238E27FC236}">
                    <a16:creationId xmlns:a16="http://schemas.microsoft.com/office/drawing/2014/main" xmlns="" id="{CA83A300-502E-2387-9F0C-DAF949404A01}"/>
                  </a:ext>
                </a:extLst>
              </p:cNvPr>
              <p:cNvSpPr>
                <a:spLocks noChangeArrowheads="1"/>
              </p:cNvSpPr>
              <p:nvPr/>
            </p:nvSpPr>
            <p:spPr bwMode="auto">
              <a:xfrm>
                <a:off x="157274" y="4332514"/>
                <a:ext cx="3944336" cy="1061147"/>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7DCAEC"/>
                </a:solidFill>
                <a:miter lim="800000"/>
                <a:headEnd/>
                <a:tailEnd/>
                <a:extLst>
                  <a:ext uri="{C807C97D-BFC1-408E-A445-0C87EB9F89A2}">
                    <ask:lineSketchStyleProps xmln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54BBE8"/>
                  </a:solidFill>
                  <a:effectLst/>
                  <a:uLnTx/>
                  <a:uFillTx/>
                  <a:latin typeface="Times New Roman" panose="02020603050405020304" pitchFamily="18" charset="0"/>
                  <a:ea typeface="+mn-ea"/>
                  <a:cs typeface="+mn-cs"/>
                </a:endParaRPr>
              </a:p>
            </p:txBody>
          </p:sp>
          <p:pic>
            <p:nvPicPr>
              <p:cNvPr id="73" name="Picture 72" descr="A picture containing graphics, graphic design, colorfulness, design&#10;&#10;Description automatically generated">
                <a:extLst>
                  <a:ext uri="{FF2B5EF4-FFF2-40B4-BE49-F238E27FC236}">
                    <a16:creationId xmlns:a16="http://schemas.microsoft.com/office/drawing/2014/main" xmlns="" id="{F6CFE92E-0F7E-2C87-77AF-6B817056D47E}"/>
                  </a:ext>
                </a:extLst>
              </p:cNvPr>
              <p:cNvPicPr>
                <a:picLocks noChangeAspect="1"/>
              </p:cNvPicPr>
              <p:nvPr/>
            </p:nvPicPr>
            <p:blipFill rotWithShape="1">
              <a:blip r:embed="rId13">
                <a:extLst>
                  <a:ext uri="{28A0092B-C50C-407E-A947-70E740481C1C}">
                    <a14:useLocalDpi xmlns:a14="http://schemas.microsoft.com/office/drawing/2010/main" val="0"/>
                  </a:ext>
                </a:extLst>
              </a:blip>
              <a:srcRect l="7756" t="554" r="77256" b="79182"/>
              <a:stretch/>
            </p:blipFill>
            <p:spPr>
              <a:xfrm>
                <a:off x="-94621" y="3720567"/>
                <a:ext cx="1170607" cy="1061147"/>
              </a:xfrm>
              <a:prstGeom prst="rect">
                <a:avLst/>
              </a:prstGeom>
            </p:spPr>
          </p:pic>
        </p:grpSp>
        <p:sp>
          <p:nvSpPr>
            <p:cNvPr id="84" name="TextBox 83">
              <a:extLst>
                <a:ext uri="{FF2B5EF4-FFF2-40B4-BE49-F238E27FC236}">
                  <a16:creationId xmlns:a16="http://schemas.microsoft.com/office/drawing/2014/main" xmlns="" id="{1DC3B31E-9598-1BB0-8913-FB0ED5A77CA2}"/>
                </a:ext>
              </a:extLst>
            </p:cNvPr>
            <p:cNvSpPr txBox="1"/>
            <p:nvPr/>
          </p:nvSpPr>
          <p:spPr>
            <a:xfrm>
              <a:off x="1313221" y="3893081"/>
              <a:ext cx="266616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rPr>
                <a:t>Lê </a:t>
              </a:r>
              <a:r>
                <a:rPr lang="en-US" sz="4800" b="1" dirty="0">
                  <a:solidFill>
                    <a:srgbClr val="70AD47">
                      <a:lumMod val="75000"/>
                    </a:srgbClr>
                  </a:solidFill>
                  <a:latin typeface="Cambria" panose="02040503050406030204" pitchFamily="18" charset="0"/>
                  <a:ea typeface="Cambria" panose="02040503050406030204" pitchFamily="18" charset="0"/>
                </a:rPr>
                <a:t>L</a:t>
              </a:r>
              <a:r>
                <a:rPr kumimoji="0" lang="en-US" sz="48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rPr>
                <a:t>ợi</a:t>
              </a:r>
              <a:endParaRPr kumimoji="0" lang="vi-VN" sz="4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endParaRPr>
            </a:p>
          </p:txBody>
        </p:sp>
      </p:grpSp>
      <p:grpSp>
        <p:nvGrpSpPr>
          <p:cNvPr id="28" name="Group 27"/>
          <p:cNvGrpSpPr/>
          <p:nvPr/>
        </p:nvGrpSpPr>
        <p:grpSpPr>
          <a:xfrm>
            <a:off x="6677258" y="3288016"/>
            <a:ext cx="4642450" cy="1440285"/>
            <a:chOff x="7563106" y="3170084"/>
            <a:chExt cx="4642450" cy="1440285"/>
          </a:xfrm>
        </p:grpSpPr>
        <p:grpSp>
          <p:nvGrpSpPr>
            <p:cNvPr id="80" name="Group 79">
              <a:extLst>
                <a:ext uri="{FF2B5EF4-FFF2-40B4-BE49-F238E27FC236}">
                  <a16:creationId xmlns:a16="http://schemas.microsoft.com/office/drawing/2014/main" xmlns="" id="{E46AC747-FE46-79DE-B7A1-C3FC57CBFC63}"/>
                </a:ext>
              </a:extLst>
            </p:cNvPr>
            <p:cNvGrpSpPr/>
            <p:nvPr/>
          </p:nvGrpSpPr>
          <p:grpSpPr>
            <a:xfrm>
              <a:off x="7563106" y="3170084"/>
              <a:ext cx="4360002" cy="1440285"/>
              <a:chOff x="7575236" y="3720567"/>
              <a:chExt cx="4360002" cy="1440285"/>
            </a:xfrm>
          </p:grpSpPr>
          <p:sp>
            <p:nvSpPr>
              <p:cNvPr id="81" name="Rectangle 3">
                <a:extLst>
                  <a:ext uri="{FF2B5EF4-FFF2-40B4-BE49-F238E27FC236}">
                    <a16:creationId xmlns:a16="http://schemas.microsoft.com/office/drawing/2014/main" xmlns="" id="{C80DAFB0-7582-D229-FCBE-702119444D73}"/>
                  </a:ext>
                </a:extLst>
              </p:cNvPr>
              <p:cNvSpPr>
                <a:spLocks noChangeArrowheads="1"/>
              </p:cNvSpPr>
              <p:nvPr/>
            </p:nvSpPr>
            <p:spPr bwMode="auto">
              <a:xfrm>
                <a:off x="7990902" y="4099705"/>
                <a:ext cx="3944336" cy="1061147"/>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AD69AD"/>
                </a:solidFill>
                <a:miter lim="800000"/>
                <a:headEnd/>
                <a:tailEnd/>
                <a:extLst>
                  <a:ext uri="{C807C97D-BFC1-408E-A445-0C87EB9F89A2}">
                    <ask:lineSketchStyleProps xmln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AD69AD"/>
                  </a:solidFill>
                  <a:effectLst/>
                  <a:uLnTx/>
                  <a:uFillTx/>
                  <a:latin typeface="Times New Roman" panose="02020603050405020304" pitchFamily="18" charset="0"/>
                  <a:ea typeface="+mn-ea"/>
                  <a:cs typeface="+mn-cs"/>
                </a:endParaRPr>
              </a:p>
            </p:txBody>
          </p:sp>
          <p:pic>
            <p:nvPicPr>
              <p:cNvPr id="82" name="Picture 81">
                <a:extLst>
                  <a:ext uri="{FF2B5EF4-FFF2-40B4-BE49-F238E27FC236}">
                    <a16:creationId xmlns:a16="http://schemas.microsoft.com/office/drawing/2014/main" xmlns="" id="{3DF9D80A-88A4-5ADE-D2A2-DAEB2CF30A58}"/>
                  </a:ext>
                </a:extLst>
              </p:cNvPr>
              <p:cNvPicPr>
                <a:picLocks noChangeAspect="1"/>
              </p:cNvPicPr>
              <p:nvPr/>
            </p:nvPicPr>
            <p:blipFill rotWithShape="1">
              <a:blip r:embed="rId13">
                <a:extLst>
                  <a:ext uri="{28A0092B-C50C-407E-A947-70E740481C1C}">
                    <a14:useLocalDpi xmlns:a14="http://schemas.microsoft.com/office/drawing/2010/main" val="0"/>
                  </a:ext>
                </a:extLst>
              </a:blip>
              <a:srcRect l="38308" t="719" r="50263" b="79856"/>
              <a:stretch/>
            </p:blipFill>
            <p:spPr>
              <a:xfrm>
                <a:off x="7575236" y="3720567"/>
                <a:ext cx="1030312" cy="1174206"/>
              </a:xfrm>
              <a:prstGeom prst="rect">
                <a:avLst/>
              </a:prstGeom>
            </p:spPr>
          </p:pic>
        </p:grpSp>
        <p:sp>
          <p:nvSpPr>
            <p:cNvPr id="85" name="TextBox 84">
              <a:extLst>
                <a:ext uri="{FF2B5EF4-FFF2-40B4-BE49-F238E27FC236}">
                  <a16:creationId xmlns:a16="http://schemas.microsoft.com/office/drawing/2014/main" xmlns="" id="{1789E622-BBC0-42F3-29E4-D989CC4D0AD3}"/>
                </a:ext>
              </a:extLst>
            </p:cNvPr>
            <p:cNvSpPr txBox="1"/>
            <p:nvPr/>
          </p:nvSpPr>
          <p:spPr>
            <a:xfrm>
              <a:off x="8403409" y="3680999"/>
              <a:ext cx="3802147"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Kim </a:t>
              </a:r>
              <a:r>
                <a:rPr kumimoji="0" lang="en-US" sz="50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Đồng</a:t>
              </a:r>
              <a:endParaRPr kumimoji="0" lang="vi-VN" sz="5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32" name="Group 31"/>
          <p:cNvGrpSpPr/>
          <p:nvPr/>
        </p:nvGrpSpPr>
        <p:grpSpPr>
          <a:xfrm>
            <a:off x="6819926" y="4871172"/>
            <a:ext cx="4197185" cy="1421247"/>
            <a:chOff x="7826367" y="4724671"/>
            <a:chExt cx="4197185" cy="1421247"/>
          </a:xfrm>
        </p:grpSpPr>
        <p:grpSp>
          <p:nvGrpSpPr>
            <p:cNvPr id="74" name="Group 73">
              <a:extLst>
                <a:ext uri="{FF2B5EF4-FFF2-40B4-BE49-F238E27FC236}">
                  <a16:creationId xmlns:a16="http://schemas.microsoft.com/office/drawing/2014/main" xmlns="" id="{657A3732-FEC5-93E9-F8E5-05EB6902D5D3}"/>
                </a:ext>
              </a:extLst>
            </p:cNvPr>
            <p:cNvGrpSpPr/>
            <p:nvPr/>
          </p:nvGrpSpPr>
          <p:grpSpPr>
            <a:xfrm>
              <a:off x="7826367" y="4724671"/>
              <a:ext cx="4062596" cy="1421247"/>
              <a:chOff x="7704862" y="5196309"/>
              <a:chExt cx="4062596" cy="1421247"/>
            </a:xfrm>
          </p:grpSpPr>
          <p:sp>
            <p:nvSpPr>
              <p:cNvPr id="75" name="Rectangle 11">
                <a:extLst>
                  <a:ext uri="{FF2B5EF4-FFF2-40B4-BE49-F238E27FC236}">
                    <a16:creationId xmlns:a16="http://schemas.microsoft.com/office/drawing/2014/main" xmlns="" id="{6293278F-D03A-C161-4B1D-BD483EEBA88A}"/>
                  </a:ext>
                </a:extLst>
              </p:cNvPr>
              <p:cNvSpPr>
                <a:spLocks noChangeArrowheads="1"/>
              </p:cNvSpPr>
              <p:nvPr/>
            </p:nvSpPr>
            <p:spPr bwMode="auto">
              <a:xfrm>
                <a:off x="7956757" y="5556409"/>
                <a:ext cx="3810701" cy="1061147"/>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9AAD42"/>
                </a:solidFill>
                <a:miter lim="800000"/>
                <a:headEnd/>
                <a:tailEnd/>
                <a:extLst>
                  <a:ext uri="{C807C97D-BFC1-408E-A445-0C87EB9F89A2}">
                    <ask:lineSketchStyleProps xmln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9AAD42"/>
                  </a:solidFill>
                  <a:effectLst/>
                  <a:uLnTx/>
                  <a:uFillTx/>
                  <a:latin typeface="Times New Roman" panose="02020603050405020304" pitchFamily="18" charset="0"/>
                  <a:ea typeface="+mn-ea"/>
                  <a:cs typeface="+mn-cs"/>
                </a:endParaRPr>
              </a:p>
            </p:txBody>
          </p:sp>
          <p:pic>
            <p:nvPicPr>
              <p:cNvPr id="76" name="Picture 75">
                <a:extLst>
                  <a:ext uri="{FF2B5EF4-FFF2-40B4-BE49-F238E27FC236}">
                    <a16:creationId xmlns:a16="http://schemas.microsoft.com/office/drawing/2014/main" xmlns="" id="{9DB6DCC0-6123-D038-2DC9-D3C7260EC877}"/>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l="52754" t="609" r="36152" b="79272"/>
              <a:stretch/>
            </p:blipFill>
            <p:spPr>
              <a:xfrm>
                <a:off x="7704862" y="5196309"/>
                <a:ext cx="905820" cy="1101454"/>
              </a:xfrm>
              <a:prstGeom prst="rect">
                <a:avLst/>
              </a:prstGeom>
            </p:spPr>
          </p:pic>
        </p:grpSp>
        <p:sp>
          <p:nvSpPr>
            <p:cNvPr id="86" name="TextBox 85">
              <a:extLst>
                <a:ext uri="{FF2B5EF4-FFF2-40B4-BE49-F238E27FC236}">
                  <a16:creationId xmlns:a16="http://schemas.microsoft.com/office/drawing/2014/main" xmlns="" id="{267A44EA-A65C-FF84-4827-DB7C81FAB48E}"/>
                </a:ext>
              </a:extLst>
            </p:cNvPr>
            <p:cNvSpPr txBox="1"/>
            <p:nvPr/>
          </p:nvSpPr>
          <p:spPr>
            <a:xfrm>
              <a:off x="8763249" y="5130171"/>
              <a:ext cx="3260303"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Lan Anh</a:t>
              </a:r>
              <a:endParaRPr kumimoji="0" lang="vi-VN" sz="5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23" name="tho khoc"/>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62001" y="3149323"/>
            <a:ext cx="1703877" cy="1693674"/>
          </a:xfrm>
          <a:prstGeom prst="rect">
            <a:avLst/>
          </a:prstGeom>
        </p:spPr>
      </p:pic>
      <p:pic>
        <p:nvPicPr>
          <p:cNvPr id="34" name="Picture 3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373215" y="3101471"/>
            <a:ext cx="1818785" cy="1807894"/>
          </a:xfrm>
          <a:prstGeom prst="rect">
            <a:avLst/>
          </a:prstGeom>
        </p:spPr>
      </p:pic>
      <p:pic>
        <p:nvPicPr>
          <p:cNvPr id="87" name="Picture 8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469787" y="5048366"/>
            <a:ext cx="1818785" cy="1807894"/>
          </a:xfrm>
          <a:prstGeom prst="rect">
            <a:avLst/>
          </a:prstGeom>
        </p:spPr>
      </p:pic>
      <p:grpSp>
        <p:nvGrpSpPr>
          <p:cNvPr id="88" name="tho om chua"/>
          <p:cNvGrpSpPr/>
          <p:nvPr/>
        </p:nvGrpSpPr>
        <p:grpSpPr>
          <a:xfrm>
            <a:off x="3342685" y="4901782"/>
            <a:ext cx="2187429" cy="2034383"/>
            <a:chOff x="1981714" y="2187161"/>
            <a:chExt cx="3695439" cy="3695440"/>
          </a:xfrm>
        </p:grpSpPr>
        <p:pic>
          <p:nvPicPr>
            <p:cNvPr id="2052" name="Picture 4" descr="Ghim của Dật Hàn trên nói sao nhỉ...cute ??? | Nhật ký nghệ thuật, Đang ..."/>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725" b="100000" l="10000" r="99565">
                          <a14:foregroundMark x1="30435" y1="23188" x2="30435" y2="23188"/>
                          <a14:foregroundMark x1="28841" y1="21594" x2="28841" y2="21594"/>
                          <a14:foregroundMark x1="26812" y1="21014" x2="26812" y2="21014"/>
                          <a14:foregroundMark x1="27101" y1="21014" x2="27101" y2="21014"/>
                          <a14:foregroundMark x1="28116" y1="21304" x2="29130" y2="21884"/>
                          <a14:foregroundMark x1="31159" y1="23913" x2="31159" y2="23913"/>
                          <a14:foregroundMark x1="31739" y1="27246" x2="31739" y2="27246"/>
                          <a14:foregroundMark x1="31449" y1="27826" x2="29710" y2="27246"/>
                          <a14:foregroundMark x1="27246" y1="25797" x2="27246" y2="25797"/>
                          <a14:foregroundMark x1="27101" y1="25507" x2="27101" y2="25507"/>
                          <a14:foregroundMark x1="26522" y1="24638" x2="26522" y2="24638"/>
                          <a14:foregroundMark x1="39855" y1="21014" x2="39855" y2="21014"/>
                          <a14:foregroundMark x1="39855" y1="21014" x2="39855" y2="19420"/>
                          <a14:foregroundMark x1="39275" y1="15072" x2="39275" y2="15072"/>
                          <a14:foregroundMark x1="40580" y1="13768" x2="40580" y2="13768"/>
                          <a14:foregroundMark x1="42174" y1="14348" x2="43478" y2="15362"/>
                          <a14:foregroundMark x1="43478" y1="15362" x2="44493" y2="20000"/>
                          <a14:foregroundMark x1="39855" y1="38696" x2="39855" y2="38696"/>
                          <a14:foregroundMark x1="39855" y1="39565" x2="37536" y2="40870"/>
                          <a14:foregroundMark x1="34348" y1="41594" x2="34348" y2="41594"/>
                          <a14:foregroundMark x1="31014" y1="43913" x2="31014" y2="43913"/>
                          <a14:foregroundMark x1="31014" y1="44493" x2="32319" y2="45217"/>
                          <a14:foregroundMark x1="38696" y1="48406" x2="47826" y2="50725"/>
                          <a14:foregroundMark x1="51594" y1="50000" x2="54638" y2="51739"/>
                          <a14:foregroundMark x1="56522" y1="51594" x2="59275" y2="53623"/>
                          <a14:foregroundMark x1="63478" y1="53333" x2="65072" y2="54203"/>
                          <a14:foregroundMark x1="65072" y1="47826" x2="65362" y2="48116"/>
                          <a14:foregroundMark x1="62754" y1="46377" x2="61884" y2="46377"/>
                          <a14:foregroundMark x1="56667" y1="44493" x2="56667" y2="44493"/>
                          <a14:foregroundMark x1="50435" y1="42464" x2="49710" y2="43913"/>
                          <a14:foregroundMark x1="45217" y1="44203" x2="43768" y2="48116"/>
                          <a14:foregroundMark x1="39275" y1="51014" x2="38696" y2="57971"/>
                          <a14:foregroundMark x1="38696" y1="57971" x2="38696" y2="57971"/>
                          <a14:foregroundMark x1="38696" y1="57246" x2="37681" y2="57246"/>
                          <a14:foregroundMark x1="35362" y1="54638" x2="35362" y2="54638"/>
                          <a14:foregroundMark x1="28841" y1="50000" x2="28841" y2="50000"/>
                          <a14:foregroundMark x1="27826" y1="50290" x2="27826" y2="50290"/>
                          <a14:foregroundMark x1="29710" y1="46812" x2="33333" y2="46087"/>
                          <a14:foregroundMark x1="35072" y1="44493" x2="39565" y2="44783"/>
                          <a14:foregroundMark x1="48986" y1="40580" x2="58841" y2="44203"/>
                          <a14:foregroundMark x1="67971" y1="39565" x2="70290" y2="41884"/>
                          <a14:foregroundMark x1="69710" y1="37971" x2="69565" y2="37246"/>
                          <a14:foregroundMark x1="67391" y1="34348" x2="64783" y2="34348"/>
                          <a14:foregroundMark x1="38551" y1="28406" x2="37536" y2="31014"/>
                          <a14:foregroundMark x1="33333" y1="36232" x2="33623" y2="40000"/>
                          <a14:foregroundMark x1="30435" y1="41884" x2="29130" y2="46087"/>
                          <a14:foregroundMark x1="28551" y1="48696" x2="28841" y2="52609"/>
                          <a14:foregroundMark x1="29420" y1="54203" x2="32754" y2="60145"/>
                          <a14:foregroundMark x1="33768" y1="57971" x2="35942" y2="59565"/>
                          <a14:foregroundMark x1="34348" y1="55652" x2="33623" y2="56957"/>
                          <a14:foregroundMark x1="48116" y1="35072" x2="50000" y2="35362"/>
                          <a14:foregroundMark x1="55507" y1="35652" x2="61449" y2="36957"/>
                          <a14:foregroundMark x1="65797" y1="38261" x2="68261" y2="40870"/>
                          <a14:foregroundMark x1="68986" y1="43478" x2="69565" y2="45072"/>
                          <a14:foregroundMark x1="73478" y1="53333" x2="73478" y2="53333"/>
                          <a14:foregroundMark x1="73623" y1="54638" x2="71304" y2="57826"/>
                          <a14:foregroundMark x1="67391" y1="59130" x2="64493" y2="63188"/>
                          <a14:foregroundMark x1="59855" y1="64493" x2="54928" y2="66377"/>
                          <a14:foregroundMark x1="51014" y1="66377" x2="50725" y2="68406"/>
                          <a14:foregroundMark x1="46087" y1="61884" x2="46087" y2="61884"/>
                          <a14:foregroundMark x1="50435" y1="59565" x2="53913" y2="61449"/>
                          <a14:foregroundMark x1="55507" y1="58841" x2="63043" y2="57826"/>
                          <a14:foregroundMark x1="67391" y1="55217" x2="68406" y2="55942"/>
                          <a14:foregroundMark x1="69565" y1="51014" x2="69565" y2="51014"/>
                          <a14:foregroundMark x1="77246" y1="55507" x2="77246" y2="55507"/>
                          <a14:foregroundMark x1="75217" y1="58261" x2="71594" y2="62174"/>
                          <a14:foregroundMark x1="65072" y1="65072" x2="63478" y2="65797"/>
                          <a14:foregroundMark x1="61884" y1="65797" x2="63478" y2="75217"/>
                          <a14:foregroundMark x1="57826" y1="65797" x2="59130" y2="66957"/>
                          <a14:foregroundMark x1="61449" y1="76232" x2="62174" y2="77826"/>
                          <a14:foregroundMark x1="57826" y1="75797" x2="56667" y2="75217"/>
                          <a14:foregroundMark x1="52899" y1="72319" x2="49710" y2="76232"/>
                          <a14:foregroundMark x1="45797" y1="75797" x2="45072" y2="75942"/>
                          <a14:foregroundMark x1="44203" y1="74928" x2="44203" y2="74928"/>
                          <a14:foregroundMark x1="33333" y1="79710" x2="33333" y2="79710"/>
                          <a14:foregroundMark x1="33768" y1="79855" x2="35072" y2="81449"/>
                          <a14:foregroundMark x1="32754" y1="85942" x2="32754" y2="85942"/>
                          <a14:foregroundMark x1="34348" y1="87681" x2="35942" y2="88841"/>
                          <a14:foregroundMark x1="38261" y1="88551" x2="39275" y2="88841"/>
                          <a14:foregroundMark x1="43478" y1="88551" x2="44203" y2="89275"/>
                          <a14:foregroundMark x1="42609" y1="90870" x2="41594" y2="90870"/>
                          <a14:foregroundMark x1="50290" y1="83768" x2="50290" y2="83768"/>
                          <a14:foregroundMark x1="51594" y1="82754" x2="54203" y2="83043"/>
                          <a14:foregroundMark x1="58551" y1="82464" x2="60580" y2="82029"/>
                          <a14:foregroundMark x1="66087" y1="77536" x2="68696" y2="78841"/>
                          <a14:foregroundMark x1="69275" y1="77536" x2="69275" y2="77536"/>
                          <a14:foregroundMark x1="68696" y1="76812" x2="68696" y2="76812"/>
                          <a14:foregroundMark x1="66957" y1="74203" x2="67101" y2="77536"/>
                          <a14:foregroundMark x1="68696" y1="82464" x2="68696" y2="82464"/>
                          <a14:foregroundMark x1="69275" y1="84348" x2="70290" y2="86377"/>
                          <a14:foregroundMark x1="70000" y1="86957" x2="69565" y2="88261"/>
                          <a14:foregroundMark x1="53333" y1="85942" x2="53333" y2="85942"/>
                          <a14:foregroundMark x1="49710" y1="86232" x2="49710" y2="86232"/>
                          <a14:foregroundMark x1="79710" y1="79710" x2="79710" y2="79710"/>
                          <a14:foregroundMark x1="77826" y1="82319" x2="77826" y2="82319"/>
                        </a14:backgroundRemoval>
                      </a14:imgEffect>
                    </a14:imgLayer>
                  </a14:imgProps>
                </a:ext>
                <a:ext uri="{28A0092B-C50C-407E-A947-70E740481C1C}">
                  <a14:useLocalDpi xmlns:a14="http://schemas.microsoft.com/office/drawing/2010/main" val="0"/>
                </a:ext>
              </a:extLst>
            </a:blip>
            <a:srcRect/>
            <a:stretch>
              <a:fillRect/>
            </a:stretch>
          </p:blipFill>
          <p:spPr bwMode="auto">
            <a:xfrm>
              <a:off x="1981714" y="2187161"/>
              <a:ext cx="3695439" cy="3695440"/>
            </a:xfrm>
            <a:prstGeom prst="rect">
              <a:avLst/>
            </a:prstGeom>
            <a:noFill/>
            <a:extLst>
              <a:ext uri="{909E8E84-426E-40DD-AFC4-6F175D3DCCD1}">
                <a14:hiddenFill xmlns:a14="http://schemas.microsoft.com/office/drawing/2010/main">
                  <a:solidFill>
                    <a:srgbClr val="FFFFFF"/>
                  </a:solidFill>
                </a14:hiddenFill>
              </a:ext>
            </a:extLst>
          </p:spPr>
        </p:pic>
        <p:pic>
          <p:nvPicPr>
            <p:cNvPr id="67" name="ca chua"/>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1323867">
              <a:off x="2193492" y="4245188"/>
              <a:ext cx="1450645" cy="1426368"/>
            </a:xfrm>
            <a:prstGeom prst="rect">
              <a:avLst/>
            </a:prstGeom>
          </p:spPr>
        </p:pic>
      </p:grpSp>
      <p:pic>
        <p:nvPicPr>
          <p:cNvPr id="94" name="Picture 9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20317" y="-1279752"/>
            <a:ext cx="849726" cy="876125"/>
          </a:xfrm>
          <a:prstGeom prst="rect">
            <a:avLst/>
          </a:prstGeom>
        </p:spPr>
      </p:pic>
      <p:sp>
        <p:nvSpPr>
          <p:cNvPr id="2" name="TextBox 1">
            <a:extLst>
              <a:ext uri="{FF2B5EF4-FFF2-40B4-BE49-F238E27FC236}">
                <a16:creationId xmlns:a16="http://schemas.microsoft.com/office/drawing/2014/main" xmlns="" id="{68EB6C6B-0C52-DAF1-23B6-8836742D24C1}"/>
              </a:ext>
            </a:extLst>
          </p:cNvPr>
          <p:cNvSpPr txBox="1"/>
          <p:nvPr/>
        </p:nvSpPr>
        <p:spPr>
          <a:xfrm>
            <a:off x="2978253" y="621337"/>
            <a:ext cx="7188796" cy="1323439"/>
          </a:xfrm>
          <a:prstGeom prst="rect">
            <a:avLst/>
          </a:prstGeom>
          <a:noFill/>
        </p:spPr>
        <p:txBody>
          <a:bodyPr wrap="square" rtlCol="0">
            <a:spAutoFit/>
          </a:bodyPr>
          <a:lstStyle/>
          <a:p>
            <a:pPr algn="ctr"/>
            <a:r>
              <a:rPr lang="en-US" sz="4000" b="1" i="0" dirty="0" err="1">
                <a:solidFill>
                  <a:srgbClr val="000000"/>
                </a:solidFill>
                <a:effectLst/>
                <a:latin typeface="Cambria" panose="02040503050406030204" pitchFamily="18" charset="0"/>
                <a:ea typeface="Cambria" panose="02040503050406030204" pitchFamily="18" charset="0"/>
              </a:rPr>
              <a:t>Tìm</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danh</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từ</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chung</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trong</a:t>
            </a:r>
            <a:r>
              <a:rPr lang="en-US" sz="4000" b="1" i="0" dirty="0">
                <a:solidFill>
                  <a:srgbClr val="000000"/>
                </a:solidFill>
                <a:effectLst/>
                <a:latin typeface="Cambria" panose="02040503050406030204" pitchFamily="18" charset="0"/>
                <a:ea typeface="Cambria" panose="02040503050406030204" pitchFamily="18" charset="0"/>
              </a:rPr>
              <a:t> </a:t>
            </a:r>
          </a:p>
          <a:p>
            <a:pPr algn="ctr"/>
            <a:r>
              <a:rPr lang="en-US" sz="4000" b="1" i="0" dirty="0" err="1">
                <a:solidFill>
                  <a:srgbClr val="000000"/>
                </a:solidFill>
                <a:effectLst/>
                <a:latin typeface="Cambria" panose="02040503050406030204" pitchFamily="18" charset="0"/>
                <a:ea typeface="Cambria" panose="02040503050406030204" pitchFamily="18" charset="0"/>
              </a:rPr>
              <a:t>các</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từ</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sau</a:t>
            </a:r>
            <a:r>
              <a:rPr lang="en-US" sz="4000" b="1" i="0" dirty="0">
                <a:solidFill>
                  <a:srgbClr val="000000"/>
                </a:solidFill>
                <a:effectLst/>
                <a:latin typeface="Cambria" panose="02040503050406030204" pitchFamily="18" charset="0"/>
                <a:ea typeface="Cambria" panose="02040503050406030204" pitchFamily="18" charset="0"/>
              </a:rPr>
              <a:t>:</a:t>
            </a:r>
            <a:endParaRPr lang="en-US"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3131984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70"/>
                </p:tgtEl>
              </p:cMediaNode>
            </p:audio>
            <p:seq concurrent="1" nextAc="seek">
              <p:cTn id="18" restart="whenNotActive" fill="hold" evtFilter="cancelBubble" nodeType="interactiveSeq">
                <p:stCondLst>
                  <p:cond evt="onClick" delay="0">
                    <p:tgtEl>
                      <p:spTgt spid="24"/>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5" name="Media1.wav"/>
                                        </p:tgtEl>
                                      </p:cMediaNode>
                                    </p:audio>
                                  </p:subTnLst>
                                </p:cTn>
                              </p:par>
                            </p:childTnLst>
                          </p:cTn>
                        </p:par>
                      </p:childTnLst>
                    </p:cTn>
                  </p:par>
                </p:childTnLst>
              </p:cTn>
              <p:nextCondLst>
                <p:cond evt="onClick" delay="0">
                  <p:tgtEl>
                    <p:spTgt spid="24"/>
                  </p:tgtEl>
                </p:cond>
              </p:nextCondLst>
            </p:seq>
            <p:seq concurrent="1" nextAc="seek">
              <p:cTn id="24" restart="whenNotActive" fill="hold" evtFilter="cancelBubble" nodeType="interactiveSeq">
                <p:stCondLst>
                  <p:cond evt="onClick" delay="0">
                    <p:tgtEl>
                      <p:spTgt spid="28"/>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subTnLst>
                                    <p:audio>
                                      <p:cMediaNode>
                                        <p:cTn display="0" masterRel="sameClick">
                                          <p:stCondLst>
                                            <p:cond evt="begin" delay="0">
                                              <p:tn val="27"/>
                                            </p:cond>
                                          </p:stCondLst>
                                          <p:endCondLst>
                                            <p:cond evt="onStopAudio" delay="0">
                                              <p:tgtEl>
                                                <p:sldTgt/>
                                              </p:tgtEl>
                                            </p:cond>
                                          </p:endCondLst>
                                        </p:cTn>
                                        <p:tgtEl>
                                          <p:sndTgt r:embed="rId5" name="Media1.wav"/>
                                        </p:tgtEl>
                                      </p:cMediaNode>
                                    </p:audio>
                                  </p:subTnLst>
                                </p:cTn>
                              </p:par>
                            </p:childTnLst>
                          </p:cTn>
                        </p:par>
                      </p:childTnLst>
                    </p:cTn>
                  </p:par>
                </p:childTnLst>
              </p:cTn>
              <p:nextCondLst>
                <p:cond evt="onClick" delay="0">
                  <p:tgtEl>
                    <p:spTgt spid="28"/>
                  </p:tgtEl>
                </p:cond>
              </p:nextCondLst>
            </p:seq>
            <p:seq concurrent="1" nextAc="seek">
              <p:cTn id="30" restart="whenNotActive" fill="hold" evtFilter="cancelBubble" nodeType="interactiveSeq">
                <p:stCondLst>
                  <p:cond evt="onClick" delay="0">
                    <p:tgtEl>
                      <p:spTgt spid="32"/>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7"/>
                                        </p:tgtEl>
                                        <p:attrNameLst>
                                          <p:attrName>style.visibility</p:attrName>
                                        </p:attrNameLst>
                                      </p:cBhvr>
                                      <p:to>
                                        <p:strVal val="visible"/>
                                      </p:to>
                                    </p:set>
                                    <p:animEffect transition="in" filter="fade">
                                      <p:cBhvr>
                                        <p:cTn id="35" dur="500"/>
                                        <p:tgtEl>
                                          <p:spTgt spid="87"/>
                                        </p:tgtEl>
                                      </p:cBhvr>
                                    </p:animEffect>
                                  </p:childTnLst>
                                  <p:subTnLst>
                                    <p:audio>
                                      <p:cMediaNode>
                                        <p:cTn display="0" masterRel="sameClick">
                                          <p:stCondLst>
                                            <p:cond evt="begin" delay="0">
                                              <p:tn val="33"/>
                                            </p:cond>
                                          </p:stCondLst>
                                          <p:endCondLst>
                                            <p:cond evt="onStopAudio" delay="0">
                                              <p:tgtEl>
                                                <p:sldTgt/>
                                              </p:tgtEl>
                                            </p:cond>
                                          </p:endCondLst>
                                        </p:cTn>
                                        <p:tgtEl>
                                          <p:sndTgt r:embed="rId5" name="Media1.wav"/>
                                        </p:tgtEl>
                                      </p:cMediaNode>
                                    </p:audio>
                                  </p:subTnLst>
                                </p:cTn>
                              </p:par>
                            </p:childTnLst>
                          </p:cTn>
                        </p:par>
                      </p:childTnLst>
                    </p:cTn>
                  </p:par>
                </p:childTnLst>
              </p:cTn>
              <p:nextCondLst>
                <p:cond evt="onClick" delay="0">
                  <p:tgtEl>
                    <p:spTgt spid="32"/>
                  </p:tgtEl>
                </p:cond>
              </p:nextCondLst>
            </p:seq>
            <p:seq concurrent="1" nextAc="seek">
              <p:cTn id="36" restart="whenNotActive" fill="hold" evtFilter="cancelBubble" nodeType="interactiveSeq">
                <p:stCondLst>
                  <p:cond evt="onClick" delay="0">
                    <p:tgtEl>
                      <p:spTgt spid="27"/>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8"/>
                                        </p:tgtEl>
                                        <p:attrNameLst>
                                          <p:attrName>style.visibility</p:attrName>
                                        </p:attrNameLst>
                                      </p:cBhvr>
                                      <p:to>
                                        <p:strVal val="visible"/>
                                      </p:to>
                                    </p:set>
                                    <p:animEffect transition="in" filter="fade">
                                      <p:cBhvr>
                                        <p:cTn id="41" dur="500"/>
                                        <p:tgtEl>
                                          <p:spTgt spid="88"/>
                                        </p:tgtEl>
                                      </p:cBhvr>
                                    </p:animEffect>
                                  </p:childTnLst>
                                  <p:subTnLst>
                                    <p:audio>
                                      <p:cMediaNode>
                                        <p:cTn display="0" masterRel="sameClick">
                                          <p:stCondLst>
                                            <p:cond evt="begin" delay="0">
                                              <p:tn val="39"/>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27"/>
                  </p:tgtEl>
                </p:cond>
              </p:nextCondLst>
            </p:seq>
            <p:seq concurrent="1" nextAc="seek">
              <p:cTn id="42" restart="whenNotActive" fill="hold" evtFilter="cancelBubble" nodeType="interactiveSeq">
                <p:stCondLst>
                  <p:cond evt="onClick" delay="0">
                    <p:tgtEl>
                      <p:spTgt spid="88"/>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childTnLst>
                          </p:cTn>
                        </p:par>
                      </p:childTnLst>
                    </p:cTn>
                  </p:par>
                </p:childTnLst>
              </p:cTn>
              <p:nextCondLst>
                <p:cond evt="onClick" delay="0">
                  <p:tgtEl>
                    <p:spTgt spid="8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4" descr="푸른 하늘 꽃과 여름 테마 배경에 적합한 녹색 초원 자연 풍경 벡터 일러스트 레이 션, 배경, 여름, 하늘 무료 다운로드를위한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77047"/>
            <a:ext cx="12195401" cy="7629364"/>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6" descr="草地素材-草地图片-草地素材图片下载-觅知网"/>
          <p:cNvPicPr>
            <a:picLocks noChangeAspect="1" noChangeArrowheads="1"/>
          </p:cNvPicPr>
          <p:nvPr/>
        </p:nvPicPr>
        <p:blipFill rotWithShape="1">
          <a:blip r:embed="rId6">
            <a:extLst>
              <a:ext uri="{28A0092B-C50C-407E-A947-70E740481C1C}">
                <a14:useLocalDpi xmlns:a14="http://schemas.microsoft.com/office/drawing/2010/main" val="0"/>
              </a:ext>
            </a:extLst>
          </a:blip>
          <a:srcRect t="66442"/>
          <a:stretch/>
        </p:blipFill>
        <p:spPr bwMode="auto">
          <a:xfrm>
            <a:off x="0" y="3909914"/>
            <a:ext cx="12192000" cy="295611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xmlns="" id="{CBD9B5C9-CA06-4115-934D-476E7C9299B8}"/>
              </a:ext>
            </a:extLst>
          </p:cNvPr>
          <p:cNvPicPr>
            <a:picLocks noChangeAspect="1"/>
          </p:cNvPicPr>
          <p:nvPr/>
        </p:nvPicPr>
        <p:blipFill>
          <a:blip r:embed="rId7">
            <a:biLevel thresh="50000"/>
          </a:blip>
          <a:stretch>
            <a:fillRect/>
          </a:stretch>
        </p:blipFill>
        <p:spPr>
          <a:xfrm>
            <a:off x="852768" y="245199"/>
            <a:ext cx="10170536" cy="1863939"/>
          </a:xfrm>
          <a:prstGeom prst="rect">
            <a:avLst/>
          </a:prstGeom>
        </p:spPr>
      </p:pic>
      <p:sp>
        <p:nvSpPr>
          <p:cNvPr id="65" name="TextBox 64">
            <a:extLst>
              <a:ext uri="{FF2B5EF4-FFF2-40B4-BE49-F238E27FC236}">
                <a16:creationId xmlns:a16="http://schemas.microsoft.com/office/drawing/2014/main" xmlns="" id="{784446D1-0083-4268-9941-8C7553FD46F9}"/>
              </a:ext>
            </a:extLst>
          </p:cNvPr>
          <p:cNvSpPr txBox="1"/>
          <p:nvPr/>
        </p:nvSpPr>
        <p:spPr>
          <a:xfrm>
            <a:off x="880114" y="245199"/>
            <a:ext cx="1215044" cy="1015663"/>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02</a:t>
            </a:r>
            <a:endParaRPr kumimoji="0" lang="en-US"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66" name="Rectangle 65">
            <a:extLst>
              <a:ext uri="{FF2B5EF4-FFF2-40B4-BE49-F238E27FC236}">
                <a16:creationId xmlns:a16="http://schemas.microsoft.com/office/drawing/2014/main" xmlns="" id="{68CCCB1E-5D6D-4B1D-94ED-906BCD4A2D0C}"/>
              </a:ext>
            </a:extLst>
          </p:cNvPr>
          <p:cNvSpPr/>
          <p:nvPr/>
        </p:nvSpPr>
        <p:spPr>
          <a:xfrm>
            <a:off x="1585705" y="325395"/>
            <a:ext cx="8722730"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Tìm</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danh</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từ</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riêng</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có</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trong</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câu</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sau</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ahoma" panose="020B060403050404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Trâm</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Anh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là</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học</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sinh</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tiêu</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biểu</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của</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trường</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Tiểu</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học</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Võ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Thị</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Sáu</a:t>
            </a: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ahoma" panose="020B0604030504040204" pitchFamily="34" charset="0"/>
              </a:rPr>
              <a:t>.</a:t>
            </a:r>
          </a:p>
        </p:txBody>
      </p:sp>
      <p:grpSp>
        <p:nvGrpSpPr>
          <p:cNvPr id="4" name="c"/>
          <p:cNvGrpSpPr/>
          <p:nvPr/>
        </p:nvGrpSpPr>
        <p:grpSpPr>
          <a:xfrm>
            <a:off x="6880031" y="3692808"/>
            <a:ext cx="4325857" cy="1543808"/>
            <a:chOff x="7441601" y="3641722"/>
            <a:chExt cx="4325857" cy="1543808"/>
          </a:xfrm>
        </p:grpSpPr>
        <p:grpSp>
          <p:nvGrpSpPr>
            <p:cNvPr id="43" name="Group 42">
              <a:extLst>
                <a:ext uri="{FF2B5EF4-FFF2-40B4-BE49-F238E27FC236}">
                  <a16:creationId xmlns:a16="http://schemas.microsoft.com/office/drawing/2014/main" xmlns="" id="{E46AC747-FE46-79DE-B7A1-C3FC57CBFC63}"/>
                </a:ext>
              </a:extLst>
            </p:cNvPr>
            <p:cNvGrpSpPr/>
            <p:nvPr/>
          </p:nvGrpSpPr>
          <p:grpSpPr>
            <a:xfrm>
              <a:off x="7441601" y="3641722"/>
              <a:ext cx="4325857" cy="1543808"/>
              <a:chOff x="7575236" y="3720567"/>
              <a:chExt cx="4325857" cy="1543808"/>
            </a:xfrm>
          </p:grpSpPr>
          <p:sp>
            <p:nvSpPr>
              <p:cNvPr id="44" name="Rectangle 3">
                <a:extLst>
                  <a:ext uri="{FF2B5EF4-FFF2-40B4-BE49-F238E27FC236}">
                    <a16:creationId xmlns:a16="http://schemas.microsoft.com/office/drawing/2014/main" xmlns="" id="{C80DAFB0-7582-D229-FCBE-702119444D73}"/>
                  </a:ext>
                </a:extLst>
              </p:cNvPr>
              <p:cNvSpPr>
                <a:spLocks noChangeArrowheads="1"/>
              </p:cNvSpPr>
              <p:nvPr/>
            </p:nvSpPr>
            <p:spPr bwMode="auto">
              <a:xfrm>
                <a:off x="7956757" y="4203228"/>
                <a:ext cx="3944336" cy="1061147"/>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AD69AD"/>
                </a:solidFill>
                <a:miter lim="800000"/>
                <a:headEnd/>
                <a:tailEnd/>
                <a:extLst>
                  <a:ext uri="{C807C97D-BFC1-408E-A445-0C87EB9F89A2}">
                    <ask:lineSketchStyleProps xmln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AD69AD"/>
                  </a:solidFill>
                  <a:effectLst/>
                  <a:uLnTx/>
                  <a:uFillTx/>
                  <a:latin typeface="Times New Roman" panose="02020603050405020304" pitchFamily="18" charset="0"/>
                  <a:ea typeface="+mn-ea"/>
                  <a:cs typeface="+mn-cs"/>
                </a:endParaRPr>
              </a:p>
            </p:txBody>
          </p:sp>
          <p:pic>
            <p:nvPicPr>
              <p:cNvPr id="45" name="Picture 44">
                <a:extLst>
                  <a:ext uri="{FF2B5EF4-FFF2-40B4-BE49-F238E27FC236}">
                    <a16:creationId xmlns:a16="http://schemas.microsoft.com/office/drawing/2014/main" xmlns="" id="{3DF9D80A-88A4-5ADE-D2A2-DAEB2CF30A58}"/>
                  </a:ext>
                </a:extLst>
              </p:cNvPr>
              <p:cNvPicPr>
                <a:picLocks noChangeAspect="1"/>
              </p:cNvPicPr>
              <p:nvPr/>
            </p:nvPicPr>
            <p:blipFill rotWithShape="1">
              <a:blip r:embed="rId8">
                <a:extLst>
                  <a:ext uri="{28A0092B-C50C-407E-A947-70E740481C1C}">
                    <a14:useLocalDpi xmlns:a14="http://schemas.microsoft.com/office/drawing/2010/main" val="0"/>
                  </a:ext>
                </a:extLst>
              </a:blip>
              <a:srcRect l="38308" t="719" r="50263" b="79856"/>
              <a:stretch/>
            </p:blipFill>
            <p:spPr>
              <a:xfrm>
                <a:off x="7575236" y="3720567"/>
                <a:ext cx="1030312" cy="1174206"/>
              </a:xfrm>
              <a:prstGeom prst="rect">
                <a:avLst/>
              </a:prstGeom>
            </p:spPr>
          </p:pic>
        </p:grpSp>
        <p:sp>
          <p:nvSpPr>
            <p:cNvPr id="46" name="TextBox 45">
              <a:extLst>
                <a:ext uri="{FF2B5EF4-FFF2-40B4-BE49-F238E27FC236}">
                  <a16:creationId xmlns:a16="http://schemas.microsoft.com/office/drawing/2014/main" xmlns="" id="{33BA7FA1-C785-8EB6-50C8-F4CD02A1B07F}"/>
                </a:ext>
              </a:extLst>
            </p:cNvPr>
            <p:cNvSpPr txBox="1"/>
            <p:nvPr/>
          </p:nvSpPr>
          <p:spPr>
            <a:xfrm>
              <a:off x="8470457" y="4047234"/>
              <a:ext cx="215258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solidFill>
                    <a:srgbClr val="70AD47">
                      <a:lumMod val="75000"/>
                    </a:srgbClr>
                  </a:solidFill>
                  <a:latin typeface="Cambria" panose="02040503050406030204" pitchFamily="18" charset="0"/>
                  <a:ea typeface="Cambria" panose="02040503050406030204" pitchFamily="18" charset="0"/>
                </a:rPr>
                <a:t>Trâm</a:t>
              </a:r>
              <a:r>
                <a:rPr lang="en-US" sz="3200" b="1" dirty="0">
                  <a:solidFill>
                    <a:srgbClr val="70AD47">
                      <a:lumMod val="75000"/>
                    </a:srgbClr>
                  </a:solidFill>
                  <a:latin typeface="Cambria" panose="02040503050406030204" pitchFamily="18" charset="0"/>
                  <a:ea typeface="Cambria" panose="02040503050406030204" pitchFamily="18" charset="0"/>
                </a:rPr>
                <a:t> Anh, Võ </a:t>
              </a:r>
              <a:r>
                <a:rPr lang="en-US" sz="3200" b="1" dirty="0" err="1">
                  <a:solidFill>
                    <a:srgbClr val="70AD47">
                      <a:lumMod val="75000"/>
                    </a:srgbClr>
                  </a:solidFill>
                  <a:latin typeface="Cambria" panose="02040503050406030204" pitchFamily="18" charset="0"/>
                  <a:ea typeface="Cambria" panose="02040503050406030204" pitchFamily="18" charset="0"/>
                </a:rPr>
                <a:t>Thị</a:t>
              </a:r>
              <a:r>
                <a:rPr lang="en-US" sz="3200" b="1" dirty="0">
                  <a:solidFill>
                    <a:srgbClr val="70AD47">
                      <a:lumMod val="75000"/>
                    </a:srgbClr>
                  </a:solidFill>
                  <a:latin typeface="Cambria" panose="02040503050406030204" pitchFamily="18" charset="0"/>
                  <a:ea typeface="Cambria" panose="02040503050406030204" pitchFamily="18" charset="0"/>
                </a:rPr>
                <a:t> </a:t>
              </a:r>
              <a:r>
                <a:rPr lang="en-US" sz="3200" b="1" dirty="0" err="1">
                  <a:solidFill>
                    <a:srgbClr val="70AD47">
                      <a:lumMod val="75000"/>
                    </a:srgbClr>
                  </a:solidFill>
                  <a:latin typeface="Cambria" panose="02040503050406030204" pitchFamily="18" charset="0"/>
                  <a:ea typeface="Cambria" panose="02040503050406030204" pitchFamily="18" charset="0"/>
                </a:rPr>
                <a:t>Sáu</a:t>
              </a:r>
              <a:endParaRPr kumimoji="0" lang="vi-VN" sz="3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2" name="a"/>
          <p:cNvGrpSpPr/>
          <p:nvPr/>
        </p:nvGrpSpPr>
        <p:grpSpPr>
          <a:xfrm>
            <a:off x="394924" y="3546636"/>
            <a:ext cx="4196231" cy="1673094"/>
            <a:chOff x="-77433" y="3707909"/>
            <a:chExt cx="4196231" cy="1673094"/>
          </a:xfrm>
        </p:grpSpPr>
        <p:grpSp>
          <p:nvGrpSpPr>
            <p:cNvPr id="33" name="Group 32">
              <a:extLst>
                <a:ext uri="{FF2B5EF4-FFF2-40B4-BE49-F238E27FC236}">
                  <a16:creationId xmlns:a16="http://schemas.microsoft.com/office/drawing/2014/main" xmlns="" id="{6E9A4FF9-956E-10B5-9832-02B57B4C9C85}"/>
                </a:ext>
              </a:extLst>
            </p:cNvPr>
            <p:cNvGrpSpPr/>
            <p:nvPr/>
          </p:nvGrpSpPr>
          <p:grpSpPr>
            <a:xfrm>
              <a:off x="-77433" y="3707909"/>
              <a:ext cx="4196231" cy="1673094"/>
              <a:chOff x="-94621" y="3720567"/>
              <a:chExt cx="4196231" cy="1673094"/>
            </a:xfrm>
          </p:grpSpPr>
          <p:sp>
            <p:nvSpPr>
              <p:cNvPr id="35" name="Rectangle 3">
                <a:extLst>
                  <a:ext uri="{FF2B5EF4-FFF2-40B4-BE49-F238E27FC236}">
                    <a16:creationId xmlns:a16="http://schemas.microsoft.com/office/drawing/2014/main" xmlns="" id="{CA83A300-502E-2387-9F0C-DAF949404A01}"/>
                  </a:ext>
                </a:extLst>
              </p:cNvPr>
              <p:cNvSpPr>
                <a:spLocks noChangeArrowheads="1"/>
              </p:cNvSpPr>
              <p:nvPr/>
            </p:nvSpPr>
            <p:spPr bwMode="auto">
              <a:xfrm>
                <a:off x="157274" y="4332514"/>
                <a:ext cx="3944336" cy="1061147"/>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7DCAEC"/>
                </a:solidFill>
                <a:miter lim="800000"/>
                <a:headEnd/>
                <a:tailEnd/>
                <a:extLst>
                  <a:ext uri="{C807C97D-BFC1-408E-A445-0C87EB9F89A2}">
                    <ask:lineSketchStyleProps xmln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54BBE8"/>
                  </a:solidFill>
                  <a:effectLst/>
                  <a:uLnTx/>
                  <a:uFillTx/>
                  <a:latin typeface="Times New Roman" panose="02020603050405020304" pitchFamily="18" charset="0"/>
                  <a:ea typeface="+mn-ea"/>
                  <a:cs typeface="+mn-cs"/>
                </a:endParaRPr>
              </a:p>
            </p:txBody>
          </p:sp>
          <p:pic>
            <p:nvPicPr>
              <p:cNvPr id="36" name="Picture 35" descr="A picture containing graphics, graphic design, colorfulness, design&#10;&#10;Description automatically generated">
                <a:extLst>
                  <a:ext uri="{FF2B5EF4-FFF2-40B4-BE49-F238E27FC236}">
                    <a16:creationId xmlns:a16="http://schemas.microsoft.com/office/drawing/2014/main" xmlns="" id="{F6CFE92E-0F7E-2C87-77AF-6B817056D47E}"/>
                  </a:ext>
                </a:extLst>
              </p:cNvPr>
              <p:cNvPicPr>
                <a:picLocks noChangeAspect="1"/>
              </p:cNvPicPr>
              <p:nvPr/>
            </p:nvPicPr>
            <p:blipFill rotWithShape="1">
              <a:blip r:embed="rId8">
                <a:extLst>
                  <a:ext uri="{28A0092B-C50C-407E-A947-70E740481C1C}">
                    <a14:useLocalDpi xmlns:a14="http://schemas.microsoft.com/office/drawing/2010/main" val="0"/>
                  </a:ext>
                </a:extLst>
              </a:blip>
              <a:srcRect l="7756" t="554" r="77256" b="79182"/>
              <a:stretch/>
            </p:blipFill>
            <p:spPr>
              <a:xfrm>
                <a:off x="-94621" y="3720567"/>
                <a:ext cx="1170607" cy="1061147"/>
              </a:xfrm>
              <a:prstGeom prst="rect">
                <a:avLst/>
              </a:prstGeom>
            </p:spPr>
          </p:pic>
        </p:grpSp>
        <p:sp>
          <p:nvSpPr>
            <p:cNvPr id="47" name="TextBox 46">
              <a:extLst>
                <a:ext uri="{FF2B5EF4-FFF2-40B4-BE49-F238E27FC236}">
                  <a16:creationId xmlns:a16="http://schemas.microsoft.com/office/drawing/2014/main" xmlns="" id="{1DC3B31E-9598-1BB0-8913-FB0ED5A77CA2}"/>
                </a:ext>
              </a:extLst>
            </p:cNvPr>
            <p:cNvSpPr txBox="1"/>
            <p:nvPr/>
          </p:nvSpPr>
          <p:spPr>
            <a:xfrm>
              <a:off x="1536721" y="4248712"/>
              <a:ext cx="134634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3" name="b"/>
          <p:cNvGrpSpPr/>
          <p:nvPr/>
        </p:nvGrpSpPr>
        <p:grpSpPr>
          <a:xfrm>
            <a:off x="547404" y="5581770"/>
            <a:ext cx="4100784" cy="1280134"/>
            <a:chOff x="825" y="5337422"/>
            <a:chExt cx="4100784" cy="1280134"/>
          </a:xfrm>
        </p:grpSpPr>
        <p:grpSp>
          <p:nvGrpSpPr>
            <p:cNvPr id="40" name="Group 39">
              <a:extLst>
                <a:ext uri="{FF2B5EF4-FFF2-40B4-BE49-F238E27FC236}">
                  <a16:creationId xmlns:a16="http://schemas.microsoft.com/office/drawing/2014/main" xmlns="" id="{A1BCC062-7CFB-BBD4-9E75-9D3FD001CDAE}"/>
                </a:ext>
              </a:extLst>
            </p:cNvPr>
            <p:cNvGrpSpPr/>
            <p:nvPr/>
          </p:nvGrpSpPr>
          <p:grpSpPr>
            <a:xfrm>
              <a:off x="825" y="5337422"/>
              <a:ext cx="4100784" cy="1280134"/>
              <a:chOff x="825" y="5337422"/>
              <a:chExt cx="4100784" cy="1280134"/>
            </a:xfrm>
          </p:grpSpPr>
          <p:sp>
            <p:nvSpPr>
              <p:cNvPr id="41" name="Rectangle 3">
                <a:extLst>
                  <a:ext uri="{FF2B5EF4-FFF2-40B4-BE49-F238E27FC236}">
                    <a16:creationId xmlns:a16="http://schemas.microsoft.com/office/drawing/2014/main" xmlns="" id="{8AAD9EEB-F209-0708-57BE-6B1F08F73F30}"/>
                  </a:ext>
                </a:extLst>
              </p:cNvPr>
              <p:cNvSpPr>
                <a:spLocks noChangeArrowheads="1"/>
              </p:cNvSpPr>
              <p:nvPr/>
            </p:nvSpPr>
            <p:spPr bwMode="auto">
              <a:xfrm>
                <a:off x="290908" y="5556409"/>
                <a:ext cx="3810701" cy="1061147"/>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FC7E17"/>
                </a:solidFill>
                <a:miter lim="800000"/>
                <a:headEnd/>
                <a:tailEnd/>
                <a:extLst>
                  <a:ext uri="{C807C97D-BFC1-408E-A445-0C87EB9F89A2}">
                    <ask:lineSketchStyleProps xmln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endParaRPr>
              </a:p>
            </p:txBody>
          </p:sp>
          <p:pic>
            <p:nvPicPr>
              <p:cNvPr id="42" name="Picture 41">
                <a:extLst>
                  <a:ext uri="{FF2B5EF4-FFF2-40B4-BE49-F238E27FC236}">
                    <a16:creationId xmlns:a16="http://schemas.microsoft.com/office/drawing/2014/main" xmlns="" id="{B37BC307-2B95-B668-ABB3-78146C5AC7CC}"/>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l="23871" t="754" r="63014" b="79128"/>
              <a:stretch/>
            </p:blipFill>
            <p:spPr>
              <a:xfrm>
                <a:off x="825" y="5337422"/>
                <a:ext cx="1038301" cy="1067968"/>
              </a:xfrm>
              <a:prstGeom prst="rect">
                <a:avLst/>
              </a:prstGeom>
            </p:spPr>
          </p:pic>
        </p:grpSp>
        <p:sp>
          <p:nvSpPr>
            <p:cNvPr id="48" name="TextBox 47">
              <a:extLst>
                <a:ext uri="{FF2B5EF4-FFF2-40B4-BE49-F238E27FC236}">
                  <a16:creationId xmlns:a16="http://schemas.microsoft.com/office/drawing/2014/main" xmlns="" id="{1789E622-BBC0-42F3-29E4-D989CC4D0AD3}"/>
                </a:ext>
              </a:extLst>
            </p:cNvPr>
            <p:cNvSpPr txBox="1"/>
            <p:nvPr/>
          </p:nvSpPr>
          <p:spPr>
            <a:xfrm>
              <a:off x="791850" y="5718389"/>
              <a:ext cx="32180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Võ </a:t>
              </a:r>
              <a:r>
                <a:rPr kumimoji="0" lang="en-US" sz="40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Thị</a:t>
              </a:r>
              <a:r>
                <a:rPr kumimoji="0" lang="en-US"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Sáu</a:t>
              </a:r>
              <a:endParaRPr kumimoji="0" lang="vi-VN"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5" name="d"/>
          <p:cNvGrpSpPr/>
          <p:nvPr/>
        </p:nvGrpSpPr>
        <p:grpSpPr>
          <a:xfrm>
            <a:off x="7003067" y="5370492"/>
            <a:ext cx="4062595" cy="1420571"/>
            <a:chOff x="7704862" y="5196309"/>
            <a:chExt cx="4062595" cy="1420571"/>
          </a:xfrm>
        </p:grpSpPr>
        <p:grpSp>
          <p:nvGrpSpPr>
            <p:cNvPr id="37" name="Group 36">
              <a:extLst>
                <a:ext uri="{FF2B5EF4-FFF2-40B4-BE49-F238E27FC236}">
                  <a16:creationId xmlns:a16="http://schemas.microsoft.com/office/drawing/2014/main" xmlns="" id="{657A3732-FEC5-93E9-F8E5-05EB6902D5D3}"/>
                </a:ext>
              </a:extLst>
            </p:cNvPr>
            <p:cNvGrpSpPr/>
            <p:nvPr/>
          </p:nvGrpSpPr>
          <p:grpSpPr>
            <a:xfrm>
              <a:off x="7704862" y="5196309"/>
              <a:ext cx="4062595" cy="1420571"/>
              <a:chOff x="7704862" y="5196309"/>
              <a:chExt cx="4062595" cy="1420571"/>
            </a:xfrm>
          </p:grpSpPr>
          <p:sp>
            <p:nvSpPr>
              <p:cNvPr id="38" name="Rectangle 11">
                <a:extLst>
                  <a:ext uri="{FF2B5EF4-FFF2-40B4-BE49-F238E27FC236}">
                    <a16:creationId xmlns:a16="http://schemas.microsoft.com/office/drawing/2014/main" xmlns="" id="{6293278F-D03A-C161-4B1D-BD483EEBA88A}"/>
                  </a:ext>
                </a:extLst>
              </p:cNvPr>
              <p:cNvSpPr>
                <a:spLocks noChangeArrowheads="1"/>
              </p:cNvSpPr>
              <p:nvPr/>
            </p:nvSpPr>
            <p:spPr bwMode="auto">
              <a:xfrm>
                <a:off x="7956756" y="5555733"/>
                <a:ext cx="3810701" cy="1061147"/>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9AAD42"/>
                </a:solidFill>
                <a:miter lim="800000"/>
                <a:headEnd/>
                <a:tailEnd/>
                <a:extLst>
                  <a:ext uri="{C807C97D-BFC1-408E-A445-0C87EB9F89A2}">
                    <ask:lineSketchStyleProps xmln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9AAD42"/>
                  </a:solidFill>
                  <a:effectLst/>
                  <a:uLnTx/>
                  <a:uFillTx/>
                  <a:latin typeface="Times New Roman" panose="02020603050405020304" pitchFamily="18" charset="0"/>
                  <a:ea typeface="+mn-ea"/>
                  <a:cs typeface="+mn-cs"/>
                </a:endParaRPr>
              </a:p>
            </p:txBody>
          </p:sp>
          <p:pic>
            <p:nvPicPr>
              <p:cNvPr id="39" name="Picture 38">
                <a:extLst>
                  <a:ext uri="{FF2B5EF4-FFF2-40B4-BE49-F238E27FC236}">
                    <a16:creationId xmlns:a16="http://schemas.microsoft.com/office/drawing/2014/main" xmlns="" id="{9DB6DCC0-6123-D038-2DC9-D3C7260EC877}"/>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l="52754" t="609" r="36152" b="79272"/>
              <a:stretch/>
            </p:blipFill>
            <p:spPr>
              <a:xfrm>
                <a:off x="7704862" y="5196309"/>
                <a:ext cx="905820" cy="1101454"/>
              </a:xfrm>
              <a:prstGeom prst="rect">
                <a:avLst/>
              </a:prstGeom>
            </p:spPr>
          </p:pic>
        </p:grpSp>
        <p:sp>
          <p:nvSpPr>
            <p:cNvPr id="49" name="TextBox 48">
              <a:extLst>
                <a:ext uri="{FF2B5EF4-FFF2-40B4-BE49-F238E27FC236}">
                  <a16:creationId xmlns:a16="http://schemas.microsoft.com/office/drawing/2014/main" xmlns="" id="{267A44EA-A65C-FF84-4827-DB7C81FAB48E}"/>
                </a:ext>
              </a:extLst>
            </p:cNvPr>
            <p:cNvSpPr txBox="1"/>
            <p:nvPr/>
          </p:nvSpPr>
          <p:spPr>
            <a:xfrm>
              <a:off x="8731710" y="5732363"/>
              <a:ext cx="277524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Trâ</a:t>
              </a:r>
              <a:r>
                <a:rPr lang="en-US" sz="4000" b="1" dirty="0">
                  <a:solidFill>
                    <a:srgbClr val="70AD47">
                      <a:lumMod val="75000"/>
                    </a:srgbClr>
                  </a:solidFill>
                  <a:latin typeface="Cambria" panose="02040503050406030204" pitchFamily="18" charset="0"/>
                  <a:ea typeface="Cambria" panose="02040503050406030204" pitchFamily="18" charset="0"/>
                </a:rPr>
                <a:t>m Anh</a:t>
              </a:r>
              <a:endParaRPr kumimoji="0" lang="vi-VN"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8" name="tho khoc 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21515" y="3323250"/>
            <a:ext cx="1985035" cy="1973149"/>
          </a:xfrm>
          <a:prstGeom prst="rect">
            <a:avLst/>
          </a:prstGeom>
        </p:spPr>
      </p:pic>
      <p:pic>
        <p:nvPicPr>
          <p:cNvPr id="59" name="tho khoc b"/>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21913" y="5008100"/>
            <a:ext cx="1985035" cy="1973149"/>
          </a:xfrm>
          <a:prstGeom prst="rect">
            <a:avLst/>
          </a:prstGeom>
        </p:spPr>
      </p:pic>
      <p:pic>
        <p:nvPicPr>
          <p:cNvPr id="60" name="tho khoc 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308435" y="4934644"/>
            <a:ext cx="1985035" cy="1973149"/>
          </a:xfrm>
          <a:prstGeom prst="rect">
            <a:avLst/>
          </a:prstGeom>
        </p:spPr>
      </p:pic>
      <p:grpSp>
        <p:nvGrpSpPr>
          <p:cNvPr id="61" name="tho om chua"/>
          <p:cNvGrpSpPr/>
          <p:nvPr/>
        </p:nvGrpSpPr>
        <p:grpSpPr>
          <a:xfrm>
            <a:off x="10123629" y="3149243"/>
            <a:ext cx="2187429" cy="2034383"/>
            <a:chOff x="1981714" y="2187161"/>
            <a:chExt cx="3695439" cy="3695440"/>
          </a:xfrm>
        </p:grpSpPr>
        <p:pic>
          <p:nvPicPr>
            <p:cNvPr id="62" name="Picture 4" descr="Ghim của Dật Hàn trên nói sao nhỉ...cute ??? | Nhật ký nghệ thuật, Đang ..."/>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725" b="100000" l="10000" r="99565">
                          <a14:foregroundMark x1="30435" y1="23188" x2="30435" y2="23188"/>
                          <a14:foregroundMark x1="28841" y1="21594" x2="28841" y2="21594"/>
                          <a14:foregroundMark x1="26812" y1="21014" x2="26812" y2="21014"/>
                          <a14:foregroundMark x1="27101" y1="21014" x2="27101" y2="21014"/>
                          <a14:foregroundMark x1="28116" y1="21304" x2="29130" y2="21884"/>
                          <a14:foregroundMark x1="31159" y1="23913" x2="31159" y2="23913"/>
                          <a14:foregroundMark x1="31739" y1="27246" x2="31739" y2="27246"/>
                          <a14:foregroundMark x1="31449" y1="27826" x2="29710" y2="27246"/>
                          <a14:foregroundMark x1="27246" y1="25797" x2="27246" y2="25797"/>
                          <a14:foregroundMark x1="27101" y1="25507" x2="27101" y2="25507"/>
                          <a14:foregroundMark x1="26522" y1="24638" x2="26522" y2="24638"/>
                          <a14:foregroundMark x1="39855" y1="21014" x2="39855" y2="21014"/>
                          <a14:foregroundMark x1="39855" y1="21014" x2="39855" y2="19420"/>
                          <a14:foregroundMark x1="39275" y1="15072" x2="39275" y2="15072"/>
                          <a14:foregroundMark x1="40580" y1="13768" x2="40580" y2="13768"/>
                          <a14:foregroundMark x1="42174" y1="14348" x2="43478" y2="15362"/>
                          <a14:foregroundMark x1="43478" y1="15362" x2="44493" y2="20000"/>
                          <a14:foregroundMark x1="39855" y1="38696" x2="39855" y2="38696"/>
                          <a14:foregroundMark x1="39855" y1="39565" x2="37536" y2="40870"/>
                          <a14:foregroundMark x1="34348" y1="41594" x2="34348" y2="41594"/>
                          <a14:foregroundMark x1="31014" y1="43913" x2="31014" y2="43913"/>
                          <a14:foregroundMark x1="31014" y1="44493" x2="32319" y2="45217"/>
                          <a14:foregroundMark x1="38696" y1="48406" x2="47826" y2="50725"/>
                          <a14:foregroundMark x1="51594" y1="50000" x2="54638" y2="51739"/>
                          <a14:foregroundMark x1="56522" y1="51594" x2="59275" y2="53623"/>
                          <a14:foregroundMark x1="63478" y1="53333" x2="65072" y2="54203"/>
                          <a14:foregroundMark x1="65072" y1="47826" x2="65362" y2="48116"/>
                          <a14:foregroundMark x1="62754" y1="46377" x2="61884" y2="46377"/>
                          <a14:foregroundMark x1="56667" y1="44493" x2="56667" y2="44493"/>
                          <a14:foregroundMark x1="50435" y1="42464" x2="49710" y2="43913"/>
                          <a14:foregroundMark x1="45217" y1="44203" x2="43768" y2="48116"/>
                          <a14:foregroundMark x1="39275" y1="51014" x2="38696" y2="57971"/>
                          <a14:foregroundMark x1="38696" y1="57971" x2="38696" y2="57971"/>
                          <a14:foregroundMark x1="38696" y1="57246" x2="37681" y2="57246"/>
                          <a14:foregroundMark x1="35362" y1="54638" x2="35362" y2="54638"/>
                          <a14:foregroundMark x1="28841" y1="50000" x2="28841" y2="50000"/>
                          <a14:foregroundMark x1="27826" y1="50290" x2="27826" y2="50290"/>
                          <a14:foregroundMark x1="29710" y1="46812" x2="33333" y2="46087"/>
                          <a14:foregroundMark x1="35072" y1="44493" x2="39565" y2="44783"/>
                          <a14:foregroundMark x1="48986" y1="40580" x2="58841" y2="44203"/>
                          <a14:foregroundMark x1="67971" y1="39565" x2="70290" y2="41884"/>
                          <a14:foregroundMark x1="69710" y1="37971" x2="69565" y2="37246"/>
                          <a14:foregroundMark x1="67391" y1="34348" x2="64783" y2="34348"/>
                          <a14:foregroundMark x1="38551" y1="28406" x2="37536" y2="31014"/>
                          <a14:foregroundMark x1="33333" y1="36232" x2="33623" y2="40000"/>
                          <a14:foregroundMark x1="30435" y1="41884" x2="29130" y2="46087"/>
                          <a14:foregroundMark x1="28551" y1="48696" x2="28841" y2="52609"/>
                          <a14:foregroundMark x1="29420" y1="54203" x2="32754" y2="60145"/>
                          <a14:foregroundMark x1="33768" y1="57971" x2="35942" y2="59565"/>
                          <a14:foregroundMark x1="34348" y1="55652" x2="33623" y2="56957"/>
                          <a14:foregroundMark x1="48116" y1="35072" x2="50000" y2="35362"/>
                          <a14:foregroundMark x1="55507" y1="35652" x2="61449" y2="36957"/>
                          <a14:foregroundMark x1="65797" y1="38261" x2="68261" y2="40870"/>
                          <a14:foregroundMark x1="68986" y1="43478" x2="69565" y2="45072"/>
                          <a14:foregroundMark x1="73478" y1="53333" x2="73478" y2="53333"/>
                          <a14:foregroundMark x1="73623" y1="54638" x2="71304" y2="57826"/>
                          <a14:foregroundMark x1="67391" y1="59130" x2="64493" y2="63188"/>
                          <a14:foregroundMark x1="59855" y1="64493" x2="54928" y2="66377"/>
                          <a14:foregroundMark x1="51014" y1="66377" x2="50725" y2="68406"/>
                          <a14:foregroundMark x1="46087" y1="61884" x2="46087" y2="61884"/>
                          <a14:foregroundMark x1="50435" y1="59565" x2="53913" y2="61449"/>
                          <a14:foregroundMark x1="55507" y1="58841" x2="63043" y2="57826"/>
                          <a14:foregroundMark x1="67391" y1="55217" x2="68406" y2="55942"/>
                          <a14:foregroundMark x1="69565" y1="51014" x2="69565" y2="51014"/>
                          <a14:foregroundMark x1="77246" y1="55507" x2="77246" y2="55507"/>
                          <a14:foregroundMark x1="75217" y1="58261" x2="71594" y2="62174"/>
                          <a14:foregroundMark x1="65072" y1="65072" x2="63478" y2="65797"/>
                          <a14:foregroundMark x1="61884" y1="65797" x2="63478" y2="75217"/>
                          <a14:foregroundMark x1="57826" y1="65797" x2="59130" y2="66957"/>
                          <a14:foregroundMark x1="61449" y1="76232" x2="62174" y2="77826"/>
                          <a14:foregroundMark x1="57826" y1="75797" x2="56667" y2="75217"/>
                          <a14:foregroundMark x1="52899" y1="72319" x2="49710" y2="76232"/>
                          <a14:foregroundMark x1="45797" y1="75797" x2="45072" y2="75942"/>
                          <a14:foregroundMark x1="44203" y1="74928" x2="44203" y2="74928"/>
                          <a14:foregroundMark x1="33333" y1="79710" x2="33333" y2="79710"/>
                          <a14:foregroundMark x1="33768" y1="79855" x2="35072" y2="81449"/>
                          <a14:foregroundMark x1="32754" y1="85942" x2="32754" y2="85942"/>
                          <a14:foregroundMark x1="34348" y1="87681" x2="35942" y2="88841"/>
                          <a14:foregroundMark x1="38261" y1="88551" x2="39275" y2="88841"/>
                          <a14:foregroundMark x1="43478" y1="88551" x2="44203" y2="89275"/>
                          <a14:foregroundMark x1="42609" y1="90870" x2="41594" y2="90870"/>
                          <a14:foregroundMark x1="50290" y1="83768" x2="50290" y2="83768"/>
                          <a14:foregroundMark x1="51594" y1="82754" x2="54203" y2="83043"/>
                          <a14:foregroundMark x1="58551" y1="82464" x2="60580" y2="82029"/>
                          <a14:foregroundMark x1="66087" y1="77536" x2="68696" y2="78841"/>
                          <a14:foregroundMark x1="69275" y1="77536" x2="69275" y2="77536"/>
                          <a14:foregroundMark x1="68696" y1="76812" x2="68696" y2="76812"/>
                          <a14:foregroundMark x1="66957" y1="74203" x2="67101" y2="77536"/>
                          <a14:foregroundMark x1="68696" y1="82464" x2="68696" y2="82464"/>
                          <a14:foregroundMark x1="69275" y1="84348" x2="70290" y2="86377"/>
                          <a14:foregroundMark x1="70000" y1="86957" x2="69565" y2="88261"/>
                          <a14:foregroundMark x1="53333" y1="85942" x2="53333" y2="85942"/>
                          <a14:foregroundMark x1="49710" y1="86232" x2="49710" y2="86232"/>
                          <a14:foregroundMark x1="79710" y1="79710" x2="79710" y2="79710"/>
                          <a14:foregroundMark x1="77826" y1="82319" x2="77826" y2="82319"/>
                        </a14:backgroundRemoval>
                      </a14:imgEffect>
                    </a14:imgLayer>
                  </a14:imgProps>
                </a:ext>
                <a:ext uri="{28A0092B-C50C-407E-A947-70E740481C1C}">
                  <a14:useLocalDpi xmlns:a14="http://schemas.microsoft.com/office/drawing/2010/main" val="0"/>
                </a:ext>
              </a:extLst>
            </a:blip>
            <a:srcRect/>
            <a:stretch>
              <a:fillRect/>
            </a:stretch>
          </p:blipFill>
          <p:spPr bwMode="auto">
            <a:xfrm>
              <a:off x="1981714" y="2187161"/>
              <a:ext cx="3695439" cy="3695440"/>
            </a:xfrm>
            <a:prstGeom prst="rect">
              <a:avLst/>
            </a:prstGeom>
            <a:noFill/>
            <a:extLst>
              <a:ext uri="{909E8E84-426E-40DD-AFC4-6F175D3DCCD1}">
                <a14:hiddenFill xmlns:a14="http://schemas.microsoft.com/office/drawing/2010/main">
                  <a:solidFill>
                    <a:srgbClr val="FFFFFF"/>
                  </a:solidFill>
                </a14:hiddenFill>
              </a:ext>
            </a:extLst>
          </p:spPr>
        </p:pic>
        <p:pic>
          <p:nvPicPr>
            <p:cNvPr id="68" name="ca chua"/>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323867">
              <a:off x="2193492" y="4245188"/>
              <a:ext cx="1450645" cy="1426368"/>
            </a:xfrm>
            <a:prstGeom prst="rect">
              <a:avLst/>
            </a:prstGeom>
          </p:spPr>
        </p:pic>
      </p:grpSp>
      <p:pic>
        <p:nvPicPr>
          <p:cNvPr id="90" name="Picture 8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0317" y="-1279752"/>
            <a:ext cx="849726" cy="876125"/>
          </a:xfrm>
          <a:prstGeom prst="rect">
            <a:avLst/>
          </a:prstGeom>
        </p:spPr>
      </p:pic>
      <p:sp>
        <p:nvSpPr>
          <p:cNvPr id="6" name="TextBox 5">
            <a:extLst>
              <a:ext uri="{FF2B5EF4-FFF2-40B4-BE49-F238E27FC236}">
                <a16:creationId xmlns:a16="http://schemas.microsoft.com/office/drawing/2014/main" xmlns="" id="{DBB9B9B0-8918-0FED-B864-ADE8640D273D}"/>
              </a:ext>
            </a:extLst>
          </p:cNvPr>
          <p:cNvSpPr txBox="1"/>
          <p:nvPr/>
        </p:nvSpPr>
        <p:spPr>
          <a:xfrm>
            <a:off x="1081677" y="4328438"/>
            <a:ext cx="2845463"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Học</a:t>
            </a:r>
            <a:r>
              <a:rPr kumimoji="0" lang="en-US" sz="5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Cambria" panose="02040503050406030204" pitchFamily="18" charset="0"/>
                <a:cs typeface="+mn-cs"/>
              </a:rPr>
              <a:t>sinh</a:t>
            </a:r>
            <a:endParaRPr kumimoji="0" lang="vi-VN" sz="5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97813224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par>
                                <p:cTn id="12" presetID="2" presetClass="entr" presetSubtype="4"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subTnLst>
                                    <p:audio>
                                      <p:cMediaNode>
                                        <p:cTn display="0" masterRel="sameClick">
                                          <p:stCondLst>
                                            <p:cond evt="begin" delay="0">
                                              <p:tn val="27"/>
                                            </p:cond>
                                          </p:stCondLst>
                                          <p:endCondLst>
                                            <p:cond evt="onStopAudio" delay="0">
                                              <p:tgtEl>
                                                <p:sldTgt/>
                                              </p:tgtEl>
                                            </p:cond>
                                          </p:endCondLst>
                                        </p:cTn>
                                        <p:tgtEl>
                                          <p:sndTgt r:embed="rId3" name="Media1.wav"/>
                                        </p:tgtEl>
                                      </p:cMediaNode>
                                    </p:audio>
                                  </p:subTnLst>
                                </p:cTn>
                              </p:par>
                            </p:childTnLst>
                          </p:cTn>
                        </p:par>
                      </p:childTnLst>
                    </p:cTn>
                  </p:par>
                </p:childTnLst>
              </p:cTn>
              <p:nextCondLst>
                <p:cond evt="onClick" delay="0">
                  <p:tgtEl>
                    <p:spTgt spid="2"/>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fade">
                                      <p:cBhvr>
                                        <p:cTn id="35" dur="500"/>
                                        <p:tgtEl>
                                          <p:spTgt spid="59"/>
                                        </p:tgtEl>
                                      </p:cBhvr>
                                    </p:animEffect>
                                  </p:childTnLst>
                                  <p:subTnLst>
                                    <p:audio>
                                      <p:cMediaNode>
                                        <p:cTn display="0" masterRel="sameClick">
                                          <p:stCondLst>
                                            <p:cond evt="begin" delay="0">
                                              <p:tn val="33"/>
                                            </p:cond>
                                          </p:stCondLst>
                                          <p:endCondLst>
                                            <p:cond evt="onStopAudio" delay="0">
                                              <p:tgtEl>
                                                <p:sldTgt/>
                                              </p:tgtEl>
                                            </p:cond>
                                          </p:endCondLst>
                                        </p:cTn>
                                        <p:tgtEl>
                                          <p:sndTgt r:embed="rId3" name="Media1.wav"/>
                                        </p:tgtEl>
                                      </p:cMediaNode>
                                    </p:audio>
                                  </p:sub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fade">
                                      <p:cBhvr>
                                        <p:cTn id="41" dur="500"/>
                                        <p:tgtEl>
                                          <p:spTgt spid="61"/>
                                        </p:tgtEl>
                                      </p:cBhvr>
                                    </p:animEffect>
                                  </p:childTnLst>
                                  <p:subTnLst>
                                    <p:audio>
                                      <p:cMediaNode>
                                        <p:cTn display="0" masterRel="sameClick">
                                          <p:stCondLst>
                                            <p:cond evt="begin" delay="0">
                                              <p:tn val="39"/>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4"/>
                  </p:tgtEl>
                </p:cond>
              </p:nextCondLst>
            </p:seq>
            <p:seq concurrent="1" nextAc="seek">
              <p:cTn id="42" restart="whenNotActive" fill="hold" evtFilter="cancelBubble" nodeType="interactiveSeq">
                <p:stCondLst>
                  <p:cond evt="onClick" delay="0">
                    <p:tgtEl>
                      <p:spTgt spid="5"/>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fade">
                                      <p:cBhvr>
                                        <p:cTn id="47" dur="500"/>
                                        <p:tgtEl>
                                          <p:spTgt spid="60"/>
                                        </p:tgtEl>
                                      </p:cBhvr>
                                    </p:animEffect>
                                  </p:childTnLst>
                                  <p:subTnLst>
                                    <p:audio>
                                      <p:cMediaNode>
                                        <p:cTn display="0" masterRel="sameClick">
                                          <p:stCondLst>
                                            <p:cond evt="begin" delay="0">
                                              <p:tn val="45"/>
                                            </p:cond>
                                          </p:stCondLst>
                                          <p:endCondLst>
                                            <p:cond evt="onStopAudio" delay="0">
                                              <p:tgtEl>
                                                <p:sldTgt/>
                                              </p:tgtEl>
                                            </p:cond>
                                          </p:endCondLst>
                                        </p:cTn>
                                        <p:tgtEl>
                                          <p:sndTgt r:embed="rId3" name="Media1.wav"/>
                                        </p:tgtEl>
                                      </p:cMediaNode>
                                    </p:audio>
                                  </p:subTnLst>
                                </p:cTn>
                              </p:par>
                            </p:childTnLst>
                          </p:cTn>
                        </p:par>
                      </p:childTnLst>
                    </p:cTn>
                  </p:par>
                </p:childTnLst>
              </p:cTn>
              <p:nextCondLst>
                <p:cond evt="onClick" delay="0">
                  <p:tgtEl>
                    <p:spTgt spid="5"/>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xmlns="" id="{622D0A6F-2045-40F1-9751-11A6CDD15C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54" r="7270"/>
          <a:stretch/>
        </p:blipFill>
        <p:spPr>
          <a:xfrm>
            <a:off x="24679" y="0"/>
            <a:ext cx="12192001" cy="6858000"/>
          </a:xfrm>
          <a:prstGeom prst="rect">
            <a:avLst/>
          </a:prstGeom>
        </p:spPr>
      </p:pic>
      <p:pic>
        <p:nvPicPr>
          <p:cNvPr id="5" name="图片 1">
            <a:extLst>
              <a:ext uri="{FF2B5EF4-FFF2-40B4-BE49-F238E27FC236}">
                <a16:creationId xmlns:a16="http://schemas.microsoft.com/office/drawing/2014/main" xmlns="" id="{83162203-BC7C-46AD-90E6-1F83F8F73ACF}"/>
              </a:ext>
            </a:extLst>
          </p:cNvPr>
          <p:cNvPicPr>
            <a:picLocks noChangeAspect="1"/>
          </p:cNvPicPr>
          <p:nvPr/>
        </p:nvPicPr>
        <p:blipFill>
          <a:blip r:embed="rId3"/>
          <a:stretch>
            <a:fillRect/>
          </a:stretch>
        </p:blipFill>
        <p:spPr>
          <a:xfrm>
            <a:off x="2251494" y="948060"/>
            <a:ext cx="8280920" cy="4320480"/>
          </a:xfrm>
          <a:prstGeom prst="rect">
            <a:avLst/>
          </a:prstGeom>
        </p:spPr>
      </p:pic>
      <p:pic>
        <p:nvPicPr>
          <p:cNvPr id="6" name="Picture 5"/>
          <p:cNvPicPr>
            <a:picLocks noChangeAspect="1"/>
          </p:cNvPicPr>
          <p:nvPr/>
        </p:nvPicPr>
        <p:blipFill>
          <a:blip r:embed="rId4"/>
          <a:stretch>
            <a:fillRect/>
          </a:stretch>
        </p:blipFill>
        <p:spPr>
          <a:xfrm>
            <a:off x="2251494" y="2453555"/>
            <a:ext cx="8340051" cy="1950889"/>
          </a:xfrm>
          <a:prstGeom prst="rect">
            <a:avLst/>
          </a:prstGeom>
        </p:spPr>
      </p:pic>
    </p:spTree>
    <p:extLst>
      <p:ext uri="{BB962C8B-B14F-4D97-AF65-F5344CB8AC3E}">
        <p14:creationId xmlns:p14="http://schemas.microsoft.com/office/powerpoint/2010/main" val="25443254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78C1C260-A392-4604-BDC6-45A60B928D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54" r="7270"/>
          <a:stretch/>
        </p:blipFill>
        <p:spPr>
          <a:xfrm>
            <a:off x="29742" y="0"/>
            <a:ext cx="12192001" cy="6858000"/>
          </a:xfrm>
          <a:prstGeom prst="rect">
            <a:avLst/>
          </a:prstGeom>
        </p:spPr>
      </p:pic>
      <p:pic>
        <p:nvPicPr>
          <p:cNvPr id="9" name="Picture 8" descr="Text&#10;&#10;Description automatically generated">
            <a:extLst>
              <a:ext uri="{FF2B5EF4-FFF2-40B4-BE49-F238E27FC236}">
                <a16:creationId xmlns:a16="http://schemas.microsoft.com/office/drawing/2014/main" xmlns="" id="{5F97158A-DD45-4277-8B5E-0DF0A20EEB38}"/>
              </a:ext>
            </a:extLst>
          </p:cNvPr>
          <p:cNvPicPr>
            <a:picLocks noChangeAspect="1"/>
          </p:cNvPicPr>
          <p:nvPr/>
        </p:nvPicPr>
        <p:blipFill rotWithShape="1">
          <a:blip r:embed="rId3">
            <a:extLst>
              <a:ext uri="{28A0092B-C50C-407E-A947-70E740481C1C}">
                <a14:useLocalDpi xmlns:a14="http://schemas.microsoft.com/office/drawing/2010/main" val="0"/>
              </a:ext>
            </a:extLst>
          </a:blip>
          <a:srcRect t="16457" b="19667"/>
          <a:stretch/>
        </p:blipFill>
        <p:spPr>
          <a:xfrm>
            <a:off x="983432" y="584685"/>
            <a:ext cx="11533101" cy="6408426"/>
          </a:xfrm>
          <a:prstGeom prst="rect">
            <a:avLst/>
          </a:prstGeom>
        </p:spPr>
      </p:pic>
      <p:sp>
        <p:nvSpPr>
          <p:cNvPr id="10" name="Text Box 2">
            <a:extLst>
              <a:ext uri="{FF2B5EF4-FFF2-40B4-BE49-F238E27FC236}">
                <a16:creationId xmlns:a16="http://schemas.microsoft.com/office/drawing/2014/main" xmlns="" id="{EE95ACD3-0C30-466A-AB0D-27835C5FDC31}"/>
              </a:ext>
            </a:extLst>
          </p:cNvPr>
          <p:cNvSpPr txBox="1">
            <a:spLocks noChangeArrowheads="1"/>
          </p:cNvSpPr>
          <p:nvPr/>
        </p:nvSpPr>
        <p:spPr bwMode="auto">
          <a:xfrm>
            <a:off x="1271464" y="135110"/>
            <a:ext cx="9144000" cy="1371600"/>
          </a:xfrm>
          <a:custGeom>
            <a:avLst/>
            <a:gdLst>
              <a:gd name="connsiteX0" fmla="*/ 0 w 7924800"/>
              <a:gd name="connsiteY0" fmla="*/ 0 h 895826"/>
              <a:gd name="connsiteX1" fmla="*/ 724553 w 7924800"/>
              <a:gd name="connsiteY1" fmla="*/ 0 h 895826"/>
              <a:gd name="connsiteX2" fmla="*/ 1290610 w 7924800"/>
              <a:gd name="connsiteY2" fmla="*/ 0 h 895826"/>
              <a:gd name="connsiteX3" fmla="*/ 1698171 w 7924800"/>
              <a:gd name="connsiteY3" fmla="*/ 0 h 895826"/>
              <a:gd name="connsiteX4" fmla="*/ 2343477 w 7924800"/>
              <a:gd name="connsiteY4" fmla="*/ 0 h 895826"/>
              <a:gd name="connsiteX5" fmla="*/ 2671790 w 7924800"/>
              <a:gd name="connsiteY5" fmla="*/ 0 h 895826"/>
              <a:gd name="connsiteX6" fmla="*/ 3079351 w 7924800"/>
              <a:gd name="connsiteY6" fmla="*/ 0 h 895826"/>
              <a:gd name="connsiteX7" fmla="*/ 3407664 w 7924800"/>
              <a:gd name="connsiteY7" fmla="*/ 0 h 895826"/>
              <a:gd name="connsiteX8" fmla="*/ 4052969 w 7924800"/>
              <a:gd name="connsiteY8" fmla="*/ 0 h 895826"/>
              <a:gd name="connsiteX9" fmla="*/ 4381282 w 7924800"/>
              <a:gd name="connsiteY9" fmla="*/ 0 h 895826"/>
              <a:gd name="connsiteX10" fmla="*/ 4788843 w 7924800"/>
              <a:gd name="connsiteY10" fmla="*/ 0 h 895826"/>
              <a:gd name="connsiteX11" fmla="*/ 5354901 w 7924800"/>
              <a:gd name="connsiteY11" fmla="*/ 0 h 895826"/>
              <a:gd name="connsiteX12" fmla="*/ 6000206 w 7924800"/>
              <a:gd name="connsiteY12" fmla="*/ 0 h 895826"/>
              <a:gd name="connsiteX13" fmla="*/ 6566263 w 7924800"/>
              <a:gd name="connsiteY13" fmla="*/ 0 h 895826"/>
              <a:gd name="connsiteX14" fmla="*/ 7053072 w 7924800"/>
              <a:gd name="connsiteY14" fmla="*/ 0 h 895826"/>
              <a:gd name="connsiteX15" fmla="*/ 7381385 w 7924800"/>
              <a:gd name="connsiteY15" fmla="*/ 0 h 895826"/>
              <a:gd name="connsiteX16" fmla="*/ 7924800 w 7924800"/>
              <a:gd name="connsiteY16" fmla="*/ 0 h 895826"/>
              <a:gd name="connsiteX17" fmla="*/ 7924800 w 7924800"/>
              <a:gd name="connsiteY17" fmla="*/ 582081 h 895826"/>
              <a:gd name="connsiteX18" fmla="*/ 7374740 w 7924800"/>
              <a:gd name="connsiteY18" fmla="*/ 582081 h 895826"/>
              <a:gd name="connsiteX19" fmla="*/ 6747671 w 7924800"/>
              <a:gd name="connsiteY19" fmla="*/ 582081 h 895826"/>
              <a:gd name="connsiteX20" fmla="*/ 6120602 w 7924800"/>
              <a:gd name="connsiteY20" fmla="*/ 582081 h 895826"/>
              <a:gd name="connsiteX21" fmla="*/ 5647550 w 7924800"/>
              <a:gd name="connsiteY21" fmla="*/ 582081 h 895826"/>
              <a:gd name="connsiteX22" fmla="*/ 5097490 w 7924800"/>
              <a:gd name="connsiteY22" fmla="*/ 582081 h 895826"/>
              <a:gd name="connsiteX23" fmla="*/ 4585934 w 7924800"/>
              <a:gd name="connsiteY23" fmla="*/ 582081 h 895826"/>
              <a:gd name="connsiteX24" fmla="*/ 4074378 w 7924800"/>
              <a:gd name="connsiteY24" fmla="*/ 582081 h 895826"/>
              <a:gd name="connsiteX25" fmla="*/ 4074378 w 7924800"/>
              <a:gd name="connsiteY25" fmla="*/ 671870 h 895826"/>
              <a:gd name="connsiteX26" fmla="*/ 4186357 w 7924800"/>
              <a:gd name="connsiteY26" fmla="*/ 671870 h 895826"/>
              <a:gd name="connsiteX27" fmla="*/ 3962400 w 7924800"/>
              <a:gd name="connsiteY27" fmla="*/ 895826 h 895826"/>
              <a:gd name="connsiteX28" fmla="*/ 3738444 w 7924800"/>
              <a:gd name="connsiteY28" fmla="*/ 671870 h 895826"/>
              <a:gd name="connsiteX29" fmla="*/ 3850422 w 7924800"/>
              <a:gd name="connsiteY29" fmla="*/ 671870 h 895826"/>
              <a:gd name="connsiteX30" fmla="*/ 3850422 w 7924800"/>
              <a:gd name="connsiteY30" fmla="*/ 582081 h 895826"/>
              <a:gd name="connsiteX31" fmla="*/ 3415874 w 7924800"/>
              <a:gd name="connsiteY31" fmla="*/ 582081 h 895826"/>
              <a:gd name="connsiteX32" fmla="*/ 2865814 w 7924800"/>
              <a:gd name="connsiteY32" fmla="*/ 582081 h 895826"/>
              <a:gd name="connsiteX33" fmla="*/ 2392762 w 7924800"/>
              <a:gd name="connsiteY33" fmla="*/ 582081 h 895826"/>
              <a:gd name="connsiteX34" fmla="*/ 1881206 w 7924800"/>
              <a:gd name="connsiteY34" fmla="*/ 582081 h 895826"/>
              <a:gd name="connsiteX35" fmla="*/ 1331146 w 7924800"/>
              <a:gd name="connsiteY35" fmla="*/ 582081 h 895826"/>
              <a:gd name="connsiteX36" fmla="*/ 781086 w 7924800"/>
              <a:gd name="connsiteY36" fmla="*/ 582081 h 895826"/>
              <a:gd name="connsiteX37" fmla="*/ 0 w 7924800"/>
              <a:gd name="connsiteY37" fmla="*/ 582081 h 895826"/>
              <a:gd name="connsiteX38" fmla="*/ 0 w 7924800"/>
              <a:gd name="connsiteY38" fmla="*/ 0 h 89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924800" h="895826" fill="none" extrusionOk="0">
                <a:moveTo>
                  <a:pt x="0" y="0"/>
                </a:moveTo>
                <a:cubicBezTo>
                  <a:pt x="305129" y="-38766"/>
                  <a:pt x="442917" y="52351"/>
                  <a:pt x="724553" y="0"/>
                </a:cubicBezTo>
                <a:cubicBezTo>
                  <a:pt x="1006189" y="-52351"/>
                  <a:pt x="1046243" y="61047"/>
                  <a:pt x="1290610" y="0"/>
                </a:cubicBezTo>
                <a:cubicBezTo>
                  <a:pt x="1534977" y="-61047"/>
                  <a:pt x="1587768" y="29721"/>
                  <a:pt x="1698171" y="0"/>
                </a:cubicBezTo>
                <a:cubicBezTo>
                  <a:pt x="1808574" y="-29721"/>
                  <a:pt x="2141981" y="69451"/>
                  <a:pt x="2343477" y="0"/>
                </a:cubicBezTo>
                <a:cubicBezTo>
                  <a:pt x="2544973" y="-69451"/>
                  <a:pt x="2532841" y="36547"/>
                  <a:pt x="2671790" y="0"/>
                </a:cubicBezTo>
                <a:cubicBezTo>
                  <a:pt x="2810739" y="-36547"/>
                  <a:pt x="2926224" y="36905"/>
                  <a:pt x="3079351" y="0"/>
                </a:cubicBezTo>
                <a:cubicBezTo>
                  <a:pt x="3232478" y="-36905"/>
                  <a:pt x="3273183" y="18901"/>
                  <a:pt x="3407664" y="0"/>
                </a:cubicBezTo>
                <a:cubicBezTo>
                  <a:pt x="3542145" y="-18901"/>
                  <a:pt x="3913511" y="22887"/>
                  <a:pt x="4052969" y="0"/>
                </a:cubicBezTo>
                <a:cubicBezTo>
                  <a:pt x="4192428" y="-22887"/>
                  <a:pt x="4256889" y="19311"/>
                  <a:pt x="4381282" y="0"/>
                </a:cubicBezTo>
                <a:cubicBezTo>
                  <a:pt x="4505675" y="-19311"/>
                  <a:pt x="4689110" y="13626"/>
                  <a:pt x="4788843" y="0"/>
                </a:cubicBezTo>
                <a:cubicBezTo>
                  <a:pt x="4888576" y="-13626"/>
                  <a:pt x="5235858" y="53961"/>
                  <a:pt x="5354901" y="0"/>
                </a:cubicBezTo>
                <a:cubicBezTo>
                  <a:pt x="5473944" y="-53961"/>
                  <a:pt x="5817382" y="25963"/>
                  <a:pt x="6000206" y="0"/>
                </a:cubicBezTo>
                <a:cubicBezTo>
                  <a:pt x="6183031" y="-25963"/>
                  <a:pt x="6444949" y="56023"/>
                  <a:pt x="6566263" y="0"/>
                </a:cubicBezTo>
                <a:cubicBezTo>
                  <a:pt x="6687577" y="-56023"/>
                  <a:pt x="6934947" y="51299"/>
                  <a:pt x="7053072" y="0"/>
                </a:cubicBezTo>
                <a:cubicBezTo>
                  <a:pt x="7171197" y="-51299"/>
                  <a:pt x="7238421" y="23748"/>
                  <a:pt x="7381385" y="0"/>
                </a:cubicBezTo>
                <a:cubicBezTo>
                  <a:pt x="7524349" y="-23748"/>
                  <a:pt x="7795397" y="56869"/>
                  <a:pt x="7924800" y="0"/>
                </a:cubicBezTo>
                <a:cubicBezTo>
                  <a:pt x="7985807" y="136329"/>
                  <a:pt x="7857803" y="291979"/>
                  <a:pt x="7924800" y="582081"/>
                </a:cubicBezTo>
                <a:cubicBezTo>
                  <a:pt x="7668361" y="599562"/>
                  <a:pt x="7491376" y="518679"/>
                  <a:pt x="7374740" y="582081"/>
                </a:cubicBezTo>
                <a:cubicBezTo>
                  <a:pt x="7258104" y="645483"/>
                  <a:pt x="6928660" y="568383"/>
                  <a:pt x="6747671" y="582081"/>
                </a:cubicBezTo>
                <a:cubicBezTo>
                  <a:pt x="6566682" y="595779"/>
                  <a:pt x="6330299" y="508300"/>
                  <a:pt x="6120602" y="582081"/>
                </a:cubicBezTo>
                <a:cubicBezTo>
                  <a:pt x="5910905" y="655862"/>
                  <a:pt x="5769272" y="562068"/>
                  <a:pt x="5647550" y="582081"/>
                </a:cubicBezTo>
                <a:cubicBezTo>
                  <a:pt x="5525828" y="602094"/>
                  <a:pt x="5339748" y="570008"/>
                  <a:pt x="5097490" y="582081"/>
                </a:cubicBezTo>
                <a:cubicBezTo>
                  <a:pt x="4855232" y="594154"/>
                  <a:pt x="4767487" y="526843"/>
                  <a:pt x="4585934" y="582081"/>
                </a:cubicBezTo>
                <a:cubicBezTo>
                  <a:pt x="4404381" y="637319"/>
                  <a:pt x="4303665" y="543913"/>
                  <a:pt x="4074378" y="582081"/>
                </a:cubicBezTo>
                <a:cubicBezTo>
                  <a:pt x="4080629" y="618958"/>
                  <a:pt x="4064990" y="627283"/>
                  <a:pt x="4074378" y="671870"/>
                </a:cubicBezTo>
                <a:cubicBezTo>
                  <a:pt x="4103021" y="664981"/>
                  <a:pt x="4135359" y="682498"/>
                  <a:pt x="4186357" y="671870"/>
                </a:cubicBezTo>
                <a:cubicBezTo>
                  <a:pt x="4094011" y="803160"/>
                  <a:pt x="4038561" y="789249"/>
                  <a:pt x="3962400" y="895826"/>
                </a:cubicBezTo>
                <a:cubicBezTo>
                  <a:pt x="3860959" y="808972"/>
                  <a:pt x="3832223" y="740087"/>
                  <a:pt x="3738444" y="671870"/>
                </a:cubicBezTo>
                <a:cubicBezTo>
                  <a:pt x="3784560" y="660012"/>
                  <a:pt x="3819864" y="674485"/>
                  <a:pt x="3850422" y="671870"/>
                </a:cubicBezTo>
                <a:cubicBezTo>
                  <a:pt x="3840750" y="639959"/>
                  <a:pt x="3858079" y="606047"/>
                  <a:pt x="3850422" y="582081"/>
                </a:cubicBezTo>
                <a:cubicBezTo>
                  <a:pt x="3644582" y="592033"/>
                  <a:pt x="3603789" y="539743"/>
                  <a:pt x="3415874" y="582081"/>
                </a:cubicBezTo>
                <a:cubicBezTo>
                  <a:pt x="3227959" y="624419"/>
                  <a:pt x="3048520" y="577548"/>
                  <a:pt x="2865814" y="582081"/>
                </a:cubicBezTo>
                <a:cubicBezTo>
                  <a:pt x="2683108" y="586614"/>
                  <a:pt x="2528425" y="533925"/>
                  <a:pt x="2392762" y="582081"/>
                </a:cubicBezTo>
                <a:cubicBezTo>
                  <a:pt x="2257099" y="630237"/>
                  <a:pt x="1985496" y="531944"/>
                  <a:pt x="1881206" y="582081"/>
                </a:cubicBezTo>
                <a:cubicBezTo>
                  <a:pt x="1776916" y="632218"/>
                  <a:pt x="1572904" y="571749"/>
                  <a:pt x="1331146" y="582081"/>
                </a:cubicBezTo>
                <a:cubicBezTo>
                  <a:pt x="1089388" y="592413"/>
                  <a:pt x="911020" y="554116"/>
                  <a:pt x="781086" y="582081"/>
                </a:cubicBezTo>
                <a:cubicBezTo>
                  <a:pt x="651152" y="610046"/>
                  <a:pt x="335359" y="496377"/>
                  <a:pt x="0" y="582081"/>
                </a:cubicBezTo>
                <a:cubicBezTo>
                  <a:pt x="-69156" y="439783"/>
                  <a:pt x="9102" y="122872"/>
                  <a:pt x="0" y="0"/>
                </a:cubicBezTo>
                <a:close/>
              </a:path>
              <a:path w="7924800" h="895826" stroke="0" extrusionOk="0">
                <a:moveTo>
                  <a:pt x="0" y="0"/>
                </a:moveTo>
                <a:cubicBezTo>
                  <a:pt x="128691" y="-16047"/>
                  <a:pt x="183809" y="14898"/>
                  <a:pt x="328313" y="0"/>
                </a:cubicBezTo>
                <a:cubicBezTo>
                  <a:pt x="472817" y="-14898"/>
                  <a:pt x="676543" y="46779"/>
                  <a:pt x="894370" y="0"/>
                </a:cubicBezTo>
                <a:cubicBezTo>
                  <a:pt x="1112197" y="-46779"/>
                  <a:pt x="1333803" y="328"/>
                  <a:pt x="1539675" y="0"/>
                </a:cubicBezTo>
                <a:cubicBezTo>
                  <a:pt x="1745548" y="-328"/>
                  <a:pt x="1747776" y="24203"/>
                  <a:pt x="1867989" y="0"/>
                </a:cubicBezTo>
                <a:cubicBezTo>
                  <a:pt x="1988202" y="-24203"/>
                  <a:pt x="2309448" y="24502"/>
                  <a:pt x="2513294" y="0"/>
                </a:cubicBezTo>
                <a:cubicBezTo>
                  <a:pt x="2717141" y="-24502"/>
                  <a:pt x="2895472" y="14322"/>
                  <a:pt x="3237847" y="0"/>
                </a:cubicBezTo>
                <a:cubicBezTo>
                  <a:pt x="3580222" y="-14322"/>
                  <a:pt x="3696714" y="53023"/>
                  <a:pt x="3962400" y="0"/>
                </a:cubicBezTo>
                <a:cubicBezTo>
                  <a:pt x="4228086" y="-53023"/>
                  <a:pt x="4425390" y="56977"/>
                  <a:pt x="4607705" y="0"/>
                </a:cubicBezTo>
                <a:cubicBezTo>
                  <a:pt x="4790021" y="-56977"/>
                  <a:pt x="5117999" y="41365"/>
                  <a:pt x="5332258" y="0"/>
                </a:cubicBezTo>
                <a:cubicBezTo>
                  <a:pt x="5546517" y="-41365"/>
                  <a:pt x="5655612" y="35142"/>
                  <a:pt x="5819067" y="0"/>
                </a:cubicBezTo>
                <a:cubicBezTo>
                  <a:pt x="5982522" y="-35142"/>
                  <a:pt x="6314828" y="48939"/>
                  <a:pt x="6543621" y="0"/>
                </a:cubicBezTo>
                <a:cubicBezTo>
                  <a:pt x="6772414" y="-48939"/>
                  <a:pt x="6917837" y="70910"/>
                  <a:pt x="7268174" y="0"/>
                </a:cubicBezTo>
                <a:cubicBezTo>
                  <a:pt x="7618511" y="-70910"/>
                  <a:pt x="7603873" y="11694"/>
                  <a:pt x="7924800" y="0"/>
                </a:cubicBezTo>
                <a:cubicBezTo>
                  <a:pt x="7974730" y="122501"/>
                  <a:pt x="7861351" y="417218"/>
                  <a:pt x="7924800" y="582081"/>
                </a:cubicBezTo>
                <a:cubicBezTo>
                  <a:pt x="7770136" y="605416"/>
                  <a:pt x="7585238" y="526989"/>
                  <a:pt x="7413244" y="582081"/>
                </a:cubicBezTo>
                <a:cubicBezTo>
                  <a:pt x="7241250" y="637173"/>
                  <a:pt x="6964935" y="545731"/>
                  <a:pt x="6786175" y="582081"/>
                </a:cubicBezTo>
                <a:cubicBezTo>
                  <a:pt x="6607415" y="618431"/>
                  <a:pt x="6301923" y="529736"/>
                  <a:pt x="6159106" y="582081"/>
                </a:cubicBezTo>
                <a:cubicBezTo>
                  <a:pt x="6016289" y="634426"/>
                  <a:pt x="5751194" y="563270"/>
                  <a:pt x="5609046" y="582081"/>
                </a:cubicBezTo>
                <a:cubicBezTo>
                  <a:pt x="5466898" y="600892"/>
                  <a:pt x="5268051" y="523519"/>
                  <a:pt x="4981977" y="582081"/>
                </a:cubicBezTo>
                <a:cubicBezTo>
                  <a:pt x="4695903" y="640643"/>
                  <a:pt x="4466388" y="554224"/>
                  <a:pt x="4074378" y="582081"/>
                </a:cubicBezTo>
                <a:cubicBezTo>
                  <a:pt x="4079396" y="610639"/>
                  <a:pt x="4070566" y="653115"/>
                  <a:pt x="4074378" y="671870"/>
                </a:cubicBezTo>
                <a:cubicBezTo>
                  <a:pt x="4112216" y="666615"/>
                  <a:pt x="4152217" y="684011"/>
                  <a:pt x="4186357" y="671870"/>
                </a:cubicBezTo>
                <a:cubicBezTo>
                  <a:pt x="4111292" y="771910"/>
                  <a:pt x="4040296" y="800442"/>
                  <a:pt x="3962400" y="895826"/>
                </a:cubicBezTo>
                <a:cubicBezTo>
                  <a:pt x="3841675" y="828214"/>
                  <a:pt x="3858142" y="740269"/>
                  <a:pt x="3738444" y="671870"/>
                </a:cubicBezTo>
                <a:cubicBezTo>
                  <a:pt x="3763982" y="670732"/>
                  <a:pt x="3797639" y="679195"/>
                  <a:pt x="3850422" y="671870"/>
                </a:cubicBezTo>
                <a:cubicBezTo>
                  <a:pt x="3842272" y="637472"/>
                  <a:pt x="3853778" y="623928"/>
                  <a:pt x="3850422" y="582081"/>
                </a:cubicBezTo>
                <a:cubicBezTo>
                  <a:pt x="3658018" y="627285"/>
                  <a:pt x="3401266" y="553466"/>
                  <a:pt x="3261857" y="582081"/>
                </a:cubicBezTo>
                <a:cubicBezTo>
                  <a:pt x="3122448" y="610696"/>
                  <a:pt x="2996230" y="550008"/>
                  <a:pt x="2788806" y="582081"/>
                </a:cubicBezTo>
                <a:cubicBezTo>
                  <a:pt x="2581382" y="614154"/>
                  <a:pt x="2475193" y="576475"/>
                  <a:pt x="2200241" y="582081"/>
                </a:cubicBezTo>
                <a:cubicBezTo>
                  <a:pt x="1925290" y="587687"/>
                  <a:pt x="1923830" y="525650"/>
                  <a:pt x="1650181" y="582081"/>
                </a:cubicBezTo>
                <a:cubicBezTo>
                  <a:pt x="1376532" y="638512"/>
                  <a:pt x="1426419" y="575380"/>
                  <a:pt x="1215633" y="582081"/>
                </a:cubicBezTo>
                <a:cubicBezTo>
                  <a:pt x="1004847" y="588782"/>
                  <a:pt x="904749" y="572331"/>
                  <a:pt x="627069" y="582081"/>
                </a:cubicBezTo>
                <a:cubicBezTo>
                  <a:pt x="349389" y="591831"/>
                  <a:pt x="225344" y="519243"/>
                  <a:pt x="0" y="582081"/>
                </a:cubicBezTo>
                <a:cubicBezTo>
                  <a:pt x="-34302" y="393083"/>
                  <a:pt x="28168" y="150449"/>
                  <a:pt x="0" y="0"/>
                </a:cubicBezTo>
                <a:close/>
              </a:path>
            </a:pathLst>
          </a:custGeom>
          <a:solidFill>
            <a:schemeClr val="bg1"/>
          </a:solidFill>
          <a:ln w="28575">
            <a:solidFill>
              <a:schemeClr val="tx2">
                <a:lumMod val="60000"/>
                <a:lumOff val="40000"/>
              </a:schemeClr>
            </a:solidFill>
            <a:extLst>
              <a:ext uri="{C807C97D-BFC1-408E-A445-0C87EB9F89A2}">
                <ask:lineSketchStyleProps xmlns="" xmlns:ask="http://schemas.microsoft.com/office/drawing/2018/sketchyshapes" sd="1859389928">
                  <a:prstGeom prst="downArrowCallout">
                    <a:avLst/>
                  </a:prstGeom>
                  <ask:type>
                    <ask:lineSketchScribble/>
                  </ask:type>
                </ask:lineSketchStyleProps>
              </a:ext>
            </a:extLst>
          </a:ln>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algn="ctr">
              <a:spcBef>
                <a:spcPct val="50000"/>
              </a:spcBef>
            </a:pPr>
            <a:endParaRPr lang="en-US" altLang="en-US" sz="3200" b="1" dirty="0">
              <a:solidFill>
                <a:schemeClr val="tx1"/>
              </a:solidFill>
              <a:latin typeface="Cambria" panose="02040503050406030204" pitchFamily="18" charset="0"/>
              <a:ea typeface="Cambria" panose="02040503050406030204" pitchFamily="18" charset="0"/>
            </a:endParaRPr>
          </a:p>
        </p:txBody>
      </p:sp>
      <p:sp>
        <p:nvSpPr>
          <p:cNvPr id="11" name="TextBox 10"/>
          <p:cNvSpPr txBox="1"/>
          <p:nvPr/>
        </p:nvSpPr>
        <p:spPr>
          <a:xfrm>
            <a:off x="1415480" y="169989"/>
            <a:ext cx="8597576" cy="892552"/>
          </a:xfrm>
          <a:prstGeom prst="rect">
            <a:avLst/>
          </a:prstGeom>
          <a:noFill/>
        </p:spPr>
        <p:txBody>
          <a:bodyPr wrap="square" rtlCol="0">
            <a:spAutoFit/>
          </a:bodyPr>
          <a:lstStyle/>
          <a:p>
            <a:pPr algn="ctr">
              <a:spcBef>
                <a:spcPct val="50000"/>
              </a:spcBef>
            </a:pPr>
            <a:r>
              <a:rPr lang="vi-VN" sz="2600" b="1" dirty="0">
                <a:latin typeface="Cambria" panose="02040503050406030204" pitchFamily="18" charset="0"/>
                <a:ea typeface="Cambria" panose="02040503050406030204" pitchFamily="18" charset="0"/>
              </a:rPr>
              <a:t>1. Tìm danh từ chỉ thời gian, con vật, cây cối trong đoạn văn dưới đây: </a:t>
            </a:r>
            <a:endParaRPr lang="en-US" altLang="en-US" sz="2600" b="1" dirty="0">
              <a:latin typeface="Cambria" panose="02040503050406030204" pitchFamily="18" charset="0"/>
              <a:ea typeface="Cambria" panose="02040503050406030204" pitchFamily="18" charset="0"/>
            </a:endParaRPr>
          </a:p>
        </p:txBody>
      </p:sp>
      <p:sp>
        <p:nvSpPr>
          <p:cNvPr id="12" name="Rectangle 11"/>
          <p:cNvSpPr/>
          <p:nvPr/>
        </p:nvSpPr>
        <p:spPr>
          <a:xfrm>
            <a:off x="3071664" y="2348880"/>
            <a:ext cx="7128792" cy="3970318"/>
          </a:xfrm>
          <a:prstGeom prst="rect">
            <a:avLst/>
          </a:prstGeom>
        </p:spPr>
        <p:txBody>
          <a:bodyPr wrap="square">
            <a:spAutoFit/>
          </a:bodyPr>
          <a:lstStyle/>
          <a:p>
            <a:pPr algn="just"/>
            <a:r>
              <a:rPr lang="vi-VN" sz="2800" dirty="0">
                <a:solidFill>
                  <a:srgbClr val="000000"/>
                </a:solidFill>
                <a:latin typeface="Cambria" panose="02040503050406030204" pitchFamily="18" charset="0"/>
                <a:ea typeface="Cambria" panose="02040503050406030204" pitchFamily="18" charset="0"/>
              </a:rPr>
              <a:t>    Tổ vành khuyên nhỏ xinh nằm lọt thỏm giữa hai chiếc lá bưởi. Mẹ vành khuyên cần thận khâu hai chiếc lá lại rồi tha cỏ khô về đan tổ bên trong.</a:t>
            </a:r>
          </a:p>
          <a:p>
            <a:pPr algn="just"/>
            <a:r>
              <a:rPr lang="vi-VN" sz="2800" dirty="0">
                <a:solidFill>
                  <a:srgbClr val="000000"/>
                </a:solidFill>
                <a:latin typeface="Cambria" panose="02040503050406030204" pitchFamily="18" charset="0"/>
                <a:ea typeface="Cambria" panose="02040503050406030204" pitchFamily="18" charset="0"/>
              </a:rPr>
              <a:t>   Đêm đêm, mùi cỏ, mùi lá bưởi thơm cả vào những giấc mơ. Mấy anh em vành khuyên nằm gối đầu lên nhau, mơ một ngày khôn lớn sải cánh bay ra trời rộng.</a:t>
            </a:r>
          </a:p>
          <a:p>
            <a:pPr algn="just"/>
            <a:r>
              <a:rPr lang="vi-VN" sz="2800" dirty="0">
                <a:solidFill>
                  <a:srgbClr val="000000"/>
                </a:solidFill>
                <a:latin typeface="Cambria" panose="02040503050406030204" pitchFamily="18" charset="0"/>
                <a:ea typeface="Cambria" panose="02040503050406030204" pitchFamily="18" charset="0"/>
              </a:rPr>
              <a:t>  			(Theo Trần Đức Tiến)</a:t>
            </a:r>
            <a:endParaRPr lang="vi-VN" sz="2800" b="0" i="0" dirty="0">
              <a:solidFill>
                <a:srgbClr val="000000"/>
              </a:solidFill>
              <a:effectLst/>
              <a:latin typeface="Cambria" panose="02040503050406030204" pitchFamily="18" charset="0"/>
              <a:ea typeface="Cambria" panose="02040503050406030204" pitchFamily="18" charset="0"/>
            </a:endParaRPr>
          </a:p>
        </p:txBody>
      </p:sp>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0" b="99359" l="0" r="100000">
                        <a14:foregroundMark x1="50000" y1="50427" x2="46939" y2="93803"/>
                        <a14:foregroundMark x1="68571" y1="4701" x2="80000" y2="49359"/>
                        <a14:foregroundMark x1="80408" y1="5983" x2="97959" y2="27991"/>
                        <a14:foregroundMark x1="66122" y1="10684" x2="55714" y2="30128"/>
                        <a14:foregroundMark x1="87551" y1="33120" x2="96531" y2="36538"/>
                        <a14:foregroundMark x1="85102" y1="36752" x2="92041" y2="43162"/>
                        <a14:foregroundMark x1="70612" y1="48504" x2="73061" y2="49145"/>
                        <a14:foregroundMark x1="57347" y1="58333" x2="69592" y2="67521"/>
                        <a14:foregroundMark x1="57959" y1="9615" x2="53878" y2="19231"/>
                        <a14:foregroundMark x1="51020" y1="28205" x2="52245" y2="32906"/>
                        <a14:foregroundMark x1="67143" y1="4487" x2="72653" y2="2137"/>
                        <a14:foregroundMark x1="53061" y1="35897" x2="57959" y2="43376"/>
                        <a14:foregroundMark x1="92041" y1="40171" x2="95102" y2="41239"/>
                        <a14:foregroundMark x1="76531" y1="1068" x2="82449" y2="3205"/>
                        <a14:foregroundMark x1="84694" y1="3846" x2="89592" y2="5128"/>
                        <a14:foregroundMark x1="91020" y1="8120" x2="98980" y2="22009"/>
                        <a14:foregroundMark x1="30000" y1="60897" x2="40612" y2="64744"/>
                        <a14:backgroundMark x1="93061" y1="2350" x2="96531" y2="11111"/>
                        <a14:backgroundMark x1="98367" y1="19231" x2="99592" y2="22650"/>
                        <a14:backgroundMark x1="84490" y1="1496" x2="80408" y2="855"/>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537945" y="754541"/>
            <a:ext cx="2724000" cy="2601698"/>
          </a:xfrm>
          <a:prstGeom prst="rect">
            <a:avLst/>
          </a:prstGeom>
        </p:spPr>
      </p:pic>
    </p:spTree>
    <p:extLst>
      <p:ext uri="{BB962C8B-B14F-4D97-AF65-F5344CB8AC3E}">
        <p14:creationId xmlns:p14="http://schemas.microsoft.com/office/powerpoint/2010/main" val="29215948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Effect transition="in" filter="fade">
                                      <p:cBhvr>
                                        <p:cTn id="13" dur="10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622D0A6F-2045-40F1-9751-11A6CDD15C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54" r="7270"/>
          <a:stretch/>
        </p:blipFill>
        <p:spPr>
          <a:xfrm>
            <a:off x="-19990" y="34370"/>
            <a:ext cx="12192001" cy="6858000"/>
          </a:xfrm>
          <a:prstGeom prst="rect">
            <a:avLst/>
          </a:prstGeom>
        </p:spPr>
      </p:pic>
      <p:grpSp>
        <p:nvGrpSpPr>
          <p:cNvPr id="19" name="组合 18">
            <a:extLst>
              <a:ext uri="{FF2B5EF4-FFF2-40B4-BE49-F238E27FC236}">
                <a16:creationId xmlns:a16="http://schemas.microsoft.com/office/drawing/2014/main" xmlns="" id="{3D375297-BB84-4234-97B1-240EDDA19AD8}"/>
              </a:ext>
            </a:extLst>
          </p:cNvPr>
          <p:cNvGrpSpPr/>
          <p:nvPr/>
        </p:nvGrpSpPr>
        <p:grpSpPr>
          <a:xfrm>
            <a:off x="1991544" y="69515"/>
            <a:ext cx="7926423" cy="967887"/>
            <a:chOff x="5988034" y="4653136"/>
            <a:chExt cx="6297889" cy="769441"/>
          </a:xfrm>
        </p:grpSpPr>
        <p:sp>
          <p:nvSpPr>
            <p:cNvPr id="14" name="文本框 13">
              <a:extLst>
                <a:ext uri="{FF2B5EF4-FFF2-40B4-BE49-F238E27FC236}">
                  <a16:creationId xmlns:a16="http://schemas.microsoft.com/office/drawing/2014/main" xmlns="" id="{923890D5-7877-45E0-8A9B-8B9A35D15736}"/>
                </a:ext>
              </a:extLst>
            </p:cNvPr>
            <p:cNvSpPr txBox="1"/>
            <p:nvPr/>
          </p:nvSpPr>
          <p:spPr>
            <a:xfrm>
              <a:off x="5988034" y="4653136"/>
              <a:ext cx="80663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vi-VN" altLang="zh-CN" sz="4400" b="1" i="1" u="none" strike="noStrike" kern="1200" cap="none" spc="0" normalizeH="0" baseline="0" noProof="0" dirty="0">
                  <a:ln>
                    <a:noFill/>
                  </a:ln>
                  <a:solidFill>
                    <a:prstClr val="white"/>
                  </a:solidFill>
                  <a:effectLst>
                    <a:outerShdw dist="76200" dir="5400000" algn="t" rotWithShape="0">
                      <a:srgbClr val="0051A4"/>
                    </a:outerShdw>
                  </a:effectLst>
                  <a:uLnTx/>
                  <a:uFillTx/>
                  <a:latin typeface="包图简圆体" panose="02010601030101010101" pitchFamily="2" charset="-122"/>
                  <a:ea typeface="包图简圆体" panose="02010601030101010101" pitchFamily="2" charset="-122"/>
                  <a:cs typeface="+mn-cs"/>
                </a:rPr>
                <a:t>02</a:t>
              </a:r>
              <a:endParaRPr kumimoji="1" lang="zh-CN" altLang="en-US" sz="4400" b="1" i="1" u="none" strike="noStrike" kern="1200" cap="none" spc="0" normalizeH="0" baseline="0" noProof="0" dirty="0">
                <a:ln>
                  <a:noFill/>
                </a:ln>
                <a:solidFill>
                  <a:prstClr val="white"/>
                </a:solidFill>
                <a:effectLst>
                  <a:outerShdw dist="76200" dir="5400000" algn="t" rotWithShape="0">
                    <a:srgbClr val="0051A4"/>
                  </a:outerShdw>
                </a:effectLst>
                <a:uLnTx/>
                <a:uFillTx/>
                <a:latin typeface="包图简圆体" panose="02010601030101010101" pitchFamily="2" charset="-122"/>
                <a:ea typeface="包图简圆体" panose="02010601030101010101" pitchFamily="2" charset="-122"/>
                <a:cs typeface="+mn-cs"/>
              </a:endParaRPr>
            </a:p>
          </p:txBody>
        </p:sp>
        <p:sp>
          <p:nvSpPr>
            <p:cNvPr id="15" name="圆角矩形 12">
              <a:extLst>
                <a:ext uri="{FF2B5EF4-FFF2-40B4-BE49-F238E27FC236}">
                  <a16:creationId xmlns:a16="http://schemas.microsoft.com/office/drawing/2014/main" xmlns="" id="{45E6FDD1-C5FE-4E11-9411-0CA5BDE78966}"/>
                </a:ext>
              </a:extLst>
            </p:cNvPr>
            <p:cNvSpPr/>
            <p:nvPr/>
          </p:nvSpPr>
          <p:spPr>
            <a:xfrm>
              <a:off x="6690389" y="4653136"/>
              <a:ext cx="5595534" cy="709896"/>
            </a:xfrm>
            <a:prstGeom prst="roundRect">
              <a:avLst>
                <a:gd name="adj" fmla="val 50000"/>
              </a:avLst>
            </a:prstGeom>
            <a:solidFill>
              <a:schemeClr val="bg1"/>
            </a:solidFill>
            <a:ln>
              <a:no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dirty="0">
                <a:ln>
                  <a:noFill/>
                </a:ln>
                <a:solidFill>
                  <a:prstClr val="black"/>
                </a:solidFill>
                <a:effectLst/>
                <a:uLnTx/>
                <a:uFillTx/>
                <a:latin typeface="字魂58号-创中黑" panose="00000500000000000000" pitchFamily="2" charset="-122"/>
                <a:ea typeface="字魂58号-创中黑" panose="00000500000000000000" pitchFamily="2" charset="-122"/>
                <a:cs typeface="+mn-cs"/>
              </a:endParaRPr>
            </a:p>
          </p:txBody>
        </p:sp>
      </p:grpSp>
      <p:sp>
        <p:nvSpPr>
          <p:cNvPr id="23" name="Rectangle 22"/>
          <p:cNvSpPr/>
          <p:nvPr/>
        </p:nvSpPr>
        <p:spPr>
          <a:xfrm>
            <a:off x="2843407" y="261287"/>
            <a:ext cx="7189853" cy="492443"/>
          </a:xfrm>
          <a:prstGeom prst="rect">
            <a:avLst/>
          </a:prstGeom>
        </p:spPr>
        <p:txBody>
          <a:bodyPr wrap="none">
            <a:spAutoFit/>
          </a:bodyPr>
          <a:lstStyle/>
          <a:p>
            <a:pPr algn="just"/>
            <a:r>
              <a:rPr lang="vi-VN" sz="2600" b="1" dirty="0">
                <a:solidFill>
                  <a:srgbClr val="002060"/>
                </a:solidFill>
                <a:latin typeface="Cambria" panose="02040503050406030204" pitchFamily="18" charset="0"/>
                <a:ea typeface="Cambria" panose="02040503050406030204" pitchFamily="18" charset="0"/>
              </a:rPr>
              <a:t>Tìm tiếp các danh từ chỉ người cho mỗi nhóm.</a:t>
            </a:r>
          </a:p>
        </p:txBody>
      </p:sp>
      <p:sp>
        <p:nvSpPr>
          <p:cNvPr id="25" name="Rounded Rectangle 24"/>
          <p:cNvSpPr/>
          <p:nvPr/>
        </p:nvSpPr>
        <p:spPr>
          <a:xfrm>
            <a:off x="568060" y="1094850"/>
            <a:ext cx="10913770" cy="550984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t="9051" b="13294"/>
          <a:stretch/>
        </p:blipFill>
        <p:spPr>
          <a:xfrm>
            <a:off x="7985379" y="1052736"/>
            <a:ext cx="3168352" cy="2460396"/>
          </a:xfrm>
          <a:prstGeom prst="rect">
            <a:avLst/>
          </a:prstGeom>
        </p:spPr>
      </p:pic>
      <p:pic>
        <p:nvPicPr>
          <p:cNvPr id="27" name="Picture 26"/>
          <p:cNvPicPr>
            <a:picLocks noChangeAspect="1"/>
          </p:cNvPicPr>
          <p:nvPr/>
        </p:nvPicPr>
        <p:blipFill rotWithShape="1">
          <a:blip r:embed="rId4" cstate="print">
            <a:extLst>
              <a:ext uri="{28A0092B-C50C-407E-A947-70E740481C1C}">
                <a14:useLocalDpi xmlns:a14="http://schemas.microsoft.com/office/drawing/2010/main" val="0"/>
              </a:ext>
            </a:extLst>
          </a:blip>
          <a:srcRect t="3385"/>
          <a:stretch/>
        </p:blipFill>
        <p:spPr>
          <a:xfrm>
            <a:off x="665939" y="1019948"/>
            <a:ext cx="3284984" cy="3173768"/>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0356" y="1046490"/>
            <a:ext cx="3783699" cy="2522466"/>
          </a:xfrm>
          <a:prstGeom prst="rect">
            <a:avLst/>
          </a:prstGeom>
        </p:spPr>
      </p:pic>
      <p:sp>
        <p:nvSpPr>
          <p:cNvPr id="29" name="Rectangle 28"/>
          <p:cNvSpPr/>
          <p:nvPr/>
        </p:nvSpPr>
        <p:spPr>
          <a:xfrm>
            <a:off x="1257172" y="4017011"/>
            <a:ext cx="2046860" cy="707886"/>
          </a:xfrm>
          <a:prstGeom prst="rect">
            <a:avLst/>
          </a:prstGeom>
        </p:spPr>
        <p:txBody>
          <a:bodyPr wrap="square">
            <a:spAutoFit/>
          </a:bodyPr>
          <a:lstStyle/>
          <a:p>
            <a:pPr algn="ctr"/>
            <a:r>
              <a:rPr lang="vi-VN" sz="2000" b="1" dirty="0">
                <a:solidFill>
                  <a:srgbClr val="002060"/>
                </a:solidFill>
                <a:latin typeface="Cambria" panose="02040503050406030204" pitchFamily="18" charset="0"/>
                <a:ea typeface="Cambria" panose="02040503050406030204" pitchFamily="18" charset="0"/>
              </a:rPr>
              <a:t>Trong gia đình</a:t>
            </a:r>
          </a:p>
          <a:p>
            <a:pPr algn="ctr"/>
            <a:r>
              <a:rPr lang="en-US" sz="2000" b="1" dirty="0">
                <a:solidFill>
                  <a:srgbClr val="002060"/>
                </a:solidFill>
                <a:latin typeface="Cambria" panose="02040503050406030204" pitchFamily="18" charset="0"/>
                <a:ea typeface="Cambria" panose="02040503050406030204" pitchFamily="18" charset="0"/>
              </a:rPr>
              <a:t>(</a:t>
            </a:r>
            <a:r>
              <a:rPr lang="vi-VN" sz="2000" b="1" dirty="0">
                <a:solidFill>
                  <a:srgbClr val="002060"/>
                </a:solidFill>
                <a:latin typeface="Cambria" panose="02040503050406030204" pitchFamily="18" charset="0"/>
                <a:ea typeface="Cambria" panose="02040503050406030204" pitchFamily="18" charset="0"/>
              </a:rPr>
              <a:t>mẹ,...)</a:t>
            </a:r>
            <a:endParaRPr lang="en-US" sz="2000" b="1" dirty="0">
              <a:solidFill>
                <a:srgbClr val="002060"/>
              </a:solidFill>
              <a:latin typeface="Cambria" panose="02040503050406030204" pitchFamily="18" charset="0"/>
              <a:ea typeface="Cambria" panose="02040503050406030204" pitchFamily="18" charset="0"/>
            </a:endParaRPr>
          </a:p>
        </p:txBody>
      </p:sp>
      <p:sp>
        <p:nvSpPr>
          <p:cNvPr id="30" name="Rectangle 29"/>
          <p:cNvSpPr/>
          <p:nvPr/>
        </p:nvSpPr>
        <p:spPr>
          <a:xfrm>
            <a:off x="4760131" y="3935909"/>
            <a:ext cx="2271135" cy="707886"/>
          </a:xfrm>
          <a:prstGeom prst="rect">
            <a:avLst/>
          </a:prstGeom>
        </p:spPr>
        <p:txBody>
          <a:bodyPr wrap="none">
            <a:spAutoFit/>
          </a:bodyPr>
          <a:lstStyle/>
          <a:p>
            <a:pPr algn="ctr"/>
            <a:r>
              <a:rPr lang="vi-VN" sz="2000" b="1" dirty="0">
                <a:solidFill>
                  <a:srgbClr val="002060"/>
                </a:solidFill>
                <a:latin typeface="Cambria" panose="02040503050406030204" pitchFamily="18" charset="0"/>
                <a:ea typeface="Cambria" panose="02040503050406030204" pitchFamily="18" charset="0"/>
              </a:rPr>
              <a:t>Trong trường học</a:t>
            </a:r>
          </a:p>
          <a:p>
            <a:pPr algn="ctr"/>
            <a:r>
              <a:rPr lang="vi-VN" sz="2000" b="1" dirty="0">
                <a:solidFill>
                  <a:srgbClr val="002060"/>
                </a:solidFill>
                <a:latin typeface="Cambria" panose="02040503050406030204" pitchFamily="18" charset="0"/>
                <a:ea typeface="Cambria" panose="02040503050406030204" pitchFamily="18" charset="0"/>
              </a:rPr>
              <a:t>(thầy giáo,...)</a:t>
            </a:r>
            <a:endParaRPr lang="en-US" sz="2000" b="1" dirty="0">
              <a:solidFill>
                <a:srgbClr val="002060"/>
              </a:solidFill>
              <a:latin typeface="Cambria" panose="02040503050406030204" pitchFamily="18" charset="0"/>
              <a:ea typeface="Cambria" panose="02040503050406030204" pitchFamily="18" charset="0"/>
            </a:endParaRPr>
          </a:p>
        </p:txBody>
      </p:sp>
      <p:sp>
        <p:nvSpPr>
          <p:cNvPr id="31" name="Rectangle 30"/>
          <p:cNvSpPr/>
          <p:nvPr/>
        </p:nvSpPr>
        <p:spPr>
          <a:xfrm>
            <a:off x="8091544" y="3975904"/>
            <a:ext cx="2436116" cy="707886"/>
          </a:xfrm>
          <a:prstGeom prst="rect">
            <a:avLst/>
          </a:prstGeom>
        </p:spPr>
        <p:txBody>
          <a:bodyPr wrap="none">
            <a:spAutoFit/>
          </a:bodyPr>
          <a:lstStyle/>
          <a:p>
            <a:pPr algn="ctr"/>
            <a:r>
              <a:rPr lang="vi-VN" sz="2000" b="1" dirty="0">
                <a:solidFill>
                  <a:srgbClr val="002060"/>
                </a:solidFill>
                <a:latin typeface="Cambria" panose="02040503050406030204" pitchFamily="18" charset="0"/>
                <a:ea typeface="Cambria" panose="02040503050406030204" pitchFamily="18" charset="0"/>
              </a:rPr>
              <a:t>Trong trận bóng đá</a:t>
            </a:r>
          </a:p>
          <a:p>
            <a:pPr algn="ctr"/>
            <a:r>
              <a:rPr lang="vi-VN" sz="2000" b="1" dirty="0">
                <a:solidFill>
                  <a:srgbClr val="002060"/>
                </a:solidFill>
                <a:latin typeface="Cambria" panose="02040503050406030204" pitchFamily="18" charset="0"/>
                <a:ea typeface="Cambria" panose="02040503050406030204" pitchFamily="18" charset="0"/>
              </a:rPr>
              <a:t>(cầu thủ...)</a:t>
            </a:r>
            <a:endParaRPr lang="en-US" sz="2000" b="1" dirty="0">
              <a:solidFill>
                <a:srgbClr val="002060"/>
              </a:solidFill>
              <a:latin typeface="Cambria" panose="02040503050406030204" pitchFamily="18" charset="0"/>
              <a:ea typeface="Cambria" panose="02040503050406030204" pitchFamily="18" charset="0"/>
            </a:endParaRPr>
          </a:p>
        </p:txBody>
      </p:sp>
      <p:sp>
        <p:nvSpPr>
          <p:cNvPr id="3" name="TextBox 2"/>
          <p:cNvSpPr txBox="1"/>
          <p:nvPr/>
        </p:nvSpPr>
        <p:spPr>
          <a:xfrm>
            <a:off x="792854" y="4768065"/>
            <a:ext cx="6192688" cy="461665"/>
          </a:xfrm>
          <a:prstGeom prst="rect">
            <a:avLst/>
          </a:prstGeom>
          <a:noFill/>
        </p:spPr>
        <p:txBody>
          <a:bodyPr wrap="square" rtlCol="0">
            <a:spAutoFit/>
          </a:bodyPr>
          <a:lstStyle/>
          <a:p>
            <a:r>
              <a:rPr lang="vi-VN" sz="2400" b="1" dirty="0">
                <a:latin typeface="Cambria" panose="02040503050406030204" pitchFamily="18" charset="0"/>
                <a:ea typeface="Cambria" panose="02040503050406030204" pitchFamily="18" charset="0"/>
              </a:rPr>
              <a:t>Bố,</a:t>
            </a:r>
            <a:endParaRPr lang="en-US" sz="2400" b="1" dirty="0">
              <a:latin typeface="Cambria" panose="02040503050406030204" pitchFamily="18" charset="0"/>
              <a:ea typeface="Cambria" panose="02040503050406030204" pitchFamily="18" charset="0"/>
            </a:endParaRPr>
          </a:p>
        </p:txBody>
      </p:sp>
      <p:cxnSp>
        <p:nvCxnSpPr>
          <p:cNvPr id="6" name="Straight Connector 5"/>
          <p:cNvCxnSpPr/>
          <p:nvPr/>
        </p:nvCxnSpPr>
        <p:spPr>
          <a:xfrm>
            <a:off x="4079776" y="5500532"/>
            <a:ext cx="0" cy="707886"/>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p:cNvCxnSpPr/>
          <p:nvPr/>
        </p:nvCxnSpPr>
        <p:spPr>
          <a:xfrm>
            <a:off x="7907333" y="5420530"/>
            <a:ext cx="0" cy="707886"/>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 name="Straight Connector 19"/>
          <p:cNvCxnSpPr/>
          <p:nvPr/>
        </p:nvCxnSpPr>
        <p:spPr>
          <a:xfrm>
            <a:off x="4079776" y="4768065"/>
            <a:ext cx="0" cy="707886"/>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p:cNvCxnSpPr/>
          <p:nvPr/>
        </p:nvCxnSpPr>
        <p:spPr>
          <a:xfrm>
            <a:off x="7896200" y="4683790"/>
            <a:ext cx="0" cy="707886"/>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 name="TextBox 21"/>
          <p:cNvSpPr txBox="1"/>
          <p:nvPr/>
        </p:nvSpPr>
        <p:spPr>
          <a:xfrm>
            <a:off x="1716296" y="4754848"/>
            <a:ext cx="6192688" cy="461665"/>
          </a:xfrm>
          <a:prstGeom prst="rect">
            <a:avLst/>
          </a:prstGeom>
          <a:noFill/>
        </p:spPr>
        <p:txBody>
          <a:bodyPr wrap="square" rtlCol="0">
            <a:spAutoFit/>
          </a:bodyPr>
          <a:lstStyle/>
          <a:p>
            <a:r>
              <a:rPr lang="vi-VN" sz="2400" b="1" dirty="0">
                <a:latin typeface="Cambria" panose="02040503050406030204" pitchFamily="18" charset="0"/>
                <a:ea typeface="Cambria" panose="02040503050406030204" pitchFamily="18" charset="0"/>
              </a:rPr>
              <a:t>ông,  </a:t>
            </a:r>
            <a:endParaRPr lang="en-US" sz="2400" b="1" dirty="0">
              <a:latin typeface="Cambria" panose="02040503050406030204" pitchFamily="18" charset="0"/>
              <a:ea typeface="Cambria" panose="02040503050406030204" pitchFamily="18" charset="0"/>
            </a:endParaRPr>
          </a:p>
        </p:txBody>
      </p:sp>
      <p:sp>
        <p:nvSpPr>
          <p:cNvPr id="24" name="TextBox 23"/>
          <p:cNvSpPr txBox="1"/>
          <p:nvPr/>
        </p:nvSpPr>
        <p:spPr>
          <a:xfrm>
            <a:off x="2812668" y="4787036"/>
            <a:ext cx="6192688" cy="461665"/>
          </a:xfrm>
          <a:prstGeom prst="rect">
            <a:avLst/>
          </a:prstGeom>
          <a:noFill/>
        </p:spPr>
        <p:txBody>
          <a:bodyPr wrap="square" rtlCol="0">
            <a:spAutoFit/>
          </a:bodyPr>
          <a:lstStyle/>
          <a:p>
            <a:r>
              <a:rPr lang="vi-VN" sz="2400" b="1" dirty="0">
                <a:latin typeface="Cambria" panose="02040503050406030204" pitchFamily="18" charset="0"/>
                <a:ea typeface="Cambria" panose="02040503050406030204" pitchFamily="18" charset="0"/>
              </a:rPr>
              <a:t>bà,   </a:t>
            </a:r>
            <a:endParaRPr lang="en-US" sz="2400" b="1" dirty="0">
              <a:latin typeface="Cambria" panose="02040503050406030204" pitchFamily="18" charset="0"/>
              <a:ea typeface="Cambria" panose="02040503050406030204" pitchFamily="18" charset="0"/>
            </a:endParaRPr>
          </a:p>
        </p:txBody>
      </p:sp>
      <p:sp>
        <p:nvSpPr>
          <p:cNvPr id="32" name="TextBox 31"/>
          <p:cNvSpPr txBox="1"/>
          <p:nvPr/>
        </p:nvSpPr>
        <p:spPr>
          <a:xfrm>
            <a:off x="1687513" y="5179294"/>
            <a:ext cx="6192688" cy="461665"/>
          </a:xfrm>
          <a:prstGeom prst="rect">
            <a:avLst/>
          </a:prstGeom>
          <a:noFill/>
        </p:spPr>
        <p:txBody>
          <a:bodyPr wrap="square" rtlCol="0">
            <a:spAutoFit/>
          </a:bodyPr>
          <a:lstStyle/>
          <a:p>
            <a:r>
              <a:rPr lang="vi-VN" sz="2400" b="1" dirty="0">
                <a:solidFill>
                  <a:srgbClr val="000000"/>
                </a:solidFill>
                <a:latin typeface="Cambria" panose="02040503050406030204" pitchFamily="18" charset="0"/>
                <a:ea typeface="Cambria" panose="02040503050406030204" pitchFamily="18" charset="0"/>
              </a:rPr>
              <a:t>anh,    </a:t>
            </a:r>
            <a:endParaRPr lang="en-US" sz="2400" b="1" dirty="0">
              <a:latin typeface="Cambria" panose="02040503050406030204" pitchFamily="18" charset="0"/>
              <a:ea typeface="Cambria" panose="02040503050406030204" pitchFamily="18" charset="0"/>
            </a:endParaRPr>
          </a:p>
        </p:txBody>
      </p:sp>
      <p:sp>
        <p:nvSpPr>
          <p:cNvPr id="33" name="TextBox 32"/>
          <p:cNvSpPr txBox="1"/>
          <p:nvPr/>
        </p:nvSpPr>
        <p:spPr>
          <a:xfrm>
            <a:off x="839416" y="5199583"/>
            <a:ext cx="6192688" cy="461665"/>
          </a:xfrm>
          <a:prstGeom prst="rect">
            <a:avLst/>
          </a:prstGeom>
          <a:noFill/>
        </p:spPr>
        <p:txBody>
          <a:bodyPr wrap="square" rtlCol="0">
            <a:spAutoFit/>
          </a:bodyPr>
          <a:lstStyle/>
          <a:p>
            <a:r>
              <a:rPr lang="vi-VN" sz="2400" b="1" dirty="0">
                <a:latin typeface="Cambria" panose="02040503050406030204" pitchFamily="18" charset="0"/>
                <a:ea typeface="Cambria" panose="02040503050406030204" pitchFamily="18" charset="0"/>
              </a:rPr>
              <a:t>chị,    </a:t>
            </a:r>
            <a:endParaRPr lang="en-US" sz="2400" b="1" dirty="0">
              <a:latin typeface="Cambria" panose="02040503050406030204" pitchFamily="18" charset="0"/>
              <a:ea typeface="Cambria" panose="02040503050406030204" pitchFamily="18" charset="0"/>
            </a:endParaRPr>
          </a:p>
        </p:txBody>
      </p:sp>
      <p:sp>
        <p:nvSpPr>
          <p:cNvPr id="34" name="TextBox 33"/>
          <p:cNvSpPr txBox="1"/>
          <p:nvPr/>
        </p:nvSpPr>
        <p:spPr>
          <a:xfrm>
            <a:off x="2681031" y="5199583"/>
            <a:ext cx="6192688" cy="461665"/>
          </a:xfrm>
          <a:prstGeom prst="rect">
            <a:avLst/>
          </a:prstGeom>
          <a:noFill/>
        </p:spPr>
        <p:txBody>
          <a:bodyPr wrap="square" rtlCol="0">
            <a:spAutoFit/>
          </a:bodyPr>
          <a:lstStyle/>
          <a:p>
            <a:r>
              <a:rPr lang="vi-VN" sz="2400" b="1" dirty="0">
                <a:latin typeface="Cambria" panose="02040503050406030204" pitchFamily="18" charset="0"/>
                <a:ea typeface="Cambria" panose="02040503050406030204" pitchFamily="18" charset="0"/>
              </a:rPr>
              <a:t>em,  </a:t>
            </a:r>
            <a:endParaRPr lang="en-US" sz="2400" b="1" dirty="0">
              <a:latin typeface="Cambria" panose="02040503050406030204" pitchFamily="18" charset="0"/>
              <a:ea typeface="Cambria" panose="02040503050406030204" pitchFamily="18" charset="0"/>
            </a:endParaRPr>
          </a:p>
        </p:txBody>
      </p:sp>
      <p:sp>
        <p:nvSpPr>
          <p:cNvPr id="35" name="TextBox 34"/>
          <p:cNvSpPr txBox="1"/>
          <p:nvPr/>
        </p:nvSpPr>
        <p:spPr>
          <a:xfrm>
            <a:off x="1663787" y="5674451"/>
            <a:ext cx="6192688" cy="461665"/>
          </a:xfrm>
          <a:prstGeom prst="rect">
            <a:avLst/>
          </a:prstGeom>
          <a:noFill/>
        </p:spPr>
        <p:txBody>
          <a:bodyPr wrap="square" rtlCol="0">
            <a:spAutoFit/>
          </a:bodyPr>
          <a:lstStyle/>
          <a:p>
            <a:r>
              <a:rPr lang="vi-VN" sz="2400" b="1" dirty="0">
                <a:latin typeface="Cambria" panose="02040503050406030204" pitchFamily="18" charset="0"/>
                <a:ea typeface="Cambria" panose="02040503050406030204" pitchFamily="18" charset="0"/>
              </a:rPr>
              <a:t>cháu   </a:t>
            </a:r>
            <a:endParaRPr lang="en-US" sz="2400" b="1" dirty="0">
              <a:latin typeface="Cambria" panose="02040503050406030204" pitchFamily="18" charset="0"/>
              <a:ea typeface="Cambria" panose="02040503050406030204" pitchFamily="18" charset="0"/>
            </a:endParaRPr>
          </a:p>
        </p:txBody>
      </p:sp>
      <p:sp>
        <p:nvSpPr>
          <p:cNvPr id="36" name="TextBox 35"/>
          <p:cNvSpPr txBox="1"/>
          <p:nvPr/>
        </p:nvSpPr>
        <p:spPr>
          <a:xfrm>
            <a:off x="2866933" y="4827962"/>
            <a:ext cx="6192688" cy="1200329"/>
          </a:xfrm>
          <a:prstGeom prst="rect">
            <a:avLst/>
          </a:prstGeom>
          <a:noFill/>
        </p:spPr>
        <p:txBody>
          <a:bodyPr wrap="square" rtlCol="0">
            <a:spAutoFit/>
          </a:bodyPr>
          <a:lstStyle/>
          <a:p>
            <a:pPr algn="ctr"/>
            <a:r>
              <a:rPr lang="vi-VN" sz="2400" b="1" dirty="0">
                <a:latin typeface="Cambria" panose="02040503050406030204" pitchFamily="18" charset="0"/>
                <a:ea typeface="Cambria" panose="02040503050406030204" pitchFamily="18" charset="0"/>
              </a:rPr>
              <a:t>Cô giáo, học sinh, </a:t>
            </a:r>
          </a:p>
          <a:p>
            <a:pPr algn="ctr"/>
            <a:r>
              <a:rPr lang="vi-VN" sz="2400" b="1" dirty="0">
                <a:latin typeface="Cambria" panose="02040503050406030204" pitchFamily="18" charset="0"/>
                <a:ea typeface="Cambria" panose="02040503050406030204" pitchFamily="18" charset="0"/>
              </a:rPr>
              <a:t>bác bảo vệ,  bạn bè, </a:t>
            </a:r>
          </a:p>
          <a:p>
            <a:pPr algn="ctr"/>
            <a:r>
              <a:rPr lang="vi-VN" sz="2400" b="1" dirty="0">
                <a:latin typeface="Cambria" panose="02040503050406030204" pitchFamily="18" charset="0"/>
                <a:ea typeface="Cambria" panose="02040503050406030204" pitchFamily="18" charset="0"/>
              </a:rPr>
              <a:t>sinh viên,... </a:t>
            </a:r>
            <a:endParaRPr lang="en-US" sz="2400" b="1" dirty="0">
              <a:latin typeface="Cambria" panose="02040503050406030204" pitchFamily="18" charset="0"/>
              <a:ea typeface="Cambria" panose="02040503050406030204" pitchFamily="18" charset="0"/>
            </a:endParaRPr>
          </a:p>
        </p:txBody>
      </p:sp>
      <p:sp>
        <p:nvSpPr>
          <p:cNvPr id="37" name="TextBox 36"/>
          <p:cNvSpPr txBox="1"/>
          <p:nvPr/>
        </p:nvSpPr>
        <p:spPr>
          <a:xfrm>
            <a:off x="6774929" y="4674133"/>
            <a:ext cx="6192688" cy="1569660"/>
          </a:xfrm>
          <a:prstGeom prst="rect">
            <a:avLst/>
          </a:prstGeom>
          <a:noFill/>
        </p:spPr>
        <p:txBody>
          <a:bodyPr wrap="square" rtlCol="0">
            <a:spAutoFit/>
          </a:bodyPr>
          <a:lstStyle/>
          <a:p>
            <a:pPr algn="ctr"/>
            <a:r>
              <a:rPr lang="vi-VN" sz="2400" b="1" dirty="0">
                <a:solidFill>
                  <a:srgbClr val="000000"/>
                </a:solidFill>
                <a:latin typeface="Cambria" panose="02040503050406030204" pitchFamily="18" charset="0"/>
                <a:ea typeface="Cambria" panose="02040503050406030204" pitchFamily="18" charset="0"/>
              </a:rPr>
              <a:t>Cầu thủ, tiền vệ,</a:t>
            </a:r>
          </a:p>
          <a:p>
            <a:pPr algn="ctr"/>
            <a:r>
              <a:rPr lang="vi-VN" sz="2400" b="1" dirty="0">
                <a:solidFill>
                  <a:srgbClr val="000000"/>
                </a:solidFill>
                <a:latin typeface="Cambria" panose="02040503050406030204" pitchFamily="18" charset="0"/>
                <a:ea typeface="Cambria" panose="02040503050406030204" pitchFamily="18" charset="0"/>
              </a:rPr>
              <a:t> thủ môn, hậu vệ, </a:t>
            </a:r>
          </a:p>
          <a:p>
            <a:pPr algn="ctr"/>
            <a:r>
              <a:rPr lang="vi-VN" sz="2400" b="1" dirty="0">
                <a:solidFill>
                  <a:srgbClr val="000000"/>
                </a:solidFill>
                <a:latin typeface="Cambria" panose="02040503050406030204" pitchFamily="18" charset="0"/>
                <a:ea typeface="Cambria" panose="02040503050406030204" pitchFamily="18" charset="0"/>
              </a:rPr>
              <a:t>tiền đạo,...</a:t>
            </a:r>
          </a:p>
          <a:p>
            <a:pPr algn="ct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763842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6" presetClass="entr" presetSubtype="16"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ircle(in)">
                                      <p:cBhvr>
                                        <p:cTn id="10" dur="2000"/>
                                        <p:tgtEl>
                                          <p:spTgt spid="21"/>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circle(in)">
                                      <p:cBhvr>
                                        <p:cTn id="16" dur="2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2">
                                            <p:txEl>
                                              <p:pRg st="0" end="0"/>
                                            </p:txEl>
                                          </p:spTgt>
                                        </p:tgtEl>
                                        <p:attrNameLst>
                                          <p:attrName>style.visibility</p:attrName>
                                        </p:attrNameLst>
                                      </p:cBhvr>
                                      <p:to>
                                        <p:strVal val="visible"/>
                                      </p:to>
                                    </p:set>
                                    <p:animEffect transition="in" filter="barn(inVertical)">
                                      <p:cBhvr>
                                        <p:cTn id="28" dur="500"/>
                                        <p:tgtEl>
                                          <p:spTgt spid="2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barn(inVertical)">
                                      <p:cBhvr>
                                        <p:cTn id="38" dur="5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down)">
                                      <p:cBhvr>
                                        <p:cTn id="43" dur="500"/>
                                        <p:tgtEl>
                                          <p:spTgt spid="32"/>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1000"/>
                                        <p:tgtEl>
                                          <p:spTgt spid="34"/>
                                        </p:tgtEl>
                                      </p:cBhvr>
                                    </p:animEffect>
                                    <p:anim calcmode="lin" valueType="num">
                                      <p:cBhvr>
                                        <p:cTn id="49" dur="1000" fill="hold"/>
                                        <p:tgtEl>
                                          <p:spTgt spid="34"/>
                                        </p:tgtEl>
                                        <p:attrNameLst>
                                          <p:attrName>ppt_x</p:attrName>
                                        </p:attrNameLst>
                                      </p:cBhvr>
                                      <p:tavLst>
                                        <p:tav tm="0">
                                          <p:val>
                                            <p:strVal val="#ppt_x"/>
                                          </p:val>
                                        </p:tav>
                                        <p:tav tm="100000">
                                          <p:val>
                                            <p:strVal val="#ppt_x"/>
                                          </p:val>
                                        </p:tav>
                                      </p:tavLst>
                                    </p:anim>
                                    <p:anim calcmode="lin" valueType="num">
                                      <p:cBhvr>
                                        <p:cTn id="5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barn(inVertical)">
                                      <p:cBhvr>
                                        <p:cTn id="55" dur="500"/>
                                        <p:tgtEl>
                                          <p:spTgt spid="35"/>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barn(inVertical)">
                                      <p:cBhvr>
                                        <p:cTn id="60" dur="500"/>
                                        <p:tgtEl>
                                          <p:spTgt spid="36"/>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barn(inVertical)">
                                      <p:cBhvr>
                                        <p:cTn id="6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 grpId="0"/>
      <p:bldP spid="32" grpId="0"/>
      <p:bldP spid="33" grpId="0"/>
      <p:bldP spid="34" grpId="0"/>
      <p:bldP spid="35" grpId="0"/>
      <p:bldP spid="36" grpId="0"/>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78C1C260-A392-4604-BDC6-45A60B928D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54" r="7270"/>
          <a:stretch/>
        </p:blipFill>
        <p:spPr>
          <a:xfrm>
            <a:off x="29742" y="0"/>
            <a:ext cx="12192001" cy="6858000"/>
          </a:xfrm>
          <a:prstGeom prst="rect">
            <a:avLst/>
          </a:prstGeom>
        </p:spPr>
      </p:pic>
      <p:sp>
        <p:nvSpPr>
          <p:cNvPr id="4" name="文本框 3">
            <a:extLst>
              <a:ext uri="{FF2B5EF4-FFF2-40B4-BE49-F238E27FC236}">
                <a16:creationId xmlns:a16="http://schemas.microsoft.com/office/drawing/2014/main" xmlns="" id="{511660CD-82D0-44AB-BA7A-450904CB0983}"/>
              </a:ext>
            </a:extLst>
          </p:cNvPr>
          <p:cNvSpPr txBox="1"/>
          <p:nvPr/>
        </p:nvSpPr>
        <p:spPr>
          <a:xfrm>
            <a:off x="11613467" y="939447"/>
            <a:ext cx="461665" cy="4536504"/>
          </a:xfrm>
          <a:prstGeom prst="rect">
            <a:avLst/>
          </a:prstGeom>
          <a:noFill/>
        </p:spPr>
        <p:txBody>
          <a:bodyPr vert="eaVert"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包图简圆体" panose="02010601030101010101" pitchFamily="2" charset="-122"/>
                <a:ea typeface="包图简圆体" panose="02010601030101010101" pitchFamily="2" charset="-122"/>
                <a:cs typeface="+mn-cs"/>
              </a:rPr>
              <a:t>有序返校开学</a:t>
            </a:r>
          </a:p>
        </p:txBody>
      </p:sp>
      <p:pic>
        <p:nvPicPr>
          <p:cNvPr id="9" name="Picture 8" descr="Text&#10;&#10;Description automatically generated">
            <a:extLst>
              <a:ext uri="{FF2B5EF4-FFF2-40B4-BE49-F238E27FC236}">
                <a16:creationId xmlns:a16="http://schemas.microsoft.com/office/drawing/2014/main" xmlns="" id="{5F97158A-DD45-4277-8B5E-0DF0A20EEB38}"/>
              </a:ext>
            </a:extLst>
          </p:cNvPr>
          <p:cNvPicPr>
            <a:picLocks noChangeAspect="1"/>
          </p:cNvPicPr>
          <p:nvPr/>
        </p:nvPicPr>
        <p:blipFill rotWithShape="1">
          <a:blip r:embed="rId3">
            <a:extLst>
              <a:ext uri="{28A0092B-C50C-407E-A947-70E740481C1C}">
                <a14:useLocalDpi xmlns:a14="http://schemas.microsoft.com/office/drawing/2010/main" val="0"/>
              </a:ext>
            </a:extLst>
          </a:blip>
          <a:srcRect t="16457" b="19667"/>
          <a:stretch/>
        </p:blipFill>
        <p:spPr>
          <a:xfrm>
            <a:off x="695400" y="188640"/>
            <a:ext cx="12529392" cy="7118533"/>
          </a:xfrm>
          <a:prstGeom prst="rect">
            <a:avLst/>
          </a:prstGeom>
        </p:spPr>
      </p:pic>
      <p:sp>
        <p:nvSpPr>
          <p:cNvPr id="10" name="Text Box 2">
            <a:extLst>
              <a:ext uri="{FF2B5EF4-FFF2-40B4-BE49-F238E27FC236}">
                <a16:creationId xmlns:a16="http://schemas.microsoft.com/office/drawing/2014/main" xmlns="" id="{EE95ACD3-0C30-466A-AB0D-27835C5FDC31}"/>
              </a:ext>
            </a:extLst>
          </p:cNvPr>
          <p:cNvSpPr txBox="1">
            <a:spLocks noChangeArrowheads="1"/>
          </p:cNvSpPr>
          <p:nvPr/>
        </p:nvSpPr>
        <p:spPr bwMode="auto">
          <a:xfrm>
            <a:off x="1271464" y="135110"/>
            <a:ext cx="9144000" cy="1371600"/>
          </a:xfrm>
          <a:custGeom>
            <a:avLst/>
            <a:gdLst>
              <a:gd name="connsiteX0" fmla="*/ 0 w 7924800"/>
              <a:gd name="connsiteY0" fmla="*/ 0 h 895826"/>
              <a:gd name="connsiteX1" fmla="*/ 724553 w 7924800"/>
              <a:gd name="connsiteY1" fmla="*/ 0 h 895826"/>
              <a:gd name="connsiteX2" fmla="*/ 1290610 w 7924800"/>
              <a:gd name="connsiteY2" fmla="*/ 0 h 895826"/>
              <a:gd name="connsiteX3" fmla="*/ 1698171 w 7924800"/>
              <a:gd name="connsiteY3" fmla="*/ 0 h 895826"/>
              <a:gd name="connsiteX4" fmla="*/ 2343477 w 7924800"/>
              <a:gd name="connsiteY4" fmla="*/ 0 h 895826"/>
              <a:gd name="connsiteX5" fmla="*/ 2671790 w 7924800"/>
              <a:gd name="connsiteY5" fmla="*/ 0 h 895826"/>
              <a:gd name="connsiteX6" fmla="*/ 3079351 w 7924800"/>
              <a:gd name="connsiteY6" fmla="*/ 0 h 895826"/>
              <a:gd name="connsiteX7" fmla="*/ 3407664 w 7924800"/>
              <a:gd name="connsiteY7" fmla="*/ 0 h 895826"/>
              <a:gd name="connsiteX8" fmla="*/ 4052969 w 7924800"/>
              <a:gd name="connsiteY8" fmla="*/ 0 h 895826"/>
              <a:gd name="connsiteX9" fmla="*/ 4381282 w 7924800"/>
              <a:gd name="connsiteY9" fmla="*/ 0 h 895826"/>
              <a:gd name="connsiteX10" fmla="*/ 4788843 w 7924800"/>
              <a:gd name="connsiteY10" fmla="*/ 0 h 895826"/>
              <a:gd name="connsiteX11" fmla="*/ 5354901 w 7924800"/>
              <a:gd name="connsiteY11" fmla="*/ 0 h 895826"/>
              <a:gd name="connsiteX12" fmla="*/ 6000206 w 7924800"/>
              <a:gd name="connsiteY12" fmla="*/ 0 h 895826"/>
              <a:gd name="connsiteX13" fmla="*/ 6566263 w 7924800"/>
              <a:gd name="connsiteY13" fmla="*/ 0 h 895826"/>
              <a:gd name="connsiteX14" fmla="*/ 7053072 w 7924800"/>
              <a:gd name="connsiteY14" fmla="*/ 0 h 895826"/>
              <a:gd name="connsiteX15" fmla="*/ 7381385 w 7924800"/>
              <a:gd name="connsiteY15" fmla="*/ 0 h 895826"/>
              <a:gd name="connsiteX16" fmla="*/ 7924800 w 7924800"/>
              <a:gd name="connsiteY16" fmla="*/ 0 h 895826"/>
              <a:gd name="connsiteX17" fmla="*/ 7924800 w 7924800"/>
              <a:gd name="connsiteY17" fmla="*/ 582081 h 895826"/>
              <a:gd name="connsiteX18" fmla="*/ 7374740 w 7924800"/>
              <a:gd name="connsiteY18" fmla="*/ 582081 h 895826"/>
              <a:gd name="connsiteX19" fmla="*/ 6747671 w 7924800"/>
              <a:gd name="connsiteY19" fmla="*/ 582081 h 895826"/>
              <a:gd name="connsiteX20" fmla="*/ 6120602 w 7924800"/>
              <a:gd name="connsiteY20" fmla="*/ 582081 h 895826"/>
              <a:gd name="connsiteX21" fmla="*/ 5647550 w 7924800"/>
              <a:gd name="connsiteY21" fmla="*/ 582081 h 895826"/>
              <a:gd name="connsiteX22" fmla="*/ 5097490 w 7924800"/>
              <a:gd name="connsiteY22" fmla="*/ 582081 h 895826"/>
              <a:gd name="connsiteX23" fmla="*/ 4585934 w 7924800"/>
              <a:gd name="connsiteY23" fmla="*/ 582081 h 895826"/>
              <a:gd name="connsiteX24" fmla="*/ 4074378 w 7924800"/>
              <a:gd name="connsiteY24" fmla="*/ 582081 h 895826"/>
              <a:gd name="connsiteX25" fmla="*/ 4074378 w 7924800"/>
              <a:gd name="connsiteY25" fmla="*/ 671870 h 895826"/>
              <a:gd name="connsiteX26" fmla="*/ 4186357 w 7924800"/>
              <a:gd name="connsiteY26" fmla="*/ 671870 h 895826"/>
              <a:gd name="connsiteX27" fmla="*/ 3962400 w 7924800"/>
              <a:gd name="connsiteY27" fmla="*/ 895826 h 895826"/>
              <a:gd name="connsiteX28" fmla="*/ 3738444 w 7924800"/>
              <a:gd name="connsiteY28" fmla="*/ 671870 h 895826"/>
              <a:gd name="connsiteX29" fmla="*/ 3850422 w 7924800"/>
              <a:gd name="connsiteY29" fmla="*/ 671870 h 895826"/>
              <a:gd name="connsiteX30" fmla="*/ 3850422 w 7924800"/>
              <a:gd name="connsiteY30" fmla="*/ 582081 h 895826"/>
              <a:gd name="connsiteX31" fmla="*/ 3415874 w 7924800"/>
              <a:gd name="connsiteY31" fmla="*/ 582081 h 895826"/>
              <a:gd name="connsiteX32" fmla="*/ 2865814 w 7924800"/>
              <a:gd name="connsiteY32" fmla="*/ 582081 h 895826"/>
              <a:gd name="connsiteX33" fmla="*/ 2392762 w 7924800"/>
              <a:gd name="connsiteY33" fmla="*/ 582081 h 895826"/>
              <a:gd name="connsiteX34" fmla="*/ 1881206 w 7924800"/>
              <a:gd name="connsiteY34" fmla="*/ 582081 h 895826"/>
              <a:gd name="connsiteX35" fmla="*/ 1331146 w 7924800"/>
              <a:gd name="connsiteY35" fmla="*/ 582081 h 895826"/>
              <a:gd name="connsiteX36" fmla="*/ 781086 w 7924800"/>
              <a:gd name="connsiteY36" fmla="*/ 582081 h 895826"/>
              <a:gd name="connsiteX37" fmla="*/ 0 w 7924800"/>
              <a:gd name="connsiteY37" fmla="*/ 582081 h 895826"/>
              <a:gd name="connsiteX38" fmla="*/ 0 w 7924800"/>
              <a:gd name="connsiteY38" fmla="*/ 0 h 89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924800" h="895826" fill="none" extrusionOk="0">
                <a:moveTo>
                  <a:pt x="0" y="0"/>
                </a:moveTo>
                <a:cubicBezTo>
                  <a:pt x="305129" y="-38766"/>
                  <a:pt x="442917" y="52351"/>
                  <a:pt x="724553" y="0"/>
                </a:cubicBezTo>
                <a:cubicBezTo>
                  <a:pt x="1006189" y="-52351"/>
                  <a:pt x="1046243" y="61047"/>
                  <a:pt x="1290610" y="0"/>
                </a:cubicBezTo>
                <a:cubicBezTo>
                  <a:pt x="1534977" y="-61047"/>
                  <a:pt x="1587768" y="29721"/>
                  <a:pt x="1698171" y="0"/>
                </a:cubicBezTo>
                <a:cubicBezTo>
                  <a:pt x="1808574" y="-29721"/>
                  <a:pt x="2141981" y="69451"/>
                  <a:pt x="2343477" y="0"/>
                </a:cubicBezTo>
                <a:cubicBezTo>
                  <a:pt x="2544973" y="-69451"/>
                  <a:pt x="2532841" y="36547"/>
                  <a:pt x="2671790" y="0"/>
                </a:cubicBezTo>
                <a:cubicBezTo>
                  <a:pt x="2810739" y="-36547"/>
                  <a:pt x="2926224" y="36905"/>
                  <a:pt x="3079351" y="0"/>
                </a:cubicBezTo>
                <a:cubicBezTo>
                  <a:pt x="3232478" y="-36905"/>
                  <a:pt x="3273183" y="18901"/>
                  <a:pt x="3407664" y="0"/>
                </a:cubicBezTo>
                <a:cubicBezTo>
                  <a:pt x="3542145" y="-18901"/>
                  <a:pt x="3913511" y="22887"/>
                  <a:pt x="4052969" y="0"/>
                </a:cubicBezTo>
                <a:cubicBezTo>
                  <a:pt x="4192428" y="-22887"/>
                  <a:pt x="4256889" y="19311"/>
                  <a:pt x="4381282" y="0"/>
                </a:cubicBezTo>
                <a:cubicBezTo>
                  <a:pt x="4505675" y="-19311"/>
                  <a:pt x="4689110" y="13626"/>
                  <a:pt x="4788843" y="0"/>
                </a:cubicBezTo>
                <a:cubicBezTo>
                  <a:pt x="4888576" y="-13626"/>
                  <a:pt x="5235858" y="53961"/>
                  <a:pt x="5354901" y="0"/>
                </a:cubicBezTo>
                <a:cubicBezTo>
                  <a:pt x="5473944" y="-53961"/>
                  <a:pt x="5817382" y="25963"/>
                  <a:pt x="6000206" y="0"/>
                </a:cubicBezTo>
                <a:cubicBezTo>
                  <a:pt x="6183031" y="-25963"/>
                  <a:pt x="6444949" y="56023"/>
                  <a:pt x="6566263" y="0"/>
                </a:cubicBezTo>
                <a:cubicBezTo>
                  <a:pt x="6687577" y="-56023"/>
                  <a:pt x="6934947" y="51299"/>
                  <a:pt x="7053072" y="0"/>
                </a:cubicBezTo>
                <a:cubicBezTo>
                  <a:pt x="7171197" y="-51299"/>
                  <a:pt x="7238421" y="23748"/>
                  <a:pt x="7381385" y="0"/>
                </a:cubicBezTo>
                <a:cubicBezTo>
                  <a:pt x="7524349" y="-23748"/>
                  <a:pt x="7795397" y="56869"/>
                  <a:pt x="7924800" y="0"/>
                </a:cubicBezTo>
                <a:cubicBezTo>
                  <a:pt x="7985807" y="136329"/>
                  <a:pt x="7857803" y="291979"/>
                  <a:pt x="7924800" y="582081"/>
                </a:cubicBezTo>
                <a:cubicBezTo>
                  <a:pt x="7668361" y="599562"/>
                  <a:pt x="7491376" y="518679"/>
                  <a:pt x="7374740" y="582081"/>
                </a:cubicBezTo>
                <a:cubicBezTo>
                  <a:pt x="7258104" y="645483"/>
                  <a:pt x="6928660" y="568383"/>
                  <a:pt x="6747671" y="582081"/>
                </a:cubicBezTo>
                <a:cubicBezTo>
                  <a:pt x="6566682" y="595779"/>
                  <a:pt x="6330299" y="508300"/>
                  <a:pt x="6120602" y="582081"/>
                </a:cubicBezTo>
                <a:cubicBezTo>
                  <a:pt x="5910905" y="655862"/>
                  <a:pt x="5769272" y="562068"/>
                  <a:pt x="5647550" y="582081"/>
                </a:cubicBezTo>
                <a:cubicBezTo>
                  <a:pt x="5525828" y="602094"/>
                  <a:pt x="5339748" y="570008"/>
                  <a:pt x="5097490" y="582081"/>
                </a:cubicBezTo>
                <a:cubicBezTo>
                  <a:pt x="4855232" y="594154"/>
                  <a:pt x="4767487" y="526843"/>
                  <a:pt x="4585934" y="582081"/>
                </a:cubicBezTo>
                <a:cubicBezTo>
                  <a:pt x="4404381" y="637319"/>
                  <a:pt x="4303665" y="543913"/>
                  <a:pt x="4074378" y="582081"/>
                </a:cubicBezTo>
                <a:cubicBezTo>
                  <a:pt x="4080629" y="618958"/>
                  <a:pt x="4064990" y="627283"/>
                  <a:pt x="4074378" y="671870"/>
                </a:cubicBezTo>
                <a:cubicBezTo>
                  <a:pt x="4103021" y="664981"/>
                  <a:pt x="4135359" y="682498"/>
                  <a:pt x="4186357" y="671870"/>
                </a:cubicBezTo>
                <a:cubicBezTo>
                  <a:pt x="4094011" y="803160"/>
                  <a:pt x="4038561" y="789249"/>
                  <a:pt x="3962400" y="895826"/>
                </a:cubicBezTo>
                <a:cubicBezTo>
                  <a:pt x="3860959" y="808972"/>
                  <a:pt x="3832223" y="740087"/>
                  <a:pt x="3738444" y="671870"/>
                </a:cubicBezTo>
                <a:cubicBezTo>
                  <a:pt x="3784560" y="660012"/>
                  <a:pt x="3819864" y="674485"/>
                  <a:pt x="3850422" y="671870"/>
                </a:cubicBezTo>
                <a:cubicBezTo>
                  <a:pt x="3840750" y="639959"/>
                  <a:pt x="3858079" y="606047"/>
                  <a:pt x="3850422" y="582081"/>
                </a:cubicBezTo>
                <a:cubicBezTo>
                  <a:pt x="3644582" y="592033"/>
                  <a:pt x="3603789" y="539743"/>
                  <a:pt x="3415874" y="582081"/>
                </a:cubicBezTo>
                <a:cubicBezTo>
                  <a:pt x="3227959" y="624419"/>
                  <a:pt x="3048520" y="577548"/>
                  <a:pt x="2865814" y="582081"/>
                </a:cubicBezTo>
                <a:cubicBezTo>
                  <a:pt x="2683108" y="586614"/>
                  <a:pt x="2528425" y="533925"/>
                  <a:pt x="2392762" y="582081"/>
                </a:cubicBezTo>
                <a:cubicBezTo>
                  <a:pt x="2257099" y="630237"/>
                  <a:pt x="1985496" y="531944"/>
                  <a:pt x="1881206" y="582081"/>
                </a:cubicBezTo>
                <a:cubicBezTo>
                  <a:pt x="1776916" y="632218"/>
                  <a:pt x="1572904" y="571749"/>
                  <a:pt x="1331146" y="582081"/>
                </a:cubicBezTo>
                <a:cubicBezTo>
                  <a:pt x="1089388" y="592413"/>
                  <a:pt x="911020" y="554116"/>
                  <a:pt x="781086" y="582081"/>
                </a:cubicBezTo>
                <a:cubicBezTo>
                  <a:pt x="651152" y="610046"/>
                  <a:pt x="335359" y="496377"/>
                  <a:pt x="0" y="582081"/>
                </a:cubicBezTo>
                <a:cubicBezTo>
                  <a:pt x="-69156" y="439783"/>
                  <a:pt x="9102" y="122872"/>
                  <a:pt x="0" y="0"/>
                </a:cubicBezTo>
                <a:close/>
              </a:path>
              <a:path w="7924800" h="895826" stroke="0" extrusionOk="0">
                <a:moveTo>
                  <a:pt x="0" y="0"/>
                </a:moveTo>
                <a:cubicBezTo>
                  <a:pt x="128691" y="-16047"/>
                  <a:pt x="183809" y="14898"/>
                  <a:pt x="328313" y="0"/>
                </a:cubicBezTo>
                <a:cubicBezTo>
                  <a:pt x="472817" y="-14898"/>
                  <a:pt x="676543" y="46779"/>
                  <a:pt x="894370" y="0"/>
                </a:cubicBezTo>
                <a:cubicBezTo>
                  <a:pt x="1112197" y="-46779"/>
                  <a:pt x="1333803" y="328"/>
                  <a:pt x="1539675" y="0"/>
                </a:cubicBezTo>
                <a:cubicBezTo>
                  <a:pt x="1745548" y="-328"/>
                  <a:pt x="1747776" y="24203"/>
                  <a:pt x="1867989" y="0"/>
                </a:cubicBezTo>
                <a:cubicBezTo>
                  <a:pt x="1988202" y="-24203"/>
                  <a:pt x="2309448" y="24502"/>
                  <a:pt x="2513294" y="0"/>
                </a:cubicBezTo>
                <a:cubicBezTo>
                  <a:pt x="2717141" y="-24502"/>
                  <a:pt x="2895472" y="14322"/>
                  <a:pt x="3237847" y="0"/>
                </a:cubicBezTo>
                <a:cubicBezTo>
                  <a:pt x="3580222" y="-14322"/>
                  <a:pt x="3696714" y="53023"/>
                  <a:pt x="3962400" y="0"/>
                </a:cubicBezTo>
                <a:cubicBezTo>
                  <a:pt x="4228086" y="-53023"/>
                  <a:pt x="4425390" y="56977"/>
                  <a:pt x="4607705" y="0"/>
                </a:cubicBezTo>
                <a:cubicBezTo>
                  <a:pt x="4790021" y="-56977"/>
                  <a:pt x="5117999" y="41365"/>
                  <a:pt x="5332258" y="0"/>
                </a:cubicBezTo>
                <a:cubicBezTo>
                  <a:pt x="5546517" y="-41365"/>
                  <a:pt x="5655612" y="35142"/>
                  <a:pt x="5819067" y="0"/>
                </a:cubicBezTo>
                <a:cubicBezTo>
                  <a:pt x="5982522" y="-35142"/>
                  <a:pt x="6314828" y="48939"/>
                  <a:pt x="6543621" y="0"/>
                </a:cubicBezTo>
                <a:cubicBezTo>
                  <a:pt x="6772414" y="-48939"/>
                  <a:pt x="6917837" y="70910"/>
                  <a:pt x="7268174" y="0"/>
                </a:cubicBezTo>
                <a:cubicBezTo>
                  <a:pt x="7618511" y="-70910"/>
                  <a:pt x="7603873" y="11694"/>
                  <a:pt x="7924800" y="0"/>
                </a:cubicBezTo>
                <a:cubicBezTo>
                  <a:pt x="7974730" y="122501"/>
                  <a:pt x="7861351" y="417218"/>
                  <a:pt x="7924800" y="582081"/>
                </a:cubicBezTo>
                <a:cubicBezTo>
                  <a:pt x="7770136" y="605416"/>
                  <a:pt x="7585238" y="526989"/>
                  <a:pt x="7413244" y="582081"/>
                </a:cubicBezTo>
                <a:cubicBezTo>
                  <a:pt x="7241250" y="637173"/>
                  <a:pt x="6964935" y="545731"/>
                  <a:pt x="6786175" y="582081"/>
                </a:cubicBezTo>
                <a:cubicBezTo>
                  <a:pt x="6607415" y="618431"/>
                  <a:pt x="6301923" y="529736"/>
                  <a:pt x="6159106" y="582081"/>
                </a:cubicBezTo>
                <a:cubicBezTo>
                  <a:pt x="6016289" y="634426"/>
                  <a:pt x="5751194" y="563270"/>
                  <a:pt x="5609046" y="582081"/>
                </a:cubicBezTo>
                <a:cubicBezTo>
                  <a:pt x="5466898" y="600892"/>
                  <a:pt x="5268051" y="523519"/>
                  <a:pt x="4981977" y="582081"/>
                </a:cubicBezTo>
                <a:cubicBezTo>
                  <a:pt x="4695903" y="640643"/>
                  <a:pt x="4466388" y="554224"/>
                  <a:pt x="4074378" y="582081"/>
                </a:cubicBezTo>
                <a:cubicBezTo>
                  <a:pt x="4079396" y="610639"/>
                  <a:pt x="4070566" y="653115"/>
                  <a:pt x="4074378" y="671870"/>
                </a:cubicBezTo>
                <a:cubicBezTo>
                  <a:pt x="4112216" y="666615"/>
                  <a:pt x="4152217" y="684011"/>
                  <a:pt x="4186357" y="671870"/>
                </a:cubicBezTo>
                <a:cubicBezTo>
                  <a:pt x="4111292" y="771910"/>
                  <a:pt x="4040296" y="800442"/>
                  <a:pt x="3962400" y="895826"/>
                </a:cubicBezTo>
                <a:cubicBezTo>
                  <a:pt x="3841675" y="828214"/>
                  <a:pt x="3858142" y="740269"/>
                  <a:pt x="3738444" y="671870"/>
                </a:cubicBezTo>
                <a:cubicBezTo>
                  <a:pt x="3763982" y="670732"/>
                  <a:pt x="3797639" y="679195"/>
                  <a:pt x="3850422" y="671870"/>
                </a:cubicBezTo>
                <a:cubicBezTo>
                  <a:pt x="3842272" y="637472"/>
                  <a:pt x="3853778" y="623928"/>
                  <a:pt x="3850422" y="582081"/>
                </a:cubicBezTo>
                <a:cubicBezTo>
                  <a:pt x="3658018" y="627285"/>
                  <a:pt x="3401266" y="553466"/>
                  <a:pt x="3261857" y="582081"/>
                </a:cubicBezTo>
                <a:cubicBezTo>
                  <a:pt x="3122448" y="610696"/>
                  <a:pt x="2996230" y="550008"/>
                  <a:pt x="2788806" y="582081"/>
                </a:cubicBezTo>
                <a:cubicBezTo>
                  <a:pt x="2581382" y="614154"/>
                  <a:pt x="2475193" y="576475"/>
                  <a:pt x="2200241" y="582081"/>
                </a:cubicBezTo>
                <a:cubicBezTo>
                  <a:pt x="1925290" y="587687"/>
                  <a:pt x="1923830" y="525650"/>
                  <a:pt x="1650181" y="582081"/>
                </a:cubicBezTo>
                <a:cubicBezTo>
                  <a:pt x="1376532" y="638512"/>
                  <a:pt x="1426419" y="575380"/>
                  <a:pt x="1215633" y="582081"/>
                </a:cubicBezTo>
                <a:cubicBezTo>
                  <a:pt x="1004847" y="588782"/>
                  <a:pt x="904749" y="572331"/>
                  <a:pt x="627069" y="582081"/>
                </a:cubicBezTo>
                <a:cubicBezTo>
                  <a:pt x="349389" y="591831"/>
                  <a:pt x="225344" y="519243"/>
                  <a:pt x="0" y="582081"/>
                </a:cubicBezTo>
                <a:cubicBezTo>
                  <a:pt x="-34302" y="393083"/>
                  <a:pt x="28168" y="150449"/>
                  <a:pt x="0" y="0"/>
                </a:cubicBezTo>
                <a:close/>
              </a:path>
            </a:pathLst>
          </a:custGeom>
          <a:solidFill>
            <a:schemeClr val="accent5">
              <a:lumMod val="20000"/>
              <a:lumOff val="80000"/>
            </a:schemeClr>
          </a:solidFill>
          <a:ln w="28575">
            <a:solidFill>
              <a:schemeClr val="tx2">
                <a:lumMod val="60000"/>
                <a:lumOff val="40000"/>
              </a:schemeClr>
            </a:solidFill>
            <a:extLst>
              <a:ext uri="{C807C97D-BFC1-408E-A445-0C87EB9F89A2}">
                <ask:lineSketchStyleProps xmlns="" xmlns:ask="http://schemas.microsoft.com/office/drawing/2018/sketchyshapes" sd="1859389928">
                  <a:prstGeom prst="downArrowCallout">
                    <a:avLst/>
                  </a:prstGeom>
                  <ask:type>
                    <ask:lineSketchScribble/>
                  </ask:type>
                </ask:lineSketchStyleProps>
              </a:ext>
            </a:extLst>
          </a:ln>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alt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TextBox 10"/>
          <p:cNvSpPr txBox="1"/>
          <p:nvPr/>
        </p:nvSpPr>
        <p:spPr>
          <a:xfrm>
            <a:off x="1231262" y="43774"/>
            <a:ext cx="8597576" cy="1554272"/>
          </a:xfrm>
          <a:prstGeom prst="rect">
            <a:avLst/>
          </a:prstGeom>
          <a:noFill/>
        </p:spPr>
        <p:txBody>
          <a:bodyPr wrap="square" rtlCol="0">
            <a:spAutoFit/>
          </a:bodyPr>
          <a:lstStyle/>
          <a:p>
            <a:pPr algn="ctr">
              <a:spcBef>
                <a:spcPct val="50000"/>
              </a:spcBef>
            </a:pPr>
            <a:r>
              <a:rPr lang="vi-VN" sz="2800" b="1" dirty="0">
                <a:solidFill>
                  <a:srgbClr val="7030A0"/>
                </a:solidFill>
                <a:latin typeface="Cambria" panose="02040503050406030204" pitchFamily="18" charset="0"/>
                <a:ea typeface="Cambria" panose="02040503050406030204" pitchFamily="18" charset="0"/>
              </a:rPr>
              <a:t>3. Danh từ chỉ hiện tượng tự nhiên nào có thể thay cho mỗi bông hoa dưới đây?</a:t>
            </a:r>
          </a:p>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altLang="en-US" sz="2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Rectangle 11"/>
          <p:cNvSpPr/>
          <p:nvPr/>
        </p:nvSpPr>
        <p:spPr>
          <a:xfrm>
            <a:off x="3071664" y="2405057"/>
            <a:ext cx="8208912" cy="3754874"/>
          </a:xfrm>
          <a:prstGeom prst="rect">
            <a:avLst/>
          </a:prstGeom>
        </p:spPr>
        <p:txBody>
          <a:bodyPr wrap="square">
            <a:spAutoFit/>
          </a:bodyPr>
          <a:lstStyle/>
          <a:p>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lang="vi-VN" sz="3400" dirty="0">
                <a:solidFill>
                  <a:srgbClr val="000000"/>
                </a:solidFill>
                <a:latin typeface="Cambria" panose="02040503050406030204" pitchFamily="18" charset="0"/>
                <a:ea typeface="Cambria" panose="02040503050406030204" pitchFamily="18" charset="0"/>
              </a:rPr>
              <a:t>Buổi sáng, mặt trời toả                  gay gắt, chói chang. Bỗng từ đâu           đen kéo tới, che kín bầu trời,         cuồn cuộn thổi,         loé lên từng hồi sáng rực,         nổ đì đùng. Rồi         ầm ầm trút xuống. Không gian đẫm nước.</a:t>
            </a:r>
          </a:p>
          <a:p>
            <a:r>
              <a:rPr lang="vi-VN" sz="3400" dirty="0">
                <a:solidFill>
                  <a:srgbClr val="000000"/>
                </a:solidFill>
                <a:latin typeface="Cambria" panose="02040503050406030204" pitchFamily="18" charset="0"/>
                <a:ea typeface="Cambria" panose="02040503050406030204" pitchFamily="18" charset="0"/>
              </a:rPr>
              <a:t>       			(Theo Phạm Khải)</a:t>
            </a:r>
            <a:endParaRPr kumimoji="0" lang="vi-VN"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450" b="24250" l="2050" r="22200"/>
                    </a14:imgEffect>
                  </a14:imgLayer>
                </a14:imgProps>
              </a:ext>
              <a:ext uri="{28A0092B-C50C-407E-A947-70E740481C1C}">
                <a14:useLocalDpi xmlns:a14="http://schemas.microsoft.com/office/drawing/2010/main" val="0"/>
              </a:ext>
            </a:extLst>
          </a:blip>
          <a:srcRect r="79400" b="75200"/>
          <a:stretch/>
        </p:blipFill>
        <p:spPr>
          <a:xfrm>
            <a:off x="7509164" y="2040074"/>
            <a:ext cx="899593" cy="1082999"/>
          </a:xfrm>
          <a:prstGeom prst="rect">
            <a:avLst/>
          </a:prstGeom>
        </p:spPr>
      </p:pic>
      <p:sp>
        <p:nvSpPr>
          <p:cNvPr id="5" name="Rectangle 4"/>
          <p:cNvSpPr/>
          <p:nvPr/>
        </p:nvSpPr>
        <p:spPr>
          <a:xfrm>
            <a:off x="7674935" y="2449281"/>
            <a:ext cx="992579" cy="553998"/>
          </a:xfrm>
          <a:prstGeom prst="rect">
            <a:avLst/>
          </a:prstGeom>
        </p:spPr>
        <p:txBody>
          <a:bodyPr wrap="none">
            <a:spAutoFit/>
          </a:bodyPr>
          <a:lstStyle/>
          <a:p>
            <a:r>
              <a:rPr lang="vi-VN" sz="3000" dirty="0" smtClean="0">
                <a:solidFill>
                  <a:srgbClr val="FF0000"/>
                </a:solidFill>
                <a:latin typeface="Cambria" panose="02040503050406030204" pitchFamily="18" charset="0"/>
                <a:ea typeface="Cambria" panose="02040503050406030204" pitchFamily="18" charset="0"/>
              </a:rPr>
              <a:t>nắng</a:t>
            </a:r>
            <a:endParaRPr lang="en-US" sz="3000" dirty="0">
              <a:solidFill>
                <a:srgbClr val="FF0000"/>
              </a:solidFill>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450" b="24250" l="2050" r="22200"/>
                    </a14:imgEffect>
                  </a14:imgLayer>
                </a14:imgProps>
              </a:ext>
              <a:ext uri="{28A0092B-C50C-407E-A947-70E740481C1C}">
                <a14:useLocalDpi xmlns:a14="http://schemas.microsoft.com/office/drawing/2010/main" val="0"/>
              </a:ext>
            </a:extLst>
          </a:blip>
          <a:srcRect r="79400" b="75200"/>
          <a:stretch/>
        </p:blipFill>
        <p:spPr>
          <a:xfrm>
            <a:off x="7529569" y="2581573"/>
            <a:ext cx="899593" cy="1082999"/>
          </a:xfrm>
          <a:prstGeom prst="rect">
            <a:avLst/>
          </a:prstGeom>
        </p:spPr>
      </p:pic>
      <p:sp>
        <p:nvSpPr>
          <p:cNvPr id="15" name="Rectangle 14"/>
          <p:cNvSpPr/>
          <p:nvPr/>
        </p:nvSpPr>
        <p:spPr>
          <a:xfrm>
            <a:off x="7664992" y="2947010"/>
            <a:ext cx="879280" cy="553998"/>
          </a:xfrm>
          <a:prstGeom prst="rect">
            <a:avLst/>
          </a:prstGeom>
        </p:spPr>
        <p:txBody>
          <a:bodyPr wrap="square">
            <a:spAutoFit/>
          </a:bodyPr>
          <a:lstStyle/>
          <a:p>
            <a:r>
              <a:rPr lang="vi-VN" sz="3000" dirty="0">
                <a:solidFill>
                  <a:srgbClr val="FF0000"/>
                </a:solidFill>
                <a:latin typeface="Cambria" panose="02040503050406030204" pitchFamily="18" charset="0"/>
                <a:ea typeface="Cambria" panose="02040503050406030204" pitchFamily="18" charset="0"/>
              </a:rPr>
              <a:t>mây</a:t>
            </a:r>
            <a:endParaRPr lang="en-US" sz="3000" dirty="0">
              <a:solidFill>
                <a:srgbClr val="FF0000"/>
              </a:solidFill>
              <a:latin typeface="Cambria" panose="02040503050406030204" pitchFamily="18" charset="0"/>
              <a:ea typeface="Cambria" panose="02040503050406030204" pitchFamily="18" charset="0"/>
            </a:endParaRPr>
          </a:p>
        </p:txBody>
      </p:sp>
      <p:pic>
        <p:nvPicPr>
          <p:cNvPr id="16" name="Picture 1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450" b="24250" l="2050" r="22200"/>
                    </a14:imgEffect>
                  </a14:imgLayer>
                </a14:imgProps>
              </a:ext>
              <a:ext uri="{28A0092B-C50C-407E-A947-70E740481C1C}">
                <a14:useLocalDpi xmlns:a14="http://schemas.microsoft.com/office/drawing/2010/main" val="0"/>
              </a:ext>
            </a:extLst>
          </a:blip>
          <a:srcRect r="79400" b="75200"/>
          <a:stretch/>
        </p:blipFill>
        <p:spPr>
          <a:xfrm>
            <a:off x="5923670" y="3071839"/>
            <a:ext cx="899593" cy="1082999"/>
          </a:xfrm>
          <a:prstGeom prst="rect">
            <a:avLst/>
          </a:prstGeom>
        </p:spPr>
      </p:pic>
      <p:sp>
        <p:nvSpPr>
          <p:cNvPr id="17" name="Rectangle 16"/>
          <p:cNvSpPr/>
          <p:nvPr/>
        </p:nvSpPr>
        <p:spPr>
          <a:xfrm>
            <a:off x="6214508" y="3501008"/>
            <a:ext cx="879280" cy="553998"/>
          </a:xfrm>
          <a:prstGeom prst="rect">
            <a:avLst/>
          </a:prstGeom>
        </p:spPr>
        <p:txBody>
          <a:bodyPr wrap="square">
            <a:spAutoFit/>
          </a:bodyPr>
          <a:lstStyle/>
          <a:p>
            <a:r>
              <a:rPr lang="vi-VN" sz="3000" dirty="0">
                <a:solidFill>
                  <a:srgbClr val="FF0000"/>
                </a:solidFill>
                <a:latin typeface="Cambria" panose="02040503050406030204" pitchFamily="18" charset="0"/>
                <a:ea typeface="Cambria" panose="02040503050406030204" pitchFamily="18" charset="0"/>
              </a:rPr>
              <a:t>gió</a:t>
            </a:r>
            <a:endParaRPr lang="en-US" sz="3000" dirty="0">
              <a:solidFill>
                <a:srgbClr val="FF0000"/>
              </a:solidFill>
              <a:latin typeface="Cambria" panose="02040503050406030204" pitchFamily="18" charset="0"/>
              <a:ea typeface="Cambria" panose="02040503050406030204" pitchFamily="18" charset="0"/>
            </a:endParaRPr>
          </a:p>
        </p:txBody>
      </p:sp>
      <p:pic>
        <p:nvPicPr>
          <p:cNvPr id="18" name="Picture 17"/>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450" b="24250" l="2050" r="22200"/>
                    </a14:imgEffect>
                  </a14:imgLayer>
                </a14:imgProps>
              </a:ext>
              <a:ext uri="{28A0092B-C50C-407E-A947-70E740481C1C}">
                <a14:useLocalDpi xmlns:a14="http://schemas.microsoft.com/office/drawing/2010/main" val="0"/>
              </a:ext>
            </a:extLst>
          </a:blip>
          <a:srcRect r="79400" b="75200"/>
          <a:stretch/>
        </p:blipFill>
        <p:spPr>
          <a:xfrm>
            <a:off x="9732911" y="3034395"/>
            <a:ext cx="899593" cy="1082999"/>
          </a:xfrm>
          <a:prstGeom prst="rect">
            <a:avLst/>
          </a:prstGeom>
        </p:spPr>
      </p:pic>
      <p:sp>
        <p:nvSpPr>
          <p:cNvPr id="20" name="Rectangle 19"/>
          <p:cNvSpPr/>
          <p:nvPr/>
        </p:nvSpPr>
        <p:spPr>
          <a:xfrm>
            <a:off x="9886064" y="3501008"/>
            <a:ext cx="1123394" cy="553998"/>
          </a:xfrm>
          <a:prstGeom prst="rect">
            <a:avLst/>
          </a:prstGeom>
        </p:spPr>
        <p:txBody>
          <a:bodyPr wrap="square">
            <a:spAutoFit/>
          </a:bodyPr>
          <a:lstStyle/>
          <a:p>
            <a:r>
              <a:rPr lang="vi-VN" sz="3000" dirty="0">
                <a:solidFill>
                  <a:srgbClr val="FF0000"/>
                </a:solidFill>
                <a:latin typeface="Cambria" panose="02040503050406030204" pitchFamily="18" charset="0"/>
                <a:ea typeface="Cambria" panose="02040503050406030204" pitchFamily="18" charset="0"/>
              </a:rPr>
              <a:t>chớp</a:t>
            </a:r>
            <a:endParaRPr lang="en-US" sz="3000" dirty="0">
              <a:solidFill>
                <a:srgbClr val="FF0000"/>
              </a:solidFill>
              <a:latin typeface="Cambria" panose="02040503050406030204" pitchFamily="18" charset="0"/>
              <a:ea typeface="Cambria" panose="02040503050406030204" pitchFamily="18" charset="0"/>
            </a:endParaRPr>
          </a:p>
        </p:txBody>
      </p:sp>
      <p:pic>
        <p:nvPicPr>
          <p:cNvPr id="21" name="Picture 2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450" b="24250" l="2050" r="22200"/>
                    </a14:imgEffect>
                  </a14:imgLayer>
                </a14:imgProps>
              </a:ext>
              <a:ext uri="{28A0092B-C50C-407E-A947-70E740481C1C}">
                <a14:useLocalDpi xmlns:a14="http://schemas.microsoft.com/office/drawing/2010/main" val="0"/>
              </a:ext>
            </a:extLst>
          </a:blip>
          <a:srcRect r="79400" b="75200"/>
          <a:stretch/>
        </p:blipFill>
        <p:spPr>
          <a:xfrm>
            <a:off x="7483905" y="3578555"/>
            <a:ext cx="899593" cy="1082999"/>
          </a:xfrm>
          <a:prstGeom prst="rect">
            <a:avLst/>
          </a:prstGeom>
        </p:spPr>
      </p:pic>
      <p:sp>
        <p:nvSpPr>
          <p:cNvPr id="22" name="Rectangle 21"/>
          <p:cNvSpPr/>
          <p:nvPr/>
        </p:nvSpPr>
        <p:spPr>
          <a:xfrm>
            <a:off x="7755023" y="4036916"/>
            <a:ext cx="1123394" cy="553998"/>
          </a:xfrm>
          <a:prstGeom prst="rect">
            <a:avLst/>
          </a:prstGeom>
        </p:spPr>
        <p:txBody>
          <a:bodyPr wrap="square">
            <a:spAutoFit/>
          </a:bodyPr>
          <a:lstStyle/>
          <a:p>
            <a:r>
              <a:rPr lang="vi-VN" sz="3000" dirty="0">
                <a:solidFill>
                  <a:srgbClr val="FF0000"/>
                </a:solidFill>
                <a:latin typeface="Cambria" panose="02040503050406030204" pitchFamily="18" charset="0"/>
                <a:ea typeface="Cambria" panose="02040503050406030204" pitchFamily="18" charset="0"/>
              </a:rPr>
              <a:t>sấm</a:t>
            </a:r>
            <a:endParaRPr lang="en-US" sz="3000" dirty="0">
              <a:solidFill>
                <a:srgbClr val="FF0000"/>
              </a:solidFill>
              <a:latin typeface="Cambria" panose="02040503050406030204" pitchFamily="18" charset="0"/>
              <a:ea typeface="Cambria" panose="02040503050406030204" pitchFamily="18" charset="0"/>
            </a:endParaRPr>
          </a:p>
        </p:txBody>
      </p:sp>
      <p:pic>
        <p:nvPicPr>
          <p:cNvPr id="23" name="Picture 2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450" b="24250" l="2050" r="22200"/>
                    </a14:imgEffect>
                  </a14:imgLayer>
                </a14:imgProps>
              </a:ext>
              <a:ext uri="{28A0092B-C50C-407E-A947-70E740481C1C}">
                <a14:useLocalDpi xmlns:a14="http://schemas.microsoft.com/office/drawing/2010/main" val="0"/>
              </a:ext>
            </a:extLst>
          </a:blip>
          <a:srcRect r="79400" b="75200"/>
          <a:stretch/>
        </p:blipFill>
        <p:spPr>
          <a:xfrm>
            <a:off x="3553832" y="4033629"/>
            <a:ext cx="899593" cy="1082999"/>
          </a:xfrm>
          <a:prstGeom prst="rect">
            <a:avLst/>
          </a:prstGeom>
        </p:spPr>
      </p:pic>
      <p:sp>
        <p:nvSpPr>
          <p:cNvPr id="24" name="Rectangle 23"/>
          <p:cNvSpPr/>
          <p:nvPr/>
        </p:nvSpPr>
        <p:spPr>
          <a:xfrm>
            <a:off x="3706119" y="4531186"/>
            <a:ext cx="1123394" cy="553998"/>
          </a:xfrm>
          <a:prstGeom prst="rect">
            <a:avLst/>
          </a:prstGeom>
        </p:spPr>
        <p:txBody>
          <a:bodyPr wrap="square">
            <a:spAutoFit/>
          </a:bodyPr>
          <a:lstStyle/>
          <a:p>
            <a:r>
              <a:rPr lang="vi-VN" sz="3000" dirty="0">
                <a:solidFill>
                  <a:srgbClr val="FF0000"/>
                </a:solidFill>
                <a:latin typeface="Cambria" panose="02040503050406030204" pitchFamily="18" charset="0"/>
                <a:ea typeface="Cambria" panose="02040503050406030204" pitchFamily="18" charset="0"/>
              </a:rPr>
              <a:t>mưa</a:t>
            </a:r>
            <a:endParaRPr lang="en-US" sz="3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19535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xit" presetSubtype="4" fill="hold" nodeType="clickEffect">
                                  <p:stCondLst>
                                    <p:cond delay="0"/>
                                  </p:stCondLst>
                                  <p:childTnLst>
                                    <p:animEffect transition="out" filter="wipe(down)">
                                      <p:cBhvr>
                                        <p:cTn id="19" dur="500"/>
                                        <p:tgtEl>
                                          <p:spTgt spid="14"/>
                                        </p:tgtEl>
                                      </p:cBhvr>
                                    </p:animEffect>
                                    <p:set>
                                      <p:cBhvr>
                                        <p:cTn id="20" dur="1" fill="hold">
                                          <p:stCondLst>
                                            <p:cond delay="499"/>
                                          </p:stCondLst>
                                        </p:cTn>
                                        <p:tgtEl>
                                          <p:spTgt spid="14"/>
                                        </p:tgtEl>
                                        <p:attrNameLst>
                                          <p:attrName>style.visibility</p:attrName>
                                        </p:attrNameLst>
                                      </p:cBhvr>
                                      <p:to>
                                        <p:strVal val="hidden"/>
                                      </p:to>
                                    </p:set>
                                  </p:childTnLst>
                                </p:cTn>
                              </p:par>
                              <p:par>
                                <p:cTn id="21" presetID="6" presetClass="entr" presetSubtype="16"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20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xit" presetSubtype="4" fill="hold" nodeType="clickEffect">
                                  <p:stCondLst>
                                    <p:cond delay="0"/>
                                  </p:stCondLst>
                                  <p:childTnLst>
                                    <p:animEffect transition="out" filter="wipe(down)">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par>
                                <p:cTn id="29" presetID="6" presetClass="entr" presetSubtype="16"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circle(in)">
                                      <p:cBhvr>
                                        <p:cTn id="31" dur="20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xit" presetSubtype="4" fill="hold" nodeType="clickEffect">
                                  <p:stCondLst>
                                    <p:cond delay="0"/>
                                  </p:stCondLst>
                                  <p:childTnLst>
                                    <p:animEffect transition="out" filter="wipe(down)">
                                      <p:cBhvr>
                                        <p:cTn id="35" dur="500"/>
                                        <p:tgtEl>
                                          <p:spTgt spid="18"/>
                                        </p:tgtEl>
                                      </p:cBhvr>
                                    </p:animEffect>
                                    <p:set>
                                      <p:cBhvr>
                                        <p:cTn id="36" dur="1" fill="hold">
                                          <p:stCondLst>
                                            <p:cond delay="499"/>
                                          </p:stCondLst>
                                        </p:cTn>
                                        <p:tgtEl>
                                          <p:spTgt spid="18"/>
                                        </p:tgtEl>
                                        <p:attrNameLst>
                                          <p:attrName>style.visibility</p:attrName>
                                        </p:attrNameLst>
                                      </p:cBhvr>
                                      <p:to>
                                        <p:strVal val="hidden"/>
                                      </p:to>
                                    </p:set>
                                  </p:childTnLst>
                                </p:cTn>
                              </p:par>
                              <p:par>
                                <p:cTn id="37" presetID="6" presetClass="entr" presetSubtype="16"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circle(in)">
                                      <p:cBhvr>
                                        <p:cTn id="39" dur="20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xit" presetSubtype="4" fill="hold" nodeType="clickEffect">
                                  <p:stCondLst>
                                    <p:cond delay="0"/>
                                  </p:stCondLst>
                                  <p:childTnLst>
                                    <p:animEffect transition="out" filter="wipe(down)">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par>
                                <p:cTn id="45" presetID="6" presetClass="entr" presetSubtype="16"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circle(in)">
                                      <p:cBhvr>
                                        <p:cTn id="47" dur="20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xit" presetSubtype="4" fill="hold" nodeType="clickEffect">
                                  <p:stCondLst>
                                    <p:cond delay="0"/>
                                  </p:stCondLst>
                                  <p:childTnLst>
                                    <p:animEffect transition="out" filter="wipe(down)">
                                      <p:cBhvr>
                                        <p:cTn id="51" dur="500"/>
                                        <p:tgtEl>
                                          <p:spTgt spid="23"/>
                                        </p:tgtEl>
                                      </p:cBhvr>
                                    </p:animEffect>
                                    <p:set>
                                      <p:cBhvr>
                                        <p:cTn id="52" dur="1" fill="hold">
                                          <p:stCondLst>
                                            <p:cond delay="499"/>
                                          </p:stCondLst>
                                        </p:cTn>
                                        <p:tgtEl>
                                          <p:spTgt spid="23"/>
                                        </p:tgtEl>
                                        <p:attrNameLst>
                                          <p:attrName>style.visibility</p:attrName>
                                        </p:attrNameLst>
                                      </p:cBhvr>
                                      <p:to>
                                        <p:strVal val="hidden"/>
                                      </p:to>
                                    </p:set>
                                  </p:childTnLst>
                                </p:cTn>
                              </p:par>
                              <p:par>
                                <p:cTn id="53" presetID="6" presetClass="entr" presetSubtype="16"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circle(in)">
                                      <p:cBhvr>
                                        <p:cTn id="55"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5" grpId="0"/>
      <p:bldP spid="17" grpId="0"/>
      <p:bldP spid="20" grpId="0"/>
      <p:bldP spid="22"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a:extLst>
              <a:ext uri="{FF2B5EF4-FFF2-40B4-BE49-F238E27FC236}">
                <a16:creationId xmlns:a16="http://schemas.microsoft.com/office/drawing/2014/main" xmlns="" id="{78C1C260-A392-4604-BDC6-45A60B928D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54" r="7270"/>
          <a:stretch/>
        </p:blipFill>
        <p:spPr>
          <a:xfrm>
            <a:off x="29742" y="0"/>
            <a:ext cx="12192001" cy="6858000"/>
          </a:xfrm>
          <a:prstGeom prst="rect">
            <a:avLst/>
          </a:prstGeom>
        </p:spPr>
      </p:pic>
      <p:sp>
        <p:nvSpPr>
          <p:cNvPr id="2" name="Rectangle 1"/>
          <p:cNvSpPr/>
          <p:nvPr/>
        </p:nvSpPr>
        <p:spPr>
          <a:xfrm>
            <a:off x="2989922" y="1328723"/>
            <a:ext cx="7272808" cy="4524315"/>
          </a:xfrm>
          <a:prstGeom prst="rect">
            <a:avLst/>
          </a:prstGeom>
        </p:spPr>
        <p:txBody>
          <a:bodyPr wrap="square">
            <a:spAutoFit/>
          </a:bodyPr>
          <a:lstStyle/>
          <a:p>
            <a:pPr marL="514350" indent="-514350" algn="just">
              <a:buAutoNum type="alphaLcPeriod"/>
            </a:pPr>
            <a:r>
              <a:rPr lang="en-US" sz="3000" b="1" dirty="0" err="1">
                <a:solidFill>
                  <a:srgbClr val="000000"/>
                </a:solidFill>
                <a:latin typeface="Cambria" panose="02040503050406030204" pitchFamily="18" charset="0"/>
                <a:ea typeface="Cambria" panose="02040503050406030204" pitchFamily="18" charset="0"/>
              </a:rPr>
              <a:t>Chỉ</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một</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buổi</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trong</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ngày</a:t>
            </a:r>
            <a:r>
              <a:rPr lang="en-US" sz="3000" b="1" dirty="0">
                <a:solidFill>
                  <a:srgbClr val="000000"/>
                </a:solidFill>
                <a:latin typeface="Cambria" panose="02040503050406030204" pitchFamily="18" charset="0"/>
                <a:ea typeface="Cambria" panose="02040503050406030204" pitchFamily="18" charset="0"/>
              </a:rPr>
              <a:t>. </a:t>
            </a:r>
            <a:endParaRPr lang="vi-VN" sz="3000" b="1" dirty="0">
              <a:solidFill>
                <a:srgbClr val="000000"/>
              </a:solidFill>
              <a:latin typeface="Cambria" panose="02040503050406030204" pitchFamily="18" charset="0"/>
              <a:ea typeface="Cambria" panose="02040503050406030204" pitchFamily="18" charset="0"/>
            </a:endParaRPr>
          </a:p>
          <a:p>
            <a:pPr algn="just"/>
            <a:endParaRPr lang="vi-VN" sz="3000" b="1" dirty="0">
              <a:solidFill>
                <a:srgbClr val="000000"/>
              </a:solidFill>
              <a:latin typeface="Cambria" panose="02040503050406030204" pitchFamily="18" charset="0"/>
              <a:ea typeface="Cambria" panose="02040503050406030204" pitchFamily="18" charset="0"/>
            </a:endParaRPr>
          </a:p>
          <a:p>
            <a:pPr algn="just"/>
            <a:endParaRPr lang="vi-VN" sz="3000" b="1" dirty="0">
              <a:solidFill>
                <a:srgbClr val="000000"/>
              </a:solidFill>
              <a:latin typeface="Cambria" panose="02040503050406030204" pitchFamily="18" charset="0"/>
              <a:ea typeface="Cambria" panose="02040503050406030204" pitchFamily="18" charset="0"/>
            </a:endParaRPr>
          </a:p>
          <a:p>
            <a:pPr algn="just"/>
            <a:endParaRPr lang="en-US" sz="3000" b="1" dirty="0">
              <a:solidFill>
                <a:srgbClr val="000000"/>
              </a:solidFill>
              <a:latin typeface="Cambria" panose="02040503050406030204" pitchFamily="18" charset="0"/>
              <a:ea typeface="Cambria" panose="02040503050406030204" pitchFamily="18" charset="0"/>
            </a:endParaRPr>
          </a:p>
          <a:p>
            <a:pPr algn="just"/>
            <a:r>
              <a:rPr lang="en-US" sz="3000" b="1" dirty="0">
                <a:solidFill>
                  <a:srgbClr val="000000"/>
                </a:solidFill>
                <a:latin typeface="Cambria" panose="02040503050406030204" pitchFamily="18" charset="0"/>
                <a:ea typeface="Cambria" panose="02040503050406030204" pitchFamily="18" charset="0"/>
              </a:rPr>
              <a:t>b. </a:t>
            </a:r>
            <a:r>
              <a:rPr lang="en-US" sz="3000" b="1" dirty="0" err="1">
                <a:solidFill>
                  <a:srgbClr val="000000"/>
                </a:solidFill>
                <a:latin typeface="Cambria" panose="02040503050406030204" pitchFamily="18" charset="0"/>
                <a:ea typeface="Cambria" panose="02040503050406030204" pitchFamily="18" charset="0"/>
              </a:rPr>
              <a:t>Chỉ</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một</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ngày</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trong</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tuần</a:t>
            </a:r>
            <a:r>
              <a:rPr lang="en-US" sz="3000" b="1" dirty="0">
                <a:solidFill>
                  <a:srgbClr val="000000"/>
                </a:solidFill>
                <a:latin typeface="Cambria" panose="02040503050406030204" pitchFamily="18" charset="0"/>
                <a:ea typeface="Cambria" panose="02040503050406030204" pitchFamily="18" charset="0"/>
              </a:rPr>
              <a:t>.</a:t>
            </a:r>
            <a:endParaRPr lang="vi-VN" sz="3000" b="1" dirty="0">
              <a:solidFill>
                <a:srgbClr val="000000"/>
              </a:solidFill>
              <a:latin typeface="Cambria" panose="02040503050406030204" pitchFamily="18" charset="0"/>
              <a:ea typeface="Cambria" panose="02040503050406030204" pitchFamily="18" charset="0"/>
            </a:endParaRPr>
          </a:p>
          <a:p>
            <a:pPr algn="just"/>
            <a:endParaRPr lang="en-US" sz="3000" b="1" dirty="0">
              <a:solidFill>
                <a:srgbClr val="000000"/>
              </a:solidFill>
              <a:latin typeface="Cambria" panose="02040503050406030204" pitchFamily="18" charset="0"/>
              <a:ea typeface="Cambria" panose="02040503050406030204" pitchFamily="18" charset="0"/>
            </a:endParaRPr>
          </a:p>
          <a:p>
            <a:pPr algn="just"/>
            <a:endParaRPr lang="vi-VN" sz="3000" b="1" dirty="0">
              <a:solidFill>
                <a:srgbClr val="000000"/>
              </a:solidFill>
              <a:latin typeface="Cambria" panose="02040503050406030204" pitchFamily="18" charset="0"/>
              <a:ea typeface="Cambria" panose="02040503050406030204" pitchFamily="18" charset="0"/>
            </a:endParaRPr>
          </a:p>
          <a:p>
            <a:pPr algn="just"/>
            <a:endParaRPr lang="vi-VN" sz="3000" b="1" dirty="0">
              <a:solidFill>
                <a:srgbClr val="000000"/>
              </a:solidFill>
              <a:latin typeface="Cambria" panose="02040503050406030204" pitchFamily="18" charset="0"/>
              <a:ea typeface="Cambria" panose="02040503050406030204" pitchFamily="18" charset="0"/>
            </a:endParaRPr>
          </a:p>
          <a:p>
            <a:pPr algn="just"/>
            <a:r>
              <a:rPr lang="en-US" sz="3000" b="1" dirty="0">
                <a:solidFill>
                  <a:srgbClr val="000000"/>
                </a:solidFill>
                <a:latin typeface="Cambria" panose="02040503050406030204" pitchFamily="18" charset="0"/>
                <a:ea typeface="Cambria" panose="02040503050406030204" pitchFamily="18" charset="0"/>
              </a:rPr>
              <a:t>c. </a:t>
            </a:r>
            <a:r>
              <a:rPr lang="en-US" sz="3000" b="1" dirty="0" err="1">
                <a:solidFill>
                  <a:srgbClr val="000000"/>
                </a:solidFill>
                <a:latin typeface="Cambria" panose="02040503050406030204" pitchFamily="18" charset="0"/>
                <a:ea typeface="Cambria" panose="02040503050406030204" pitchFamily="18" charset="0"/>
              </a:rPr>
              <a:t>Chỉ</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một</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mùa</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trong</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năm</a:t>
            </a:r>
            <a:r>
              <a:rPr lang="en-US" sz="3000" b="1" dirty="0">
                <a:solidFill>
                  <a:srgbClr val="000000"/>
                </a:solidFill>
                <a:latin typeface="Cambria" panose="02040503050406030204" pitchFamily="18" charset="0"/>
                <a:ea typeface="Cambria" panose="02040503050406030204" pitchFamily="18" charset="0"/>
              </a:rPr>
              <a:t>.</a:t>
            </a:r>
            <a:endParaRPr lang="vi-VN" sz="3000" b="1" dirty="0">
              <a:solidFill>
                <a:srgbClr val="000000"/>
              </a:solidFill>
              <a:latin typeface="Cambria" panose="02040503050406030204" pitchFamily="18" charset="0"/>
              <a:ea typeface="Cambria" panose="02040503050406030204" pitchFamily="18" charset="0"/>
            </a:endParaRPr>
          </a:p>
          <a:p>
            <a:r>
              <a:rPr lang="vi-VN" dirty="0"/>
              <a:t> </a:t>
            </a:r>
            <a:endParaRPr lang="en-US" b="0" i="0" dirty="0">
              <a:solidFill>
                <a:srgbClr val="000000"/>
              </a:solidFill>
              <a:effectLst/>
              <a:latin typeface="OpenSans"/>
            </a:endParaRPr>
          </a:p>
        </p:txBody>
      </p:sp>
      <p:sp>
        <p:nvSpPr>
          <p:cNvPr id="6" name="Text Box 2">
            <a:extLst>
              <a:ext uri="{FF2B5EF4-FFF2-40B4-BE49-F238E27FC236}">
                <a16:creationId xmlns:a16="http://schemas.microsoft.com/office/drawing/2014/main" xmlns="" id="{EE95ACD3-0C30-466A-AB0D-27835C5FDC31}"/>
              </a:ext>
            </a:extLst>
          </p:cNvPr>
          <p:cNvSpPr txBox="1">
            <a:spLocks noChangeArrowheads="1"/>
          </p:cNvSpPr>
          <p:nvPr/>
        </p:nvSpPr>
        <p:spPr bwMode="auto">
          <a:xfrm>
            <a:off x="1271464" y="135110"/>
            <a:ext cx="9144000" cy="1371600"/>
          </a:xfrm>
          <a:custGeom>
            <a:avLst/>
            <a:gdLst>
              <a:gd name="connsiteX0" fmla="*/ 0 w 7924800"/>
              <a:gd name="connsiteY0" fmla="*/ 0 h 895826"/>
              <a:gd name="connsiteX1" fmla="*/ 724553 w 7924800"/>
              <a:gd name="connsiteY1" fmla="*/ 0 h 895826"/>
              <a:gd name="connsiteX2" fmla="*/ 1290610 w 7924800"/>
              <a:gd name="connsiteY2" fmla="*/ 0 h 895826"/>
              <a:gd name="connsiteX3" fmla="*/ 1698171 w 7924800"/>
              <a:gd name="connsiteY3" fmla="*/ 0 h 895826"/>
              <a:gd name="connsiteX4" fmla="*/ 2343477 w 7924800"/>
              <a:gd name="connsiteY4" fmla="*/ 0 h 895826"/>
              <a:gd name="connsiteX5" fmla="*/ 2671790 w 7924800"/>
              <a:gd name="connsiteY5" fmla="*/ 0 h 895826"/>
              <a:gd name="connsiteX6" fmla="*/ 3079351 w 7924800"/>
              <a:gd name="connsiteY6" fmla="*/ 0 h 895826"/>
              <a:gd name="connsiteX7" fmla="*/ 3407664 w 7924800"/>
              <a:gd name="connsiteY7" fmla="*/ 0 h 895826"/>
              <a:gd name="connsiteX8" fmla="*/ 4052969 w 7924800"/>
              <a:gd name="connsiteY8" fmla="*/ 0 h 895826"/>
              <a:gd name="connsiteX9" fmla="*/ 4381282 w 7924800"/>
              <a:gd name="connsiteY9" fmla="*/ 0 h 895826"/>
              <a:gd name="connsiteX10" fmla="*/ 4788843 w 7924800"/>
              <a:gd name="connsiteY10" fmla="*/ 0 h 895826"/>
              <a:gd name="connsiteX11" fmla="*/ 5354901 w 7924800"/>
              <a:gd name="connsiteY11" fmla="*/ 0 h 895826"/>
              <a:gd name="connsiteX12" fmla="*/ 6000206 w 7924800"/>
              <a:gd name="connsiteY12" fmla="*/ 0 h 895826"/>
              <a:gd name="connsiteX13" fmla="*/ 6566263 w 7924800"/>
              <a:gd name="connsiteY13" fmla="*/ 0 h 895826"/>
              <a:gd name="connsiteX14" fmla="*/ 7053072 w 7924800"/>
              <a:gd name="connsiteY14" fmla="*/ 0 h 895826"/>
              <a:gd name="connsiteX15" fmla="*/ 7381385 w 7924800"/>
              <a:gd name="connsiteY15" fmla="*/ 0 h 895826"/>
              <a:gd name="connsiteX16" fmla="*/ 7924800 w 7924800"/>
              <a:gd name="connsiteY16" fmla="*/ 0 h 895826"/>
              <a:gd name="connsiteX17" fmla="*/ 7924800 w 7924800"/>
              <a:gd name="connsiteY17" fmla="*/ 582081 h 895826"/>
              <a:gd name="connsiteX18" fmla="*/ 7374740 w 7924800"/>
              <a:gd name="connsiteY18" fmla="*/ 582081 h 895826"/>
              <a:gd name="connsiteX19" fmla="*/ 6747671 w 7924800"/>
              <a:gd name="connsiteY19" fmla="*/ 582081 h 895826"/>
              <a:gd name="connsiteX20" fmla="*/ 6120602 w 7924800"/>
              <a:gd name="connsiteY20" fmla="*/ 582081 h 895826"/>
              <a:gd name="connsiteX21" fmla="*/ 5647550 w 7924800"/>
              <a:gd name="connsiteY21" fmla="*/ 582081 h 895826"/>
              <a:gd name="connsiteX22" fmla="*/ 5097490 w 7924800"/>
              <a:gd name="connsiteY22" fmla="*/ 582081 h 895826"/>
              <a:gd name="connsiteX23" fmla="*/ 4585934 w 7924800"/>
              <a:gd name="connsiteY23" fmla="*/ 582081 h 895826"/>
              <a:gd name="connsiteX24" fmla="*/ 4074378 w 7924800"/>
              <a:gd name="connsiteY24" fmla="*/ 582081 h 895826"/>
              <a:gd name="connsiteX25" fmla="*/ 4074378 w 7924800"/>
              <a:gd name="connsiteY25" fmla="*/ 671870 h 895826"/>
              <a:gd name="connsiteX26" fmla="*/ 4186357 w 7924800"/>
              <a:gd name="connsiteY26" fmla="*/ 671870 h 895826"/>
              <a:gd name="connsiteX27" fmla="*/ 3962400 w 7924800"/>
              <a:gd name="connsiteY27" fmla="*/ 895826 h 895826"/>
              <a:gd name="connsiteX28" fmla="*/ 3738444 w 7924800"/>
              <a:gd name="connsiteY28" fmla="*/ 671870 h 895826"/>
              <a:gd name="connsiteX29" fmla="*/ 3850422 w 7924800"/>
              <a:gd name="connsiteY29" fmla="*/ 671870 h 895826"/>
              <a:gd name="connsiteX30" fmla="*/ 3850422 w 7924800"/>
              <a:gd name="connsiteY30" fmla="*/ 582081 h 895826"/>
              <a:gd name="connsiteX31" fmla="*/ 3415874 w 7924800"/>
              <a:gd name="connsiteY31" fmla="*/ 582081 h 895826"/>
              <a:gd name="connsiteX32" fmla="*/ 2865814 w 7924800"/>
              <a:gd name="connsiteY32" fmla="*/ 582081 h 895826"/>
              <a:gd name="connsiteX33" fmla="*/ 2392762 w 7924800"/>
              <a:gd name="connsiteY33" fmla="*/ 582081 h 895826"/>
              <a:gd name="connsiteX34" fmla="*/ 1881206 w 7924800"/>
              <a:gd name="connsiteY34" fmla="*/ 582081 h 895826"/>
              <a:gd name="connsiteX35" fmla="*/ 1331146 w 7924800"/>
              <a:gd name="connsiteY35" fmla="*/ 582081 h 895826"/>
              <a:gd name="connsiteX36" fmla="*/ 781086 w 7924800"/>
              <a:gd name="connsiteY36" fmla="*/ 582081 h 895826"/>
              <a:gd name="connsiteX37" fmla="*/ 0 w 7924800"/>
              <a:gd name="connsiteY37" fmla="*/ 582081 h 895826"/>
              <a:gd name="connsiteX38" fmla="*/ 0 w 7924800"/>
              <a:gd name="connsiteY38" fmla="*/ 0 h 89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924800" h="895826" fill="none" extrusionOk="0">
                <a:moveTo>
                  <a:pt x="0" y="0"/>
                </a:moveTo>
                <a:cubicBezTo>
                  <a:pt x="305129" y="-38766"/>
                  <a:pt x="442917" y="52351"/>
                  <a:pt x="724553" y="0"/>
                </a:cubicBezTo>
                <a:cubicBezTo>
                  <a:pt x="1006189" y="-52351"/>
                  <a:pt x="1046243" y="61047"/>
                  <a:pt x="1290610" y="0"/>
                </a:cubicBezTo>
                <a:cubicBezTo>
                  <a:pt x="1534977" y="-61047"/>
                  <a:pt x="1587768" y="29721"/>
                  <a:pt x="1698171" y="0"/>
                </a:cubicBezTo>
                <a:cubicBezTo>
                  <a:pt x="1808574" y="-29721"/>
                  <a:pt x="2141981" y="69451"/>
                  <a:pt x="2343477" y="0"/>
                </a:cubicBezTo>
                <a:cubicBezTo>
                  <a:pt x="2544973" y="-69451"/>
                  <a:pt x="2532841" y="36547"/>
                  <a:pt x="2671790" y="0"/>
                </a:cubicBezTo>
                <a:cubicBezTo>
                  <a:pt x="2810739" y="-36547"/>
                  <a:pt x="2926224" y="36905"/>
                  <a:pt x="3079351" y="0"/>
                </a:cubicBezTo>
                <a:cubicBezTo>
                  <a:pt x="3232478" y="-36905"/>
                  <a:pt x="3273183" y="18901"/>
                  <a:pt x="3407664" y="0"/>
                </a:cubicBezTo>
                <a:cubicBezTo>
                  <a:pt x="3542145" y="-18901"/>
                  <a:pt x="3913511" y="22887"/>
                  <a:pt x="4052969" y="0"/>
                </a:cubicBezTo>
                <a:cubicBezTo>
                  <a:pt x="4192428" y="-22887"/>
                  <a:pt x="4256889" y="19311"/>
                  <a:pt x="4381282" y="0"/>
                </a:cubicBezTo>
                <a:cubicBezTo>
                  <a:pt x="4505675" y="-19311"/>
                  <a:pt x="4689110" y="13626"/>
                  <a:pt x="4788843" y="0"/>
                </a:cubicBezTo>
                <a:cubicBezTo>
                  <a:pt x="4888576" y="-13626"/>
                  <a:pt x="5235858" y="53961"/>
                  <a:pt x="5354901" y="0"/>
                </a:cubicBezTo>
                <a:cubicBezTo>
                  <a:pt x="5473944" y="-53961"/>
                  <a:pt x="5817382" y="25963"/>
                  <a:pt x="6000206" y="0"/>
                </a:cubicBezTo>
                <a:cubicBezTo>
                  <a:pt x="6183031" y="-25963"/>
                  <a:pt x="6444949" y="56023"/>
                  <a:pt x="6566263" y="0"/>
                </a:cubicBezTo>
                <a:cubicBezTo>
                  <a:pt x="6687577" y="-56023"/>
                  <a:pt x="6934947" y="51299"/>
                  <a:pt x="7053072" y="0"/>
                </a:cubicBezTo>
                <a:cubicBezTo>
                  <a:pt x="7171197" y="-51299"/>
                  <a:pt x="7238421" y="23748"/>
                  <a:pt x="7381385" y="0"/>
                </a:cubicBezTo>
                <a:cubicBezTo>
                  <a:pt x="7524349" y="-23748"/>
                  <a:pt x="7795397" y="56869"/>
                  <a:pt x="7924800" y="0"/>
                </a:cubicBezTo>
                <a:cubicBezTo>
                  <a:pt x="7985807" y="136329"/>
                  <a:pt x="7857803" y="291979"/>
                  <a:pt x="7924800" y="582081"/>
                </a:cubicBezTo>
                <a:cubicBezTo>
                  <a:pt x="7668361" y="599562"/>
                  <a:pt x="7491376" y="518679"/>
                  <a:pt x="7374740" y="582081"/>
                </a:cubicBezTo>
                <a:cubicBezTo>
                  <a:pt x="7258104" y="645483"/>
                  <a:pt x="6928660" y="568383"/>
                  <a:pt x="6747671" y="582081"/>
                </a:cubicBezTo>
                <a:cubicBezTo>
                  <a:pt x="6566682" y="595779"/>
                  <a:pt x="6330299" y="508300"/>
                  <a:pt x="6120602" y="582081"/>
                </a:cubicBezTo>
                <a:cubicBezTo>
                  <a:pt x="5910905" y="655862"/>
                  <a:pt x="5769272" y="562068"/>
                  <a:pt x="5647550" y="582081"/>
                </a:cubicBezTo>
                <a:cubicBezTo>
                  <a:pt x="5525828" y="602094"/>
                  <a:pt x="5339748" y="570008"/>
                  <a:pt x="5097490" y="582081"/>
                </a:cubicBezTo>
                <a:cubicBezTo>
                  <a:pt x="4855232" y="594154"/>
                  <a:pt x="4767487" y="526843"/>
                  <a:pt x="4585934" y="582081"/>
                </a:cubicBezTo>
                <a:cubicBezTo>
                  <a:pt x="4404381" y="637319"/>
                  <a:pt x="4303665" y="543913"/>
                  <a:pt x="4074378" y="582081"/>
                </a:cubicBezTo>
                <a:cubicBezTo>
                  <a:pt x="4080629" y="618958"/>
                  <a:pt x="4064990" y="627283"/>
                  <a:pt x="4074378" y="671870"/>
                </a:cubicBezTo>
                <a:cubicBezTo>
                  <a:pt x="4103021" y="664981"/>
                  <a:pt x="4135359" y="682498"/>
                  <a:pt x="4186357" y="671870"/>
                </a:cubicBezTo>
                <a:cubicBezTo>
                  <a:pt x="4094011" y="803160"/>
                  <a:pt x="4038561" y="789249"/>
                  <a:pt x="3962400" y="895826"/>
                </a:cubicBezTo>
                <a:cubicBezTo>
                  <a:pt x="3860959" y="808972"/>
                  <a:pt x="3832223" y="740087"/>
                  <a:pt x="3738444" y="671870"/>
                </a:cubicBezTo>
                <a:cubicBezTo>
                  <a:pt x="3784560" y="660012"/>
                  <a:pt x="3819864" y="674485"/>
                  <a:pt x="3850422" y="671870"/>
                </a:cubicBezTo>
                <a:cubicBezTo>
                  <a:pt x="3840750" y="639959"/>
                  <a:pt x="3858079" y="606047"/>
                  <a:pt x="3850422" y="582081"/>
                </a:cubicBezTo>
                <a:cubicBezTo>
                  <a:pt x="3644582" y="592033"/>
                  <a:pt x="3603789" y="539743"/>
                  <a:pt x="3415874" y="582081"/>
                </a:cubicBezTo>
                <a:cubicBezTo>
                  <a:pt x="3227959" y="624419"/>
                  <a:pt x="3048520" y="577548"/>
                  <a:pt x="2865814" y="582081"/>
                </a:cubicBezTo>
                <a:cubicBezTo>
                  <a:pt x="2683108" y="586614"/>
                  <a:pt x="2528425" y="533925"/>
                  <a:pt x="2392762" y="582081"/>
                </a:cubicBezTo>
                <a:cubicBezTo>
                  <a:pt x="2257099" y="630237"/>
                  <a:pt x="1985496" y="531944"/>
                  <a:pt x="1881206" y="582081"/>
                </a:cubicBezTo>
                <a:cubicBezTo>
                  <a:pt x="1776916" y="632218"/>
                  <a:pt x="1572904" y="571749"/>
                  <a:pt x="1331146" y="582081"/>
                </a:cubicBezTo>
                <a:cubicBezTo>
                  <a:pt x="1089388" y="592413"/>
                  <a:pt x="911020" y="554116"/>
                  <a:pt x="781086" y="582081"/>
                </a:cubicBezTo>
                <a:cubicBezTo>
                  <a:pt x="651152" y="610046"/>
                  <a:pt x="335359" y="496377"/>
                  <a:pt x="0" y="582081"/>
                </a:cubicBezTo>
                <a:cubicBezTo>
                  <a:pt x="-69156" y="439783"/>
                  <a:pt x="9102" y="122872"/>
                  <a:pt x="0" y="0"/>
                </a:cubicBezTo>
                <a:close/>
              </a:path>
              <a:path w="7924800" h="895826" stroke="0" extrusionOk="0">
                <a:moveTo>
                  <a:pt x="0" y="0"/>
                </a:moveTo>
                <a:cubicBezTo>
                  <a:pt x="128691" y="-16047"/>
                  <a:pt x="183809" y="14898"/>
                  <a:pt x="328313" y="0"/>
                </a:cubicBezTo>
                <a:cubicBezTo>
                  <a:pt x="472817" y="-14898"/>
                  <a:pt x="676543" y="46779"/>
                  <a:pt x="894370" y="0"/>
                </a:cubicBezTo>
                <a:cubicBezTo>
                  <a:pt x="1112197" y="-46779"/>
                  <a:pt x="1333803" y="328"/>
                  <a:pt x="1539675" y="0"/>
                </a:cubicBezTo>
                <a:cubicBezTo>
                  <a:pt x="1745548" y="-328"/>
                  <a:pt x="1747776" y="24203"/>
                  <a:pt x="1867989" y="0"/>
                </a:cubicBezTo>
                <a:cubicBezTo>
                  <a:pt x="1988202" y="-24203"/>
                  <a:pt x="2309448" y="24502"/>
                  <a:pt x="2513294" y="0"/>
                </a:cubicBezTo>
                <a:cubicBezTo>
                  <a:pt x="2717141" y="-24502"/>
                  <a:pt x="2895472" y="14322"/>
                  <a:pt x="3237847" y="0"/>
                </a:cubicBezTo>
                <a:cubicBezTo>
                  <a:pt x="3580222" y="-14322"/>
                  <a:pt x="3696714" y="53023"/>
                  <a:pt x="3962400" y="0"/>
                </a:cubicBezTo>
                <a:cubicBezTo>
                  <a:pt x="4228086" y="-53023"/>
                  <a:pt x="4425390" y="56977"/>
                  <a:pt x="4607705" y="0"/>
                </a:cubicBezTo>
                <a:cubicBezTo>
                  <a:pt x="4790021" y="-56977"/>
                  <a:pt x="5117999" y="41365"/>
                  <a:pt x="5332258" y="0"/>
                </a:cubicBezTo>
                <a:cubicBezTo>
                  <a:pt x="5546517" y="-41365"/>
                  <a:pt x="5655612" y="35142"/>
                  <a:pt x="5819067" y="0"/>
                </a:cubicBezTo>
                <a:cubicBezTo>
                  <a:pt x="5982522" y="-35142"/>
                  <a:pt x="6314828" y="48939"/>
                  <a:pt x="6543621" y="0"/>
                </a:cubicBezTo>
                <a:cubicBezTo>
                  <a:pt x="6772414" y="-48939"/>
                  <a:pt x="6917837" y="70910"/>
                  <a:pt x="7268174" y="0"/>
                </a:cubicBezTo>
                <a:cubicBezTo>
                  <a:pt x="7618511" y="-70910"/>
                  <a:pt x="7603873" y="11694"/>
                  <a:pt x="7924800" y="0"/>
                </a:cubicBezTo>
                <a:cubicBezTo>
                  <a:pt x="7974730" y="122501"/>
                  <a:pt x="7861351" y="417218"/>
                  <a:pt x="7924800" y="582081"/>
                </a:cubicBezTo>
                <a:cubicBezTo>
                  <a:pt x="7770136" y="605416"/>
                  <a:pt x="7585238" y="526989"/>
                  <a:pt x="7413244" y="582081"/>
                </a:cubicBezTo>
                <a:cubicBezTo>
                  <a:pt x="7241250" y="637173"/>
                  <a:pt x="6964935" y="545731"/>
                  <a:pt x="6786175" y="582081"/>
                </a:cubicBezTo>
                <a:cubicBezTo>
                  <a:pt x="6607415" y="618431"/>
                  <a:pt x="6301923" y="529736"/>
                  <a:pt x="6159106" y="582081"/>
                </a:cubicBezTo>
                <a:cubicBezTo>
                  <a:pt x="6016289" y="634426"/>
                  <a:pt x="5751194" y="563270"/>
                  <a:pt x="5609046" y="582081"/>
                </a:cubicBezTo>
                <a:cubicBezTo>
                  <a:pt x="5466898" y="600892"/>
                  <a:pt x="5268051" y="523519"/>
                  <a:pt x="4981977" y="582081"/>
                </a:cubicBezTo>
                <a:cubicBezTo>
                  <a:pt x="4695903" y="640643"/>
                  <a:pt x="4466388" y="554224"/>
                  <a:pt x="4074378" y="582081"/>
                </a:cubicBezTo>
                <a:cubicBezTo>
                  <a:pt x="4079396" y="610639"/>
                  <a:pt x="4070566" y="653115"/>
                  <a:pt x="4074378" y="671870"/>
                </a:cubicBezTo>
                <a:cubicBezTo>
                  <a:pt x="4112216" y="666615"/>
                  <a:pt x="4152217" y="684011"/>
                  <a:pt x="4186357" y="671870"/>
                </a:cubicBezTo>
                <a:cubicBezTo>
                  <a:pt x="4111292" y="771910"/>
                  <a:pt x="4040296" y="800442"/>
                  <a:pt x="3962400" y="895826"/>
                </a:cubicBezTo>
                <a:cubicBezTo>
                  <a:pt x="3841675" y="828214"/>
                  <a:pt x="3858142" y="740269"/>
                  <a:pt x="3738444" y="671870"/>
                </a:cubicBezTo>
                <a:cubicBezTo>
                  <a:pt x="3763982" y="670732"/>
                  <a:pt x="3797639" y="679195"/>
                  <a:pt x="3850422" y="671870"/>
                </a:cubicBezTo>
                <a:cubicBezTo>
                  <a:pt x="3842272" y="637472"/>
                  <a:pt x="3853778" y="623928"/>
                  <a:pt x="3850422" y="582081"/>
                </a:cubicBezTo>
                <a:cubicBezTo>
                  <a:pt x="3658018" y="627285"/>
                  <a:pt x="3401266" y="553466"/>
                  <a:pt x="3261857" y="582081"/>
                </a:cubicBezTo>
                <a:cubicBezTo>
                  <a:pt x="3122448" y="610696"/>
                  <a:pt x="2996230" y="550008"/>
                  <a:pt x="2788806" y="582081"/>
                </a:cubicBezTo>
                <a:cubicBezTo>
                  <a:pt x="2581382" y="614154"/>
                  <a:pt x="2475193" y="576475"/>
                  <a:pt x="2200241" y="582081"/>
                </a:cubicBezTo>
                <a:cubicBezTo>
                  <a:pt x="1925290" y="587687"/>
                  <a:pt x="1923830" y="525650"/>
                  <a:pt x="1650181" y="582081"/>
                </a:cubicBezTo>
                <a:cubicBezTo>
                  <a:pt x="1376532" y="638512"/>
                  <a:pt x="1426419" y="575380"/>
                  <a:pt x="1215633" y="582081"/>
                </a:cubicBezTo>
                <a:cubicBezTo>
                  <a:pt x="1004847" y="588782"/>
                  <a:pt x="904749" y="572331"/>
                  <a:pt x="627069" y="582081"/>
                </a:cubicBezTo>
                <a:cubicBezTo>
                  <a:pt x="349389" y="591831"/>
                  <a:pt x="225344" y="519243"/>
                  <a:pt x="0" y="582081"/>
                </a:cubicBezTo>
                <a:cubicBezTo>
                  <a:pt x="-34302" y="393083"/>
                  <a:pt x="28168" y="150449"/>
                  <a:pt x="0" y="0"/>
                </a:cubicBezTo>
                <a:close/>
              </a:path>
            </a:pathLst>
          </a:custGeom>
          <a:solidFill>
            <a:schemeClr val="accent5">
              <a:lumMod val="20000"/>
              <a:lumOff val="80000"/>
            </a:schemeClr>
          </a:solidFill>
          <a:ln w="28575">
            <a:solidFill>
              <a:schemeClr val="tx2">
                <a:lumMod val="60000"/>
                <a:lumOff val="40000"/>
              </a:schemeClr>
            </a:solidFill>
            <a:extLst>
              <a:ext uri="{C807C97D-BFC1-408E-A445-0C87EB9F89A2}">
                <ask:lineSketchStyleProps xmlns="" xmlns:ask="http://schemas.microsoft.com/office/drawing/2018/sketchyshapes" sd="1859389928">
                  <a:prstGeom prst="downArrowCallout">
                    <a:avLst/>
                  </a:prstGeom>
                  <ask:type>
                    <ask:lineSketchScribble/>
                  </ask:type>
                </ask:lineSketchStyleProps>
              </a:ext>
            </a:extLst>
          </a:ln>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algn="ctr">
              <a:spcBef>
                <a:spcPct val="50000"/>
              </a:spcBef>
            </a:pPr>
            <a:endParaRPr lang="en-US" altLang="en-US" sz="3200" b="1" dirty="0">
              <a:solidFill>
                <a:schemeClr val="tx1"/>
              </a:solidFill>
              <a:latin typeface="Cambria" panose="02040503050406030204" pitchFamily="18" charset="0"/>
              <a:ea typeface="Cambria" panose="02040503050406030204" pitchFamily="18" charset="0"/>
            </a:endParaRPr>
          </a:p>
        </p:txBody>
      </p:sp>
      <p:sp>
        <p:nvSpPr>
          <p:cNvPr id="7" name="TextBox 6"/>
          <p:cNvSpPr txBox="1"/>
          <p:nvPr/>
        </p:nvSpPr>
        <p:spPr>
          <a:xfrm>
            <a:off x="1415480" y="169989"/>
            <a:ext cx="8597576" cy="1231106"/>
          </a:xfrm>
          <a:prstGeom prst="rect">
            <a:avLst/>
          </a:prstGeom>
          <a:noFill/>
        </p:spPr>
        <p:txBody>
          <a:bodyPr wrap="square" rtlCol="0">
            <a:spAutoFit/>
          </a:bodyPr>
          <a:lstStyle/>
          <a:p>
            <a:pPr algn="ctr">
              <a:spcBef>
                <a:spcPct val="50000"/>
              </a:spcBef>
            </a:pPr>
            <a:r>
              <a:rPr lang="vi-VN" sz="3500" b="1" dirty="0">
                <a:solidFill>
                  <a:srgbClr val="002060"/>
                </a:solidFill>
                <a:latin typeface="Cambria" panose="02040503050406030204" pitchFamily="18" charset="0"/>
                <a:ea typeface="Cambria" panose="02040503050406030204" pitchFamily="18" charset="0"/>
              </a:rPr>
              <a:t>4. </a:t>
            </a:r>
            <a:r>
              <a:rPr lang="en-US" sz="3500" b="1" dirty="0" err="1">
                <a:solidFill>
                  <a:srgbClr val="002060"/>
                </a:solidFill>
                <a:latin typeface="Cambria" panose="02040503050406030204" pitchFamily="18" charset="0"/>
                <a:ea typeface="Cambria" panose="02040503050406030204" pitchFamily="18" charset="0"/>
              </a:rPr>
              <a:t>Đặt</a:t>
            </a:r>
            <a:r>
              <a:rPr lang="en-US" sz="3500" b="1" dirty="0">
                <a:solidFill>
                  <a:srgbClr val="002060"/>
                </a:solidFill>
                <a:latin typeface="Cambria" panose="02040503050406030204" pitchFamily="18" charset="0"/>
                <a:ea typeface="Cambria" panose="02040503050406030204" pitchFamily="18" charset="0"/>
              </a:rPr>
              <a:t> 3 </a:t>
            </a:r>
            <a:r>
              <a:rPr lang="en-US" sz="3500" b="1" dirty="0" err="1">
                <a:solidFill>
                  <a:srgbClr val="002060"/>
                </a:solidFill>
                <a:latin typeface="Cambria" panose="02040503050406030204" pitchFamily="18" charset="0"/>
                <a:ea typeface="Cambria" panose="02040503050406030204" pitchFamily="18" charset="0"/>
              </a:rPr>
              <a:t>câu</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có</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chứa</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danh</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từ</a:t>
            </a:r>
            <a:r>
              <a:rPr lang="en-US" sz="3500" b="1" dirty="0">
                <a:solidFill>
                  <a:srgbClr val="002060"/>
                </a:solidFill>
                <a:latin typeface="Cambria" panose="02040503050406030204" pitchFamily="18" charset="0"/>
                <a:ea typeface="Cambria" panose="02040503050406030204" pitchFamily="18" charset="0"/>
              </a:rPr>
              <a:t>:</a:t>
            </a:r>
          </a:p>
          <a:p>
            <a:pPr algn="ctr">
              <a:spcBef>
                <a:spcPct val="50000"/>
              </a:spcBef>
            </a:pPr>
            <a:endParaRPr lang="en-US" altLang="en-US" sz="2600" b="1" dirty="0">
              <a:latin typeface="Cambria" panose="02040503050406030204" pitchFamily="18" charset="0"/>
              <a:ea typeface="Cambria" panose="02040503050406030204" pitchFamily="18" charset="0"/>
            </a:endParaRPr>
          </a:p>
        </p:txBody>
      </p:sp>
      <p:grpSp>
        <p:nvGrpSpPr>
          <p:cNvPr id="9" name="组合 18">
            <a:extLst>
              <a:ext uri="{FF2B5EF4-FFF2-40B4-BE49-F238E27FC236}">
                <a16:creationId xmlns:a16="http://schemas.microsoft.com/office/drawing/2014/main" xmlns="" id="{3D375297-BB84-4234-97B1-240EDDA19AD8}"/>
              </a:ext>
            </a:extLst>
          </p:cNvPr>
          <p:cNvGrpSpPr/>
          <p:nvPr/>
        </p:nvGrpSpPr>
        <p:grpSpPr>
          <a:xfrm>
            <a:off x="1114834" y="1988839"/>
            <a:ext cx="9705109" cy="981857"/>
            <a:chOff x="5988034" y="4653136"/>
            <a:chExt cx="6297889" cy="709896"/>
          </a:xfrm>
        </p:grpSpPr>
        <p:sp>
          <p:nvSpPr>
            <p:cNvPr id="10" name="文本框 13">
              <a:extLst>
                <a:ext uri="{FF2B5EF4-FFF2-40B4-BE49-F238E27FC236}">
                  <a16:creationId xmlns:a16="http://schemas.microsoft.com/office/drawing/2014/main" xmlns="" id="{923890D5-7877-45E0-8A9B-8B9A35D15736}"/>
                </a:ext>
              </a:extLst>
            </p:cNvPr>
            <p:cNvSpPr txBox="1"/>
            <p:nvPr/>
          </p:nvSpPr>
          <p:spPr>
            <a:xfrm>
              <a:off x="5988034" y="4653136"/>
              <a:ext cx="146777" cy="6116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4400" b="1" i="1" u="none" strike="noStrike" kern="1200" cap="none" spc="0" normalizeH="0" baseline="0" noProof="0" dirty="0">
                <a:ln>
                  <a:noFill/>
                </a:ln>
                <a:solidFill>
                  <a:prstClr val="white"/>
                </a:solidFill>
                <a:effectLst>
                  <a:outerShdw dist="76200" dir="5400000" algn="t" rotWithShape="0">
                    <a:srgbClr val="0051A4"/>
                  </a:outerShdw>
                </a:effectLst>
                <a:uLnTx/>
                <a:uFillTx/>
                <a:latin typeface="包图简圆体" panose="02010601030101010101" pitchFamily="2" charset="-122"/>
                <a:ea typeface="包图简圆体" panose="02010601030101010101" pitchFamily="2" charset="-122"/>
                <a:cs typeface="+mn-cs"/>
              </a:endParaRPr>
            </a:p>
          </p:txBody>
        </p:sp>
        <p:sp>
          <p:nvSpPr>
            <p:cNvPr id="11" name="圆角矩形 12">
              <a:extLst>
                <a:ext uri="{FF2B5EF4-FFF2-40B4-BE49-F238E27FC236}">
                  <a16:creationId xmlns:a16="http://schemas.microsoft.com/office/drawing/2014/main" xmlns="" id="{45E6FDD1-C5FE-4E11-9411-0CA5BDE78966}"/>
                </a:ext>
              </a:extLst>
            </p:cNvPr>
            <p:cNvSpPr/>
            <p:nvPr/>
          </p:nvSpPr>
          <p:spPr>
            <a:xfrm>
              <a:off x="6690389" y="4653136"/>
              <a:ext cx="5595534" cy="709896"/>
            </a:xfrm>
            <a:prstGeom prst="roundRect">
              <a:avLst>
                <a:gd name="adj" fmla="val 50000"/>
              </a:avLst>
            </a:prstGeom>
            <a:solidFill>
              <a:schemeClr val="bg1"/>
            </a:solidFill>
            <a:ln>
              <a:no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dirty="0">
                <a:ln>
                  <a:noFill/>
                </a:ln>
                <a:solidFill>
                  <a:prstClr val="black"/>
                </a:solidFill>
                <a:effectLst/>
                <a:uLnTx/>
                <a:uFillTx/>
                <a:latin typeface="字魂58号-创中黑" panose="00000500000000000000" pitchFamily="2" charset="-122"/>
                <a:ea typeface="字魂58号-创中黑" panose="00000500000000000000" pitchFamily="2" charset="-122"/>
                <a:cs typeface="+mn-cs"/>
              </a:endParaRPr>
            </a:p>
          </p:txBody>
        </p:sp>
      </p:grpSp>
      <p:sp>
        <p:nvSpPr>
          <p:cNvPr id="12" name="Rectangle 11"/>
          <p:cNvSpPr/>
          <p:nvPr/>
        </p:nvSpPr>
        <p:spPr>
          <a:xfrm>
            <a:off x="2463067" y="2205030"/>
            <a:ext cx="8410444" cy="553998"/>
          </a:xfrm>
          <a:prstGeom prst="rect">
            <a:avLst/>
          </a:prstGeom>
        </p:spPr>
        <p:txBody>
          <a:bodyPr wrap="none">
            <a:spAutoFit/>
          </a:bodyPr>
          <a:lstStyle/>
          <a:p>
            <a:pPr algn="just"/>
            <a:r>
              <a:rPr lang="vi-VN" sz="3000" b="1" dirty="0">
                <a:solidFill>
                  <a:srgbClr val="7030A0"/>
                </a:solidFill>
                <a:latin typeface="Cambria" panose="02040503050406030204" pitchFamily="18" charset="0"/>
                <a:ea typeface="Cambria" panose="02040503050406030204" pitchFamily="18" charset="0"/>
              </a:rPr>
              <a:t>Chiều nay, em và các bạn sẽ cùng chơi đá bóng. </a:t>
            </a:r>
          </a:p>
        </p:txBody>
      </p:sp>
      <p:grpSp>
        <p:nvGrpSpPr>
          <p:cNvPr id="13" name="组合 18">
            <a:extLst>
              <a:ext uri="{FF2B5EF4-FFF2-40B4-BE49-F238E27FC236}">
                <a16:creationId xmlns:a16="http://schemas.microsoft.com/office/drawing/2014/main" xmlns="" id="{3D375297-BB84-4234-97B1-240EDDA19AD8}"/>
              </a:ext>
            </a:extLst>
          </p:cNvPr>
          <p:cNvGrpSpPr/>
          <p:nvPr/>
        </p:nvGrpSpPr>
        <p:grpSpPr>
          <a:xfrm>
            <a:off x="1669800" y="3833901"/>
            <a:ext cx="8999984" cy="1011026"/>
            <a:chOff x="5988034" y="4653136"/>
            <a:chExt cx="6297889" cy="709896"/>
          </a:xfrm>
        </p:grpSpPr>
        <p:sp>
          <p:nvSpPr>
            <p:cNvPr id="14" name="文本框 13">
              <a:extLst>
                <a:ext uri="{FF2B5EF4-FFF2-40B4-BE49-F238E27FC236}">
                  <a16:creationId xmlns:a16="http://schemas.microsoft.com/office/drawing/2014/main" xmlns="" id="{923890D5-7877-45E0-8A9B-8B9A35D15736}"/>
                </a:ext>
              </a:extLst>
            </p:cNvPr>
            <p:cNvSpPr txBox="1"/>
            <p:nvPr/>
          </p:nvSpPr>
          <p:spPr>
            <a:xfrm>
              <a:off x="5988034" y="4653136"/>
              <a:ext cx="146777" cy="6116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4400" b="1" i="1" u="none" strike="noStrike" kern="1200" cap="none" spc="0" normalizeH="0" baseline="0" noProof="0" dirty="0">
                <a:ln>
                  <a:noFill/>
                </a:ln>
                <a:solidFill>
                  <a:prstClr val="white"/>
                </a:solidFill>
                <a:effectLst>
                  <a:outerShdw dist="76200" dir="5400000" algn="t" rotWithShape="0">
                    <a:srgbClr val="0051A4"/>
                  </a:outerShdw>
                </a:effectLst>
                <a:uLnTx/>
                <a:uFillTx/>
                <a:latin typeface="包图简圆体" panose="02010601030101010101" pitchFamily="2" charset="-122"/>
                <a:ea typeface="包图简圆体" panose="02010601030101010101" pitchFamily="2" charset="-122"/>
                <a:cs typeface="+mn-cs"/>
              </a:endParaRPr>
            </a:p>
          </p:txBody>
        </p:sp>
        <p:sp>
          <p:nvSpPr>
            <p:cNvPr id="15" name="圆角矩形 12">
              <a:extLst>
                <a:ext uri="{FF2B5EF4-FFF2-40B4-BE49-F238E27FC236}">
                  <a16:creationId xmlns:a16="http://schemas.microsoft.com/office/drawing/2014/main" xmlns="" id="{45E6FDD1-C5FE-4E11-9411-0CA5BDE78966}"/>
                </a:ext>
              </a:extLst>
            </p:cNvPr>
            <p:cNvSpPr/>
            <p:nvPr/>
          </p:nvSpPr>
          <p:spPr>
            <a:xfrm>
              <a:off x="6690389" y="4653136"/>
              <a:ext cx="5595534" cy="709896"/>
            </a:xfrm>
            <a:prstGeom prst="roundRect">
              <a:avLst>
                <a:gd name="adj" fmla="val 50000"/>
              </a:avLst>
            </a:prstGeom>
            <a:solidFill>
              <a:schemeClr val="bg1"/>
            </a:solidFill>
            <a:ln>
              <a:no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dirty="0">
                <a:ln>
                  <a:noFill/>
                </a:ln>
                <a:solidFill>
                  <a:prstClr val="black"/>
                </a:solidFill>
                <a:effectLst/>
                <a:uLnTx/>
                <a:uFillTx/>
                <a:latin typeface="字魂58号-创中黑" panose="00000500000000000000" pitchFamily="2" charset="-122"/>
                <a:ea typeface="字魂58号-创中黑" panose="00000500000000000000" pitchFamily="2" charset="-122"/>
                <a:cs typeface="+mn-cs"/>
              </a:endParaRPr>
            </a:p>
          </p:txBody>
        </p:sp>
      </p:grpSp>
      <p:sp>
        <p:nvSpPr>
          <p:cNvPr id="16" name="Rectangle 15"/>
          <p:cNvSpPr/>
          <p:nvPr/>
        </p:nvSpPr>
        <p:spPr>
          <a:xfrm>
            <a:off x="2892402" y="3996833"/>
            <a:ext cx="7820602" cy="553998"/>
          </a:xfrm>
          <a:prstGeom prst="rect">
            <a:avLst/>
          </a:prstGeom>
        </p:spPr>
        <p:txBody>
          <a:bodyPr wrap="none">
            <a:spAutoFit/>
          </a:bodyPr>
          <a:lstStyle/>
          <a:p>
            <a:pPr algn="just"/>
            <a:r>
              <a:rPr lang="vi-VN" sz="3000" b="1" dirty="0">
                <a:solidFill>
                  <a:srgbClr val="7030A0"/>
                </a:solidFill>
                <a:latin typeface="Cambria" panose="02040503050406030204" pitchFamily="18" charset="0"/>
                <a:ea typeface="Cambria" panose="02040503050406030204" pitchFamily="18" charset="0"/>
              </a:rPr>
              <a:t>Vào chủ nhật, cả gia đình em sẽ về quê chơi.</a:t>
            </a:r>
          </a:p>
        </p:txBody>
      </p:sp>
      <p:grpSp>
        <p:nvGrpSpPr>
          <p:cNvPr id="17" name="组合 18">
            <a:extLst>
              <a:ext uri="{FF2B5EF4-FFF2-40B4-BE49-F238E27FC236}">
                <a16:creationId xmlns:a16="http://schemas.microsoft.com/office/drawing/2014/main" xmlns="" id="{3D375297-BB84-4234-97B1-240EDDA19AD8}"/>
              </a:ext>
            </a:extLst>
          </p:cNvPr>
          <p:cNvGrpSpPr/>
          <p:nvPr/>
        </p:nvGrpSpPr>
        <p:grpSpPr>
          <a:xfrm>
            <a:off x="2126334" y="5643689"/>
            <a:ext cx="8999984" cy="1008111"/>
            <a:chOff x="5988034" y="4653136"/>
            <a:chExt cx="6297889" cy="709896"/>
          </a:xfrm>
        </p:grpSpPr>
        <p:sp>
          <p:nvSpPr>
            <p:cNvPr id="18" name="文本框 13">
              <a:extLst>
                <a:ext uri="{FF2B5EF4-FFF2-40B4-BE49-F238E27FC236}">
                  <a16:creationId xmlns:a16="http://schemas.microsoft.com/office/drawing/2014/main" xmlns="" id="{923890D5-7877-45E0-8A9B-8B9A35D15736}"/>
                </a:ext>
              </a:extLst>
            </p:cNvPr>
            <p:cNvSpPr txBox="1"/>
            <p:nvPr/>
          </p:nvSpPr>
          <p:spPr>
            <a:xfrm>
              <a:off x="5988034" y="4653136"/>
              <a:ext cx="146777" cy="6116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4400" b="1" i="1" u="none" strike="noStrike" kern="1200" cap="none" spc="0" normalizeH="0" baseline="0" noProof="0" dirty="0">
                <a:ln>
                  <a:noFill/>
                </a:ln>
                <a:solidFill>
                  <a:prstClr val="white"/>
                </a:solidFill>
                <a:effectLst>
                  <a:outerShdw dist="76200" dir="5400000" algn="t" rotWithShape="0">
                    <a:srgbClr val="0051A4"/>
                  </a:outerShdw>
                </a:effectLst>
                <a:uLnTx/>
                <a:uFillTx/>
                <a:latin typeface="包图简圆体" panose="02010601030101010101" pitchFamily="2" charset="-122"/>
                <a:ea typeface="包图简圆体" panose="02010601030101010101" pitchFamily="2" charset="-122"/>
                <a:cs typeface="+mn-cs"/>
              </a:endParaRPr>
            </a:p>
          </p:txBody>
        </p:sp>
        <p:sp>
          <p:nvSpPr>
            <p:cNvPr id="19" name="圆角矩形 12">
              <a:extLst>
                <a:ext uri="{FF2B5EF4-FFF2-40B4-BE49-F238E27FC236}">
                  <a16:creationId xmlns:a16="http://schemas.microsoft.com/office/drawing/2014/main" xmlns="" id="{45E6FDD1-C5FE-4E11-9411-0CA5BDE78966}"/>
                </a:ext>
              </a:extLst>
            </p:cNvPr>
            <p:cNvSpPr/>
            <p:nvPr/>
          </p:nvSpPr>
          <p:spPr>
            <a:xfrm>
              <a:off x="6690389" y="4653136"/>
              <a:ext cx="5595534" cy="709896"/>
            </a:xfrm>
            <a:prstGeom prst="roundRect">
              <a:avLst>
                <a:gd name="adj" fmla="val 50000"/>
              </a:avLst>
            </a:prstGeom>
            <a:solidFill>
              <a:schemeClr val="bg1"/>
            </a:solidFill>
            <a:ln>
              <a:no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800" b="0" i="0" u="none" strike="noStrike" kern="1200" cap="none" spc="0" normalizeH="0" baseline="0" noProof="0" dirty="0">
                <a:ln>
                  <a:noFill/>
                </a:ln>
                <a:solidFill>
                  <a:prstClr val="black"/>
                </a:solidFill>
                <a:effectLst/>
                <a:uLnTx/>
                <a:uFillTx/>
                <a:latin typeface="字魂58号-创中黑" panose="00000500000000000000" pitchFamily="2" charset="-122"/>
                <a:ea typeface="字魂58号-创中黑" panose="00000500000000000000" pitchFamily="2" charset="-122"/>
                <a:cs typeface="+mn-cs"/>
              </a:endParaRPr>
            </a:p>
          </p:txBody>
        </p:sp>
      </p:grpSp>
      <p:sp>
        <p:nvSpPr>
          <p:cNvPr id="21" name="Rectangle 20"/>
          <p:cNvSpPr/>
          <p:nvPr/>
        </p:nvSpPr>
        <p:spPr>
          <a:xfrm>
            <a:off x="3596808" y="5883390"/>
            <a:ext cx="7010702" cy="1015663"/>
          </a:xfrm>
          <a:prstGeom prst="rect">
            <a:avLst/>
          </a:prstGeom>
        </p:spPr>
        <p:txBody>
          <a:bodyPr wrap="none">
            <a:spAutoFit/>
          </a:bodyPr>
          <a:lstStyle/>
          <a:p>
            <a:pPr algn="just"/>
            <a:r>
              <a:rPr lang="vi-VN" sz="3000" b="1" dirty="0">
                <a:solidFill>
                  <a:srgbClr val="7030A0"/>
                </a:solidFill>
                <a:latin typeface="Cambria" panose="02040503050406030204" pitchFamily="18" charset="0"/>
                <a:ea typeface="Cambria" panose="02040503050406030204" pitchFamily="18" charset="0"/>
              </a:rPr>
              <a:t>Mùa hè là mùa chúng em được nghỉ hè.</a:t>
            </a:r>
          </a:p>
          <a:p>
            <a:pPr algn="just"/>
            <a:endParaRPr lang="vi-VN" sz="3000" b="1" dirty="0">
              <a:solidFill>
                <a:srgbClr val="7030A0"/>
              </a:solidFill>
              <a:latin typeface="Cambria" panose="02040503050406030204" pitchFamily="18" charset="0"/>
              <a:ea typeface="Cambria" panose="02040503050406030204" pitchFamily="18" charset="0"/>
            </a:endParaRPr>
          </a:p>
        </p:txBody>
      </p:sp>
      <p:pic>
        <p:nvPicPr>
          <p:cNvPr id="22" name="图片 3">
            <a:extLst>
              <a:ext uri="{FF2B5EF4-FFF2-40B4-BE49-F238E27FC236}">
                <a16:creationId xmlns:a16="http://schemas.microsoft.com/office/drawing/2014/main" xmlns="" id="{F884638A-48F5-4903-A78C-9D18CB625F8F}"/>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51674" y="2438486"/>
            <a:ext cx="3127470" cy="4419514"/>
          </a:xfrm>
          <a:prstGeom prst="rect">
            <a:avLst/>
          </a:prstGeom>
        </p:spPr>
      </p:pic>
    </p:spTree>
    <p:extLst>
      <p:ext uri="{BB962C8B-B14F-4D97-AF65-F5344CB8AC3E}">
        <p14:creationId xmlns:p14="http://schemas.microsoft.com/office/powerpoint/2010/main" val="8741998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par>
                                <p:cTn id="24" presetID="22" presetClass="entr" presetSubtype="4"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A07C072-8AD4-499E-A6F4-A4666BFD419E}"/>
              </a:ext>
            </a:extLst>
          </p:cNvPr>
          <p:cNvSpPr txBox="1"/>
          <p:nvPr/>
        </p:nvSpPr>
        <p:spPr>
          <a:xfrm>
            <a:off x="2711624" y="620688"/>
            <a:ext cx="8208912"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9600" b="1" dirty="0">
                <a:gradFill flip="none" rotWithShape="1">
                  <a:gsLst>
                    <a:gs pos="55000">
                      <a:srgbClr val="DA4A8B"/>
                    </a:gs>
                    <a:gs pos="31000">
                      <a:srgbClr val="349B9B"/>
                    </a:gs>
                    <a:gs pos="81000">
                      <a:srgbClr val="FFC000"/>
                    </a:gs>
                  </a:gsLst>
                  <a:lin ang="5400000" scaled="1"/>
                  <a:tileRect/>
                </a:gradFill>
                <a:latin typeface="UTM Kabel KT" panose="02040603050506020204" pitchFamily="18" charset="0"/>
              </a:rPr>
              <a:t>VẬN DỤNG</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extBox 5"/>
          <p:cNvSpPr txBox="1"/>
          <p:nvPr/>
        </p:nvSpPr>
        <p:spPr>
          <a:xfrm>
            <a:off x="4295800" y="3140968"/>
            <a:ext cx="7128792" cy="1569660"/>
          </a:xfrm>
          <a:prstGeom prst="rect">
            <a:avLst/>
          </a:prstGeom>
          <a:noFill/>
        </p:spPr>
        <p:txBody>
          <a:bodyPr wrap="square" rtlCol="0">
            <a:spAutoFit/>
          </a:bodyPr>
          <a:lstStyle/>
          <a:p>
            <a:pPr algn="ctr"/>
            <a:r>
              <a:rPr lang="vi-VN" sz="3200" b="1" dirty="0">
                <a:solidFill>
                  <a:srgbClr val="7030A0"/>
                </a:solidFill>
                <a:latin typeface="Cambria" panose="02040503050406030204" pitchFamily="18" charset="0"/>
                <a:ea typeface="Cambria" panose="02040503050406030204" pitchFamily="18" charset="0"/>
              </a:rPr>
              <a:t>Tìm thêm một số danh từ chỉ </a:t>
            </a:r>
            <a:r>
              <a:rPr kumimoji="1" lang="vi-VN" altLang="zh-CN" sz="3200" b="1" dirty="0">
                <a:solidFill>
                  <a:srgbClr val="7030A0"/>
                </a:solidFill>
                <a:latin typeface="Cambria" panose="02040503050406030204" pitchFamily="18" charset="0"/>
                <a:ea typeface="Cambria" panose="02040503050406030204" pitchFamily="18" charset="0"/>
              </a:rPr>
              <a:t>thời gian, con vật, cây cối hoặc hiện tượng </a:t>
            </a:r>
          </a:p>
          <a:p>
            <a:pPr algn="ctr"/>
            <a:r>
              <a:rPr kumimoji="1" lang="vi-VN" altLang="zh-CN" sz="3200" b="1" dirty="0">
                <a:solidFill>
                  <a:srgbClr val="7030A0"/>
                </a:solidFill>
                <a:latin typeface="Cambria" panose="02040503050406030204" pitchFamily="18" charset="0"/>
                <a:ea typeface="Cambria" panose="02040503050406030204" pitchFamily="18" charset="0"/>
              </a:rPr>
              <a:t>mà em </a:t>
            </a:r>
            <a:r>
              <a:rPr kumimoji="1" lang="vi-VN" altLang="zh-CN" sz="3200" b="1" dirty="0" smtClean="0">
                <a:solidFill>
                  <a:srgbClr val="7030A0"/>
                </a:solidFill>
                <a:latin typeface="Cambria" panose="02040503050406030204" pitchFamily="18" charset="0"/>
                <a:ea typeface="Cambria" panose="02040503050406030204" pitchFamily="18" charset="0"/>
              </a:rPr>
              <a:t>biết</a:t>
            </a:r>
            <a:r>
              <a:rPr kumimoji="1" lang="en-US" altLang="zh-CN" sz="3200" b="1" dirty="0" smtClean="0">
                <a:solidFill>
                  <a:srgbClr val="7030A0"/>
                </a:solidFill>
                <a:latin typeface="Cambria" panose="02040503050406030204" pitchFamily="18" charset="0"/>
                <a:ea typeface="Cambria" panose="02040503050406030204" pitchFamily="18" charset="0"/>
              </a:rPr>
              <a:t> </a:t>
            </a:r>
            <a:r>
              <a:rPr kumimoji="1" lang="en-US" altLang="zh-CN" sz="3200" b="1" dirty="0" err="1" smtClean="0">
                <a:solidFill>
                  <a:srgbClr val="7030A0"/>
                </a:solidFill>
                <a:latin typeface="Cambria" panose="02040503050406030204" pitchFamily="18" charset="0"/>
                <a:ea typeface="Cambria" panose="02040503050406030204" pitchFamily="18" charset="0"/>
              </a:rPr>
              <a:t>và</a:t>
            </a:r>
            <a:r>
              <a:rPr kumimoji="1" lang="en-US" altLang="zh-CN" sz="3200" b="1" dirty="0" smtClean="0">
                <a:solidFill>
                  <a:srgbClr val="7030A0"/>
                </a:solidFill>
                <a:latin typeface="Cambria" panose="02040503050406030204" pitchFamily="18" charset="0"/>
                <a:ea typeface="Cambria" panose="02040503050406030204" pitchFamily="18" charset="0"/>
              </a:rPr>
              <a:t> </a:t>
            </a:r>
            <a:r>
              <a:rPr kumimoji="1" lang="en-US" altLang="zh-CN" sz="3200" b="1" dirty="0" err="1" smtClean="0">
                <a:solidFill>
                  <a:srgbClr val="7030A0"/>
                </a:solidFill>
                <a:latin typeface="Cambria" panose="02040503050406030204" pitchFamily="18" charset="0"/>
                <a:ea typeface="Cambria" panose="02040503050406030204" pitchFamily="18" charset="0"/>
              </a:rPr>
              <a:t>đặt</a:t>
            </a:r>
            <a:r>
              <a:rPr kumimoji="1" lang="en-US" altLang="zh-CN" sz="3200" b="1" dirty="0" smtClean="0">
                <a:solidFill>
                  <a:srgbClr val="7030A0"/>
                </a:solidFill>
                <a:latin typeface="Cambria" panose="02040503050406030204" pitchFamily="18" charset="0"/>
                <a:ea typeface="Cambria" panose="02040503050406030204" pitchFamily="18" charset="0"/>
              </a:rPr>
              <a:t> </a:t>
            </a:r>
            <a:r>
              <a:rPr kumimoji="1" lang="en-US" altLang="zh-CN" sz="3200" b="1" dirty="0" err="1" smtClean="0">
                <a:solidFill>
                  <a:srgbClr val="7030A0"/>
                </a:solidFill>
                <a:latin typeface="Cambria" panose="02040503050406030204" pitchFamily="18" charset="0"/>
                <a:ea typeface="Cambria" panose="02040503050406030204" pitchFamily="18" charset="0"/>
              </a:rPr>
              <a:t>câu</a:t>
            </a:r>
            <a:r>
              <a:rPr kumimoji="1" lang="en-US" altLang="zh-CN" sz="3200" b="1" dirty="0" smtClean="0">
                <a:solidFill>
                  <a:srgbClr val="7030A0"/>
                </a:solidFill>
                <a:latin typeface="Cambria" panose="02040503050406030204" pitchFamily="18" charset="0"/>
                <a:ea typeface="Cambria" panose="02040503050406030204" pitchFamily="18" charset="0"/>
              </a:rPr>
              <a:t> </a:t>
            </a:r>
            <a:r>
              <a:rPr kumimoji="1" lang="en-US" altLang="zh-CN" sz="3200" b="1" dirty="0" err="1" smtClean="0">
                <a:solidFill>
                  <a:srgbClr val="7030A0"/>
                </a:solidFill>
                <a:latin typeface="Cambria" panose="02040503050406030204" pitchFamily="18" charset="0"/>
                <a:ea typeface="Cambria" panose="02040503050406030204" pitchFamily="18" charset="0"/>
              </a:rPr>
              <a:t>với</a:t>
            </a:r>
            <a:r>
              <a:rPr kumimoji="1" lang="en-US" altLang="zh-CN" sz="3200" b="1" dirty="0" smtClean="0">
                <a:solidFill>
                  <a:srgbClr val="7030A0"/>
                </a:solidFill>
                <a:latin typeface="Cambria" panose="02040503050406030204" pitchFamily="18" charset="0"/>
                <a:ea typeface="Cambria" panose="02040503050406030204" pitchFamily="18" charset="0"/>
              </a:rPr>
              <a:t> </a:t>
            </a:r>
            <a:r>
              <a:rPr kumimoji="1" lang="en-US" altLang="zh-CN" sz="3200" b="1" dirty="0" err="1" smtClean="0">
                <a:solidFill>
                  <a:srgbClr val="7030A0"/>
                </a:solidFill>
                <a:latin typeface="Cambria" panose="02040503050406030204" pitchFamily="18" charset="0"/>
                <a:ea typeface="Cambria" panose="02040503050406030204" pitchFamily="18" charset="0"/>
              </a:rPr>
              <a:t>danh</a:t>
            </a:r>
            <a:r>
              <a:rPr kumimoji="1" lang="en-US" altLang="zh-CN" sz="3200" b="1" dirty="0" smtClean="0">
                <a:solidFill>
                  <a:srgbClr val="7030A0"/>
                </a:solidFill>
                <a:latin typeface="Cambria" panose="02040503050406030204" pitchFamily="18" charset="0"/>
                <a:ea typeface="Cambria" panose="02040503050406030204" pitchFamily="18" charset="0"/>
              </a:rPr>
              <a:t> </a:t>
            </a:r>
            <a:r>
              <a:rPr kumimoji="1" lang="en-US" altLang="zh-CN" sz="3200" b="1" dirty="0" err="1" smtClean="0">
                <a:solidFill>
                  <a:srgbClr val="7030A0"/>
                </a:solidFill>
                <a:latin typeface="Cambria" panose="02040503050406030204" pitchFamily="18" charset="0"/>
                <a:ea typeface="Cambria" panose="02040503050406030204" pitchFamily="18" charset="0"/>
              </a:rPr>
              <a:t>từ</a:t>
            </a:r>
            <a:r>
              <a:rPr kumimoji="1" lang="en-US" altLang="zh-CN" sz="3200" b="1" dirty="0" smtClean="0">
                <a:solidFill>
                  <a:srgbClr val="7030A0"/>
                </a:solidFill>
                <a:latin typeface="Cambria" panose="02040503050406030204" pitchFamily="18" charset="0"/>
                <a:ea typeface="Cambria" panose="02040503050406030204" pitchFamily="18" charset="0"/>
              </a:rPr>
              <a:t> </a:t>
            </a:r>
            <a:r>
              <a:rPr kumimoji="1" lang="en-US" altLang="zh-CN" sz="3200" b="1" dirty="0" err="1" smtClean="0">
                <a:solidFill>
                  <a:srgbClr val="7030A0"/>
                </a:solidFill>
                <a:latin typeface="Cambria" panose="02040503050406030204" pitchFamily="18" charset="0"/>
                <a:ea typeface="Cambria" panose="02040503050406030204" pitchFamily="18" charset="0"/>
              </a:rPr>
              <a:t>đó</a:t>
            </a:r>
            <a:r>
              <a:rPr kumimoji="1" lang="en-US" altLang="zh-CN" sz="3200" b="1" dirty="0" smtClean="0">
                <a:solidFill>
                  <a:srgbClr val="7030A0"/>
                </a:solidFill>
                <a:latin typeface="Cambria" panose="02040503050406030204" pitchFamily="18" charset="0"/>
                <a:ea typeface="Cambria" panose="02040503050406030204" pitchFamily="18" charset="0"/>
              </a:rPr>
              <a:t>.</a:t>
            </a:r>
            <a:endParaRPr lang="en-US" sz="3200" b="1" dirty="0">
              <a:solidFill>
                <a:srgbClr val="7030A0"/>
              </a:solidFill>
              <a:latin typeface="Cambria" panose="02040503050406030204" pitchFamily="18" charset="0"/>
              <a:ea typeface="Cambria" panose="02040503050406030204" pitchFamily="18" charset="0"/>
            </a:endParaRPr>
          </a:p>
        </p:txBody>
      </p:sp>
      <p:pic>
        <p:nvPicPr>
          <p:cNvPr id="7" name="图片 3">
            <a:extLst>
              <a:ext uri="{FF2B5EF4-FFF2-40B4-BE49-F238E27FC236}">
                <a16:creationId xmlns:a16="http://schemas.microsoft.com/office/drawing/2014/main" xmlns="" id="{E2A8EB0B-0825-46E0-81A6-EF88097EC3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070" t="2576" r="18861" b="3401"/>
          <a:stretch/>
        </p:blipFill>
        <p:spPr>
          <a:xfrm>
            <a:off x="407368" y="2492896"/>
            <a:ext cx="3766599" cy="3903569"/>
          </a:xfrm>
          <a:prstGeom prst="rect">
            <a:avLst/>
          </a:prstGeom>
        </p:spPr>
      </p:pic>
    </p:spTree>
    <p:extLst>
      <p:ext uri="{BB962C8B-B14F-4D97-AF65-F5344CB8AC3E}">
        <p14:creationId xmlns:p14="http://schemas.microsoft.com/office/powerpoint/2010/main" val="38252204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463</TotalTime>
  <Words>399</Words>
  <Application>Microsoft Office PowerPoint</Application>
  <PresentationFormat>Widescreen</PresentationFormat>
  <Paragraphs>68</Paragraphs>
  <Slides>9</Slides>
  <Notes>2</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9</vt:i4>
      </vt:variant>
    </vt:vector>
  </HeadingPairs>
  <TitlesOfParts>
    <vt:vector size="23" baseType="lpstr">
      <vt:lpstr>UTM Kabel KT</vt:lpstr>
      <vt:lpstr>包图简圆体</vt:lpstr>
      <vt:lpstr>等线 Light</vt:lpstr>
      <vt:lpstr>Cambria</vt:lpstr>
      <vt:lpstr>Arial</vt:lpstr>
      <vt:lpstr>字魂58号-创中黑</vt:lpstr>
      <vt:lpstr>Tahoma</vt:lpstr>
      <vt:lpstr>Calibri</vt:lpstr>
      <vt:lpstr>iCiel Cadena</vt:lpstr>
      <vt:lpstr>#9Slide07 HoneyCream</vt:lpstr>
      <vt:lpstr>Times New Roman</vt:lpstr>
      <vt:lpstr>OpenSans</vt:lpstr>
      <vt:lpstr>等线</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Tư Bùi</dc:creator>
  <cp:keywords>MĂNG NON TEAM</cp:keywords>
  <cp:lastModifiedBy>HuyenPC</cp:lastModifiedBy>
  <cp:revision>42</cp:revision>
  <dcterms:created xsi:type="dcterms:W3CDTF">2022-02-08T08:05:10Z</dcterms:created>
  <dcterms:modified xsi:type="dcterms:W3CDTF">2025-05-25T16:58:18Z</dcterms:modified>
</cp:coreProperties>
</file>