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handoutMasterIdLst>
    <p:handoutMasterId r:id="rId19"/>
  </p:handoutMasterIdLst>
  <p:sldIdLst>
    <p:sldId id="305" r:id="rId4"/>
    <p:sldId id="256" r:id="rId5"/>
    <p:sldId id="266" r:id="rId6"/>
    <p:sldId id="310" r:id="rId7"/>
    <p:sldId id="311" r:id="rId8"/>
    <p:sldId id="317" r:id="rId9"/>
    <p:sldId id="327" r:id="rId10"/>
    <p:sldId id="318" r:id="rId11"/>
    <p:sldId id="312" r:id="rId12"/>
    <p:sldId id="319" r:id="rId13"/>
    <p:sldId id="321" r:id="rId14"/>
    <p:sldId id="314" r:id="rId15"/>
    <p:sldId id="325" r:id="rId16"/>
    <p:sldId id="326" r:id="rId17"/>
  </p:sldIdLst>
  <p:sldSz cx="12192000" cy="6858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428"/>
    <a:srgbClr val="FF859C"/>
    <a:srgbClr val="FF6C88"/>
    <a:srgbClr val="FFE00A"/>
    <a:srgbClr val="258741"/>
    <a:srgbClr val="30AE54"/>
    <a:srgbClr val="248540"/>
    <a:srgbClr val="388E1A"/>
    <a:srgbClr val="FFE149"/>
    <a:srgbClr val="86B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C1980-E2EA-40C0-8FCE-95FF080238DA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208FB-FC5F-4AF8-B6BB-3224B1EFB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3417-1999-4F3C-817F-9948FB935559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65C0-3957-41E5-A74C-BC531ACC9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8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9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42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1032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69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1745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1639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5898408C-D3B2-B899-021A-2C7D9F783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E69AC845-C559-D17B-7BA1-DC4DB400A9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sp>
        <p:nvSpPr>
          <p:cNvPr id="4" name="矩形: 圆角 34">
            <a:extLst>
              <a:ext uri="{FF2B5EF4-FFF2-40B4-BE49-F238E27FC236}">
                <a16:creationId xmlns="" xmlns:a16="http://schemas.microsoft.com/office/drawing/2014/main" id="{EF27FC4C-344C-079E-71E0-4DCD16E9781C}"/>
              </a:ext>
            </a:extLst>
          </p:cNvPr>
          <p:cNvSpPr/>
          <p:nvPr userDrawn="1"/>
        </p:nvSpPr>
        <p:spPr>
          <a:xfrm>
            <a:off x="355600" y="340995"/>
            <a:ext cx="11480800" cy="6176010"/>
          </a:xfrm>
          <a:prstGeom prst="roundRect">
            <a:avLst>
              <a:gd name="adj" fmla="val 6208"/>
            </a:avLst>
          </a:prstGeom>
          <a:solidFill>
            <a:schemeClr val="bg1"/>
          </a:solidFill>
          <a:ln>
            <a:solidFill>
              <a:srgbClr val="FFE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标小智龙珠体" panose="02020500000000000000" pitchFamily="18" charset="-122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="" xmlns:a16="http://schemas.microsoft.com/office/drawing/2014/main" id="{9ABB4C43-A952-5EB3-AF38-B6CA63C1E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41844" r="75729"/>
          <a:stretch/>
        </p:blipFill>
        <p:spPr>
          <a:xfrm>
            <a:off x="-165104" y="5067300"/>
            <a:ext cx="1663704" cy="1790700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8151773E-DBDA-122B-EEA4-EFD118F2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10640976" y="5727700"/>
            <a:ext cx="1551024" cy="113030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="" xmlns:a16="http://schemas.microsoft.com/office/drawing/2014/main" id="{7D083D9D-9211-3A92-EBA9-6A48A34D4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69906"/>
          <a:stretch/>
        </p:blipFill>
        <p:spPr>
          <a:xfrm>
            <a:off x="10405327" y="-88944"/>
            <a:ext cx="2082800" cy="1130300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C97F3812-65FA-4B84-0372-AAF334E0F9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6428">
            <a:off x="-217751" y="-149868"/>
            <a:ext cx="1374789" cy="137478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88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994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98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801">
          <p15:clr>
            <a:srgbClr val="FBAE40"/>
          </p15:clr>
        </p15:guide>
        <p15:guide id="4" pos="68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979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906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90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077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79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0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31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72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4468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3665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9228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906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138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4950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257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290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7372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240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1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4019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044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21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53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66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488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1320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0431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7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7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标小智龙珠体" panose="020205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标小智龙珠体" panose="020205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01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36.png"/><Relationship Id="rId5" Type="http://schemas.openxmlformats.org/officeDocument/2006/relationships/image" Target="../media/image1.jpe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0.png"/><Relationship Id="rId21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49.svg"/><Relationship Id="rId19" Type="http://schemas.openxmlformats.org/officeDocument/2006/relationships/image" Target="../media/image19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3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12" Type="http://schemas.openxmlformats.org/officeDocument/2006/relationships/image" Target="../media/image26.svg"/><Relationship Id="rId17" Type="http://schemas.openxmlformats.org/officeDocument/2006/relationships/image" Target="../media/image18.png"/><Relationship Id="rId25" Type="http://schemas.openxmlformats.org/officeDocument/2006/relationships/image" Target="../media/image6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11" Type="http://schemas.openxmlformats.org/officeDocument/2006/relationships/image" Target="../media/image12.png"/><Relationship Id="rId15" Type="http://schemas.openxmlformats.org/officeDocument/2006/relationships/image" Target="../media/image15.png"/><Relationship Id="rId23" Type="http://schemas.openxmlformats.org/officeDocument/2006/relationships/image" Target="../media/image24.png"/><Relationship Id="rId10" Type="http://schemas.openxmlformats.org/officeDocument/2006/relationships/image" Target="../media/image49.svg"/><Relationship Id="rId19" Type="http://schemas.openxmlformats.org/officeDocument/2006/relationships/image" Target="../media/image20.png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4988804-6B9C-1253-5990-800ACCD04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133" y="768864"/>
            <a:ext cx="8821677" cy="51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9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0A0BF5F-D15C-241F-DB14-8A759FF1A263}"/>
              </a:ext>
            </a:extLst>
          </p:cNvPr>
          <p:cNvSpPr txBox="1"/>
          <p:nvPr/>
        </p:nvSpPr>
        <p:spPr>
          <a:xfrm>
            <a:off x="1096614" y="693234"/>
            <a:ext cx="10323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Mai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đến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cửa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phòng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5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8 000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mua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smtClean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25 000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Mai 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phải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cô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tiền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9891D5-1ECD-D041-ABD6-5533D8FF6340}"/>
              </a:ext>
            </a:extLst>
          </p:cNvPr>
          <p:cNvSpPr txBox="1"/>
          <p:nvPr/>
        </p:nvSpPr>
        <p:spPr>
          <a:xfrm>
            <a:off x="3738343" y="3184535"/>
            <a:ext cx="22640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Tóm</a:t>
            </a:r>
            <a:r>
              <a:rPr lang="en-US" sz="3600" b="1" i="1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tắt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73B7333-A75E-E5CD-6D01-58293ACAF126}"/>
              </a:ext>
            </a:extLst>
          </p:cNvPr>
          <p:cNvSpPr txBox="1"/>
          <p:nvPr/>
        </p:nvSpPr>
        <p:spPr>
          <a:xfrm>
            <a:off x="1792533" y="3856443"/>
            <a:ext cx="6155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8 000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4C666D-E0AA-0E65-6C54-BE6F2C7ECC0D}"/>
              </a:ext>
            </a:extLst>
          </p:cNvPr>
          <p:cNvSpPr txBox="1"/>
          <p:nvPr/>
        </p:nvSpPr>
        <p:spPr>
          <a:xfrm>
            <a:off x="1792533" y="4553928"/>
            <a:ext cx="7389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25 000 </a:t>
            </a:r>
            <a:r>
              <a:rPr lang="en-US" sz="36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đồng</a:t>
            </a:r>
            <a:endParaRPr lang="en-US" sz="3600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2732339-EAB0-0F7C-6361-2FBB1C7CAAA2}"/>
              </a:ext>
            </a:extLst>
          </p:cNvPr>
          <p:cNvSpPr txBox="1"/>
          <p:nvPr/>
        </p:nvSpPr>
        <p:spPr>
          <a:xfrm>
            <a:off x="1792532" y="5225836"/>
            <a:ext cx="10077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5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quyển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vở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2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hộp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bút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chì</a:t>
            </a:r>
            <a:r>
              <a:rPr lang="en-US" sz="360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màu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:         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... </a:t>
            </a:r>
            <a:r>
              <a:rPr lang="en-US" sz="3600" b="1" dirty="0" err="1">
                <a:solidFill>
                  <a:srgbClr val="D53428"/>
                </a:solidFill>
                <a:latin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D53428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E10C2D-83B2-B8A6-B690-7DB3C430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78" y="0"/>
            <a:ext cx="1249788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28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E51D3A-4452-BBBA-2011-66A76DEC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1" t="17864" r="14590" b="16438"/>
          <a:stretch/>
        </p:blipFill>
        <p:spPr>
          <a:xfrm>
            <a:off x="2214657" y="3342400"/>
            <a:ext cx="3160907" cy="27721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D5DAFF-2120-3208-068C-1E7ED06EFB09}"/>
              </a:ext>
            </a:extLst>
          </p:cNvPr>
          <p:cNvSpPr txBox="1"/>
          <p:nvPr/>
        </p:nvSpPr>
        <p:spPr>
          <a:xfrm>
            <a:off x="1161161" y="743413"/>
            <a:ext cx="1007793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40 quả táo vào các túi, mỗi túi 8 quả và chia 36 quả cam vào các túi, mỗi túi 6 quả. Hỏi số túi táo hay số túi cam có nhiều hơn và nhiều hơn mấy túi?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5CE6B69-A485-92FC-C579-98097627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14" y="3834014"/>
            <a:ext cx="3827195" cy="24281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D909782-95A4-E24C-38AC-7615E4AEC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1" y="0"/>
            <a:ext cx="1359526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6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E84F07-15E6-6ED3-549A-8F1692C8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313" y="860312"/>
            <a:ext cx="8925318" cy="49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1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E8A667-8592-952F-590D-B951577A5B78}"/>
              </a:ext>
            </a:extLst>
          </p:cNvPr>
          <p:cNvSpPr txBox="1"/>
          <p:nvPr/>
        </p:nvSpPr>
        <p:spPr>
          <a:xfrm>
            <a:off x="793423" y="531053"/>
            <a:ext cx="106051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	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5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3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25kg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lượng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20kg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chiếc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đó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chở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cả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bao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ki-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lô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-gam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khoai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lang?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A220AB4-C6D0-2FC6-2B02-37EA9430FA0D}"/>
              </a:ext>
            </a:extLst>
          </p:cNvPr>
          <p:cNvSpPr txBox="1"/>
          <p:nvPr/>
        </p:nvSpPr>
        <p:spPr>
          <a:xfrm>
            <a:off x="793423" y="2663081"/>
            <a:ext cx="6407084" cy="584775"/>
          </a:xfrm>
          <a:prstGeom prst="rect">
            <a:avLst/>
          </a:prstGeom>
          <a:solidFill>
            <a:srgbClr val="FFE00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xếp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bước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giải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toán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</a:rPr>
              <a:t>: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059F2A3-251D-53BB-5FFA-4E9B71DFDC55}"/>
              </a:ext>
            </a:extLst>
          </p:cNvPr>
          <p:cNvSpPr/>
          <p:nvPr/>
        </p:nvSpPr>
        <p:spPr>
          <a:xfrm>
            <a:off x="1119352" y="3429000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F8B56C0-DB10-F581-9505-09DA007D332E}"/>
              </a:ext>
            </a:extLst>
          </p:cNvPr>
          <p:cNvSpPr/>
          <p:nvPr/>
        </p:nvSpPr>
        <p:spPr>
          <a:xfrm>
            <a:off x="1119352" y="4427925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F8B3141-DD08-E8D0-35FD-AA50C99AF244}"/>
              </a:ext>
            </a:extLst>
          </p:cNvPr>
          <p:cNvSpPr/>
          <p:nvPr/>
        </p:nvSpPr>
        <p:spPr>
          <a:xfrm>
            <a:off x="1119352" y="5485878"/>
            <a:ext cx="1655379" cy="584775"/>
          </a:xfrm>
          <a:prstGeom prst="rect">
            <a:avLst/>
          </a:prstGeom>
          <a:solidFill>
            <a:srgbClr val="FF85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689FA3-F410-D6C7-6D04-74EFBCE958A0}"/>
              </a:ext>
            </a:extLst>
          </p:cNvPr>
          <p:cNvSpPr/>
          <p:nvPr/>
        </p:nvSpPr>
        <p:spPr>
          <a:xfrm>
            <a:off x="3996965" y="3468051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5 bao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F970B99-39CB-5623-6DB1-CE13B0F3DA28}"/>
              </a:ext>
            </a:extLst>
          </p:cNvPr>
          <p:cNvSpPr/>
          <p:nvPr/>
        </p:nvSpPr>
        <p:spPr>
          <a:xfrm>
            <a:off x="3996965" y="4273021"/>
            <a:ext cx="7556937" cy="9926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chiếc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xe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chở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99626D6-4130-8476-03B0-56819C751B67}"/>
              </a:ext>
            </a:extLst>
          </p:cNvPr>
          <p:cNvSpPr/>
          <p:nvPr/>
        </p:nvSpPr>
        <p:spPr>
          <a:xfrm>
            <a:off x="3996965" y="5485877"/>
            <a:ext cx="75569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khoai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lang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3 bao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FBF95FCB-7EB5-E454-7A95-4C552CD86A49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2774731" y="3721388"/>
            <a:ext cx="1222234" cy="3905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01072A34-559F-0012-2A06-1A63F717B8DA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774731" y="4720313"/>
            <a:ext cx="1355835" cy="1207521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105A5489-7993-BFE1-7FE1-B31520340D79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>
          <a:xfrm flipV="1">
            <a:off x="2774731" y="4769352"/>
            <a:ext cx="1222234" cy="1008914"/>
          </a:xfrm>
          <a:prstGeom prst="straightConnector1">
            <a:avLst/>
          </a:prstGeom>
          <a:ln w="57150">
            <a:solidFill>
              <a:srgbClr val="D534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177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49D12E9-37DD-CA54-6C83-CC527BB27DB4}"/>
              </a:ext>
            </a:extLst>
          </p:cNvPr>
          <p:cNvGrpSpPr/>
          <p:nvPr/>
        </p:nvGrpSpPr>
        <p:grpSpPr>
          <a:xfrm>
            <a:off x="2656172" y="1450811"/>
            <a:ext cx="8315675" cy="4091521"/>
            <a:chOff x="1855670" y="1495284"/>
            <a:chExt cx="10006619" cy="4489623"/>
          </a:xfrm>
        </p:grpSpPr>
        <p:grpSp>
          <p:nvGrpSpPr>
            <p:cNvPr id="4" name="组合 11">
              <a:extLst>
                <a:ext uri="{FF2B5EF4-FFF2-40B4-BE49-F238E27FC236}">
                  <a16:creationId xmlns="" xmlns:a16="http://schemas.microsoft.com/office/drawing/2014/main" id="{21A52564-9761-951B-FF77-21CDC731AC1D}"/>
                </a:ext>
              </a:extLst>
            </p:cNvPr>
            <p:cNvGrpSpPr/>
            <p:nvPr/>
          </p:nvGrpSpPr>
          <p:grpSpPr>
            <a:xfrm>
              <a:off x="1855670" y="1495284"/>
              <a:ext cx="10006619" cy="4489623"/>
              <a:chOff x="912" y="1925"/>
              <a:chExt cx="17376" cy="8371"/>
            </a:xfrm>
          </p:grpSpPr>
          <p:sp>
            <p:nvSpPr>
              <p:cNvPr id="6" name="云形 9">
                <a:extLst>
                  <a:ext uri="{FF2B5EF4-FFF2-40B4-BE49-F238E27FC236}">
                    <a16:creationId xmlns="" xmlns:a16="http://schemas.microsoft.com/office/drawing/2014/main" id="{8D05335B-FD8C-0C73-94DD-86EC0C2A04FC}"/>
                  </a:ext>
                </a:extLst>
              </p:cNvPr>
              <p:cNvSpPr>
                <a:spLocks noChangeAspect="1"/>
              </p:cNvSpPr>
              <p:nvPr>
                <p:custDataLst>
                  <p:tags r:id="rId1"/>
                </p:custDataLst>
              </p:nvPr>
            </p:nvSpPr>
            <p:spPr>
              <a:xfrm>
                <a:off x="912" y="1925"/>
                <a:ext cx="17376" cy="8371"/>
              </a:xfrm>
              <a:prstGeom prst="cloud">
                <a:avLst/>
              </a:prstGeom>
              <a:solidFill>
                <a:srgbClr val="F1A03F"/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云形 4">
                <a:extLst>
                  <a:ext uri="{FF2B5EF4-FFF2-40B4-BE49-F238E27FC236}">
                    <a16:creationId xmlns="" xmlns:a16="http://schemas.microsoft.com/office/drawing/2014/main" id="{5331ECF8-0040-8234-BD51-D57E7AD62788}"/>
                  </a:ext>
                </a:extLst>
              </p:cNvPr>
              <p:cNvSpPr>
                <a:spLocks noChangeAspec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927" y="2429"/>
                <a:ext cx="15346" cy="7393"/>
              </a:xfrm>
              <a:prstGeom prst="cloud">
                <a:avLst/>
              </a:prstGeom>
              <a:solidFill>
                <a:schemeClr val="bg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9" name="云形 7">
                <a:extLst>
                  <a:ext uri="{FF2B5EF4-FFF2-40B4-BE49-F238E27FC236}">
                    <a16:creationId xmlns="" xmlns:a16="http://schemas.microsoft.com/office/drawing/2014/main" id="{C8A17C27-684D-782D-FAD4-DF54D6671C86}"/>
                  </a:ext>
                </a:extLst>
              </p:cNvPr>
              <p:cNvSpPr>
                <a:spLocks noChangeAspec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802" y="2302"/>
                <a:ext cx="15687" cy="7557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AC50D5A-8D29-D18C-15CD-4C7EA76C138C}"/>
                </a:ext>
              </a:extLst>
            </p:cNvPr>
            <p:cNvSpPr txBox="1"/>
            <p:nvPr/>
          </p:nvSpPr>
          <p:spPr>
            <a:xfrm>
              <a:off x="2759052" y="2866844"/>
              <a:ext cx="9087442" cy="1812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i="0" dirty="0">
                  <a:effectLst/>
                  <a:latin typeface="Cambria" panose="02040503050406030204" pitchFamily="18" charset="0"/>
                </a:rPr>
                <a:t>Chia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sẻ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bài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người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effectLst/>
                  <a:latin typeface="Cambria" panose="02040503050406030204" pitchFamily="18" charset="0"/>
                </a:rPr>
                <a:t>thân</a:t>
              </a:r>
              <a:r>
                <a:rPr lang="en-US" sz="3600" b="1" i="0" dirty="0">
                  <a:effectLst/>
                  <a:latin typeface="Cambria" panose="02040503050406030204" pitchFamily="18" charset="0"/>
                </a:rPr>
                <a:t>.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r>
                <a:rPr lang="en-US" sz="36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0" name="图片 3" descr="组 3">
            <a:extLst>
              <a:ext uri="{FF2B5EF4-FFF2-40B4-BE49-F238E27FC236}">
                <a16:creationId xmlns="" xmlns:a16="http://schemas.microsoft.com/office/drawing/2014/main" id="{DEFF2378-194B-0DCB-B60D-DBF100906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053138"/>
            <a:ext cx="4303395" cy="372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8D50B8-3868-4799-2806-6AF01F8B4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9188" y="-387862"/>
            <a:ext cx="457239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8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=""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8" y="386609"/>
            <a:ext cx="2420543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427397" y="654184"/>
            <a:ext cx="7279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vi-VN" sz="28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Nam có 13 viên bi, Huyền có nhiều hơn Nam 20 viên bi. Hỏi cả hai bạn có tất cả bao nhiêu viên bi?</a:t>
            </a:r>
            <a:endParaRPr lang="vi-VN" sz="28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=""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12" y="2973983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29" y="5112709"/>
            <a:ext cx="1093403" cy="10630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30930" y="3014447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 </a:t>
            </a: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08414" y="3009266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46 </a:t>
            </a: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</a:t>
            </a:r>
            <a:r>
              <a:rPr lang="en-US" sz="32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viên bi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69" y="3103063"/>
            <a:ext cx="1093403" cy="1063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5" y="5025545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3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01153" y="3571360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0" y="0"/>
                </a:moveTo>
                <a:lnTo>
                  <a:pt x="4114800" y="0"/>
                </a:lnTo>
                <a:lnTo>
                  <a:pt x="4114800" y="3748208"/>
                </a:lnTo>
                <a:lnTo>
                  <a:pt x="0" y="37482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0853152" y="4820763"/>
            <a:ext cx="2743200" cy="2498806"/>
          </a:xfrm>
          <a:custGeom>
            <a:avLst/>
            <a:gdLst/>
            <a:ahLst/>
            <a:cxnLst/>
            <a:rect l="l" t="t" r="r" b="b"/>
            <a:pathLst>
              <a:path w="4114800" h="3748209">
                <a:moveTo>
                  <a:pt x="4114800" y="0"/>
                </a:moveTo>
                <a:lnTo>
                  <a:pt x="0" y="0"/>
                </a:lnTo>
                <a:lnTo>
                  <a:pt x="0" y="3748208"/>
                </a:lnTo>
                <a:lnTo>
                  <a:pt x="4114800" y="3748208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4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3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4"/>
            <a:ext cx="3357855" cy="33578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5" y="478763"/>
            <a:ext cx="9280069" cy="983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  <a:defRPr/>
            </a:pPr>
            <a:r>
              <a:rPr lang="en-US" sz="6000" dirty="0">
                <a:solidFill>
                  <a:srgbClr val="FFFFFF"/>
                </a:solidFill>
                <a:latin typeface="Genty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=""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8" y="560210"/>
            <a:ext cx="9216748" cy="1538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972725" y="699008"/>
            <a:ext cx="8600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42"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 cửa hàng nhập về 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60kg 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gạo. Trong buổi 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sáng</a:t>
            </a:r>
            <a:r>
              <a:rPr lang="en-US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cửa hàng bán được 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12kg 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gạo. Buổi 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chiều</a:t>
            </a:r>
            <a:r>
              <a:rPr lang="en-US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cửa hàng bán được </a:t>
            </a:r>
            <a:r>
              <a:rPr lang="vi-VN" sz="24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25kg </a:t>
            </a:r>
            <a:r>
              <a:rPr lang="vi-VN" sz="2400" b="1" ker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gạo. Hỏi cửa hàng còn lại bao nhiêu ki – lô – gam gạo?</a:t>
            </a:r>
            <a:endParaRPr lang="vi-VN" sz="2400" b="1" kern="0" dirty="0">
              <a:solidFill>
                <a:srgbClr val="25874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2"/>
            <a:ext cx="5699279" cy="2513502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=""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971093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=""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4" y="4089783"/>
            <a:ext cx="5650183" cy="2529075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=""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0" y="3903626"/>
            <a:ext cx="5563032" cy="255870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=""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6" y="5045124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537" y="3062433"/>
            <a:ext cx="1093403" cy="10630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73" y="5107206"/>
            <a:ext cx="1093403" cy="10630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062433"/>
            <a:ext cx="1093403" cy="1063030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="" xmlns:a16="http://schemas.microsoft.com/office/drawing/2014/main" id="{08521590-E542-D375-DFAE-692A81686CAE}"/>
              </a:ext>
            </a:extLst>
          </p:cNvPr>
          <p:cNvSpPr/>
          <p:nvPr/>
        </p:nvSpPr>
        <p:spPr>
          <a:xfrm>
            <a:off x="926497" y="305379"/>
            <a:ext cx="2050559" cy="1923717"/>
          </a:xfrm>
          <a:custGeom>
            <a:avLst/>
            <a:gdLst/>
            <a:ahLst/>
            <a:cxnLst/>
            <a:rect l="l" t="t" r="r" b="b"/>
            <a:pathLst>
              <a:path w="4641581" h="4641581">
                <a:moveTo>
                  <a:pt x="0" y="0"/>
                </a:moveTo>
                <a:lnTo>
                  <a:pt x="4641581" y="0"/>
                </a:lnTo>
                <a:lnTo>
                  <a:pt x="4641581" y="4641581"/>
                </a:lnTo>
                <a:lnTo>
                  <a:pt x="0" y="46415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176CD78-E26E-9AE0-6E3A-F027C97301CC}"/>
              </a:ext>
            </a:extLst>
          </p:cNvPr>
          <p:cNvSpPr txBox="1"/>
          <p:nvPr/>
        </p:nvSpPr>
        <p:spPr>
          <a:xfrm>
            <a:off x="1922612" y="294800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EC33F4F-960D-A718-F718-F76E841FB025}"/>
              </a:ext>
            </a:extLst>
          </p:cNvPr>
          <p:cNvSpPr txBox="1"/>
          <p:nvPr/>
        </p:nvSpPr>
        <p:spPr>
          <a:xfrm>
            <a:off x="1783993" y="4998956"/>
            <a:ext cx="3202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23kg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2B1DF4-E642-C55F-5F6D-156DC4D54ABF}"/>
              </a:ext>
            </a:extLst>
          </p:cNvPr>
          <p:cNvSpPr txBox="1"/>
          <p:nvPr/>
        </p:nvSpPr>
        <p:spPr>
          <a:xfrm>
            <a:off x="7167498" y="3028784"/>
            <a:ext cx="3126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35kg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E3A6F69-8058-7CED-83EE-D829C9C989B9}"/>
              </a:ext>
            </a:extLst>
          </p:cNvPr>
          <p:cNvSpPr txBox="1"/>
          <p:nvPr/>
        </p:nvSpPr>
        <p:spPr>
          <a:xfrm>
            <a:off x="7559184" y="4924115"/>
            <a:ext cx="239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042">
              <a:buClr>
                <a:srgbClr val="000000"/>
              </a:buClr>
            </a:pPr>
            <a:r>
              <a:rPr lang="en-US" sz="3200" b="1" kern="0" smtClean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37kg</a:t>
            </a:r>
            <a:endParaRPr lang="vi-VN" sz="3200" b="1" kern="0" dirty="0">
              <a:solidFill>
                <a:srgbClr val="C44253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3353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405327" y="-88945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2177B4C-6148-913A-3F6C-61B230C2B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4" y="728947"/>
            <a:ext cx="9041152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82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3237" y="459329"/>
            <a:ext cx="11582400" cy="5886052"/>
            <a:chOff x="263237" y="459329"/>
            <a:chExt cx="11582400" cy="5886052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5DE4B31-70BF-4A0C-0695-6BF1CE0C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55" y="459329"/>
              <a:ext cx="11374582" cy="588605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263237" y="459329"/>
              <a:ext cx="11430000" cy="1466453"/>
              <a:chOff x="263237" y="459329"/>
              <a:chExt cx="11430000" cy="1466453"/>
            </a:xfrm>
          </p:grpSpPr>
          <p:sp>
            <p:nvSpPr>
              <p:cNvPr id="2" name="Rounded Rectangular Callout 1"/>
              <p:cNvSpPr/>
              <p:nvPr/>
            </p:nvSpPr>
            <p:spPr>
              <a:xfrm>
                <a:off x="263237" y="459329"/>
                <a:ext cx="4502727" cy="1466453"/>
              </a:xfrm>
              <a:prstGeom prst="wedgeRoundRectCallout">
                <a:avLst>
                  <a:gd name="adj1" fmla="val 378"/>
                  <a:gd name="adj2" fmla="val 77132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471055" y="623455"/>
                <a:ext cx="41979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Đội Một trồng được 60 cây, đội Hai hơn đội Một 20 cây, đội Ba ít hơn đội Hai 10 cây. </a:t>
                </a:r>
              </a:p>
            </p:txBody>
          </p:sp>
          <p:sp>
            <p:nvSpPr>
              <p:cNvPr id="8" name="Rounded Rectangular Callout 7"/>
              <p:cNvSpPr/>
              <p:nvPr/>
            </p:nvSpPr>
            <p:spPr>
              <a:xfrm>
                <a:off x="7190510" y="623455"/>
                <a:ext cx="4502727" cy="1148862"/>
              </a:xfrm>
              <a:prstGeom prst="wedgeRoundRectCallout">
                <a:avLst>
                  <a:gd name="adj1" fmla="val 15147"/>
                  <a:gd name="adj2" fmla="val 740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342909" y="777056"/>
                <a:ext cx="4350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 thế nào để biết cả ba đội trồng được bao nhiêu cây?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37379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356EF6-49DE-80C4-D0B2-CAB28A544029}"/>
              </a:ext>
            </a:extLst>
          </p:cNvPr>
          <p:cNvSpPr txBox="1"/>
          <p:nvPr/>
        </p:nvSpPr>
        <p:spPr>
          <a:xfrm>
            <a:off x="4865055" y="929957"/>
            <a:ext cx="21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Cambria" panose="02040503050406030204" pitchFamily="18" charset="0"/>
              </a:rPr>
              <a:t>Tóm</a:t>
            </a:r>
            <a:r>
              <a:rPr lang="en-US" sz="3200" b="1" i="1" dirty="0">
                <a:latin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</a:rPr>
              <a:t>tắt</a:t>
            </a:r>
            <a:endParaRPr lang="en-US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97191F1-A0F2-EA49-9754-F58E96B9BF6E}"/>
              </a:ext>
            </a:extLst>
          </p:cNvPr>
          <p:cNvSpPr txBox="1"/>
          <p:nvPr/>
        </p:nvSpPr>
        <p:spPr>
          <a:xfrm>
            <a:off x="1251073" y="2017045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5220D0-43F8-0158-ED58-8DDD3C1303B3}"/>
              </a:ext>
            </a:extLst>
          </p:cNvPr>
          <p:cNvSpPr txBox="1"/>
          <p:nvPr/>
        </p:nvSpPr>
        <p:spPr>
          <a:xfrm>
            <a:off x="1190255" y="3171589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Hai: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A5A637-B9F0-7E20-16DC-47D6924BFE76}"/>
              </a:ext>
            </a:extLst>
          </p:cNvPr>
          <p:cNvSpPr txBox="1"/>
          <p:nvPr/>
        </p:nvSpPr>
        <p:spPr>
          <a:xfrm>
            <a:off x="1297827" y="4390078"/>
            <a:ext cx="2850831" cy="87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</a:rPr>
              <a:t>Đội</a:t>
            </a:r>
            <a:r>
              <a:rPr lang="en-US" sz="3200" dirty="0">
                <a:latin typeface="Cambria" panose="02040503050406030204" pitchFamily="18" charset="0"/>
              </a:rPr>
              <a:t> Ba: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94586C2-11EB-FB8F-F70C-DD2E8E7BCFB0}"/>
              </a:ext>
            </a:extLst>
          </p:cNvPr>
          <p:cNvGrpSpPr/>
          <p:nvPr/>
        </p:nvGrpSpPr>
        <p:grpSpPr>
          <a:xfrm>
            <a:off x="3248184" y="2080330"/>
            <a:ext cx="3667145" cy="438254"/>
            <a:chOff x="2510444" y="1883964"/>
            <a:chExt cx="2427316" cy="292388"/>
          </a:xfrm>
        </p:grpSpPr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1790014-B604-4AB8-424B-A35277F8A3EB}"/>
                </a:ext>
              </a:extLst>
            </p:cNvPr>
            <p:cNvCxnSpPr/>
            <p:nvPr/>
          </p:nvCxnSpPr>
          <p:spPr>
            <a:xfrm>
              <a:off x="2510444" y="2031446"/>
              <a:ext cx="24273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2522BC99-76A7-D3FA-14BF-A083D2E4E2E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F2C54B8-59E9-1C37-B09E-A7FCAF89614B}"/>
                </a:ext>
              </a:extLst>
            </p:cNvPr>
            <p:cNvCxnSpPr>
              <a:cxnSpLocks/>
            </p:cNvCxnSpPr>
            <p:nvPr/>
          </p:nvCxnSpPr>
          <p:spPr>
            <a:xfrm>
              <a:off x="2512410" y="1883964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8DF3313-F2BD-A6F8-43C4-F589D5B3D53A}"/>
              </a:ext>
            </a:extLst>
          </p:cNvPr>
          <p:cNvGrpSpPr/>
          <p:nvPr/>
        </p:nvGrpSpPr>
        <p:grpSpPr>
          <a:xfrm>
            <a:off x="3248182" y="3267858"/>
            <a:ext cx="5253592" cy="445315"/>
            <a:chOff x="2510443" y="2676242"/>
            <a:chExt cx="3477399" cy="29709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C73556BA-CAAE-F994-0833-286F215532E6}"/>
                </a:ext>
              </a:extLst>
            </p:cNvPr>
            <p:cNvCxnSpPr/>
            <p:nvPr/>
          </p:nvCxnSpPr>
          <p:spPr>
            <a:xfrm>
              <a:off x="2510443" y="2822436"/>
              <a:ext cx="34773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74E03A7-CBAE-613F-D881-531B40D84AFB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267624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B7F75C71-6B18-6099-EE4F-DC1BBE357989}"/>
                </a:ext>
              </a:extLst>
            </p:cNvPr>
            <p:cNvCxnSpPr>
              <a:cxnSpLocks/>
            </p:cNvCxnSpPr>
            <p:nvPr/>
          </p:nvCxnSpPr>
          <p:spPr>
            <a:xfrm>
              <a:off x="5973361" y="268095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D79BB097-F785-638D-3386-1B8F14884FF2}"/>
                </a:ext>
              </a:extLst>
            </p:cNvPr>
            <p:cNvCxnSpPr>
              <a:cxnSpLocks/>
            </p:cNvCxnSpPr>
            <p:nvPr/>
          </p:nvCxnSpPr>
          <p:spPr>
            <a:xfrm>
              <a:off x="4937760" y="2680743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A99FE69-54E2-9853-EF72-A3B9C985A0A0}"/>
              </a:ext>
            </a:extLst>
          </p:cNvPr>
          <p:cNvGrpSpPr/>
          <p:nvPr/>
        </p:nvGrpSpPr>
        <p:grpSpPr>
          <a:xfrm>
            <a:off x="3248182" y="4513165"/>
            <a:ext cx="4518713" cy="438260"/>
            <a:chOff x="2510443" y="3507068"/>
            <a:chExt cx="2990976" cy="29239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9895A78C-3062-B48C-0FEA-AB4093975AB0}"/>
                </a:ext>
              </a:extLst>
            </p:cNvPr>
            <p:cNvCxnSpPr>
              <a:cxnSpLocks/>
            </p:cNvCxnSpPr>
            <p:nvPr/>
          </p:nvCxnSpPr>
          <p:spPr>
            <a:xfrm>
              <a:off x="2510443" y="3653262"/>
              <a:ext cx="29853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28CEABC2-9A40-715F-A475-626B340EE1F2}"/>
                </a:ext>
              </a:extLst>
            </p:cNvPr>
            <p:cNvCxnSpPr>
              <a:cxnSpLocks/>
            </p:cNvCxnSpPr>
            <p:nvPr/>
          </p:nvCxnSpPr>
          <p:spPr>
            <a:xfrm>
              <a:off x="2515361" y="3507072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6D7987D8-31C6-A588-4A0E-434DAF2A627B}"/>
                </a:ext>
              </a:extLst>
            </p:cNvPr>
            <p:cNvCxnSpPr>
              <a:cxnSpLocks/>
            </p:cNvCxnSpPr>
            <p:nvPr/>
          </p:nvCxnSpPr>
          <p:spPr>
            <a:xfrm>
              <a:off x="5501419" y="3507068"/>
              <a:ext cx="0" cy="2923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9465DB2-1EE4-6770-FF01-BF67DB4238E7}"/>
              </a:ext>
            </a:extLst>
          </p:cNvPr>
          <p:cNvCxnSpPr>
            <a:cxnSpLocks/>
          </p:cNvCxnSpPr>
          <p:nvPr/>
        </p:nvCxnSpPr>
        <p:spPr>
          <a:xfrm>
            <a:off x="6915329" y="2518584"/>
            <a:ext cx="0" cy="74927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C1586860-EFA5-6A34-C1AB-9B3FCDAC847E}"/>
              </a:ext>
            </a:extLst>
          </p:cNvPr>
          <p:cNvCxnSpPr>
            <a:cxnSpLocks/>
          </p:cNvCxnSpPr>
          <p:nvPr/>
        </p:nvCxnSpPr>
        <p:spPr>
          <a:xfrm>
            <a:off x="7758446" y="3486985"/>
            <a:ext cx="0" cy="102618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88132A07-77FA-EE89-D455-9DCB0F8D6BD2}"/>
              </a:ext>
            </a:extLst>
          </p:cNvPr>
          <p:cNvCxnSpPr>
            <a:cxnSpLocks/>
          </p:cNvCxnSpPr>
          <p:nvPr/>
        </p:nvCxnSpPr>
        <p:spPr>
          <a:xfrm flipH="1">
            <a:off x="3253699" y="2340684"/>
            <a:ext cx="2" cy="2391463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c 44">
            <a:extLst>
              <a:ext uri="{FF2B5EF4-FFF2-40B4-BE49-F238E27FC236}">
                <a16:creationId xmlns="" xmlns:a16="http://schemas.microsoft.com/office/drawing/2014/main" id="{3FC0B3D1-C904-31B5-5460-43F806CC9078}"/>
              </a:ext>
            </a:extLst>
          </p:cNvPr>
          <p:cNvSpPr/>
          <p:nvPr/>
        </p:nvSpPr>
        <p:spPr>
          <a:xfrm rot="20966312">
            <a:off x="6818069" y="2851755"/>
            <a:ext cx="1749839" cy="1708713"/>
          </a:xfrm>
          <a:prstGeom prst="arc">
            <a:avLst>
              <a:gd name="adj1" fmla="val 13118535"/>
              <a:gd name="adj2" fmla="val 20682598"/>
            </a:avLst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="" xmlns:a16="http://schemas.microsoft.com/office/drawing/2014/main" id="{4689AE2E-9754-774E-FDAC-16551F47EDB1}"/>
              </a:ext>
            </a:extLst>
          </p:cNvPr>
          <p:cNvSpPr/>
          <p:nvPr/>
        </p:nvSpPr>
        <p:spPr>
          <a:xfrm rot="10800000">
            <a:off x="7602603" y="2128735"/>
            <a:ext cx="1062574" cy="1708713"/>
          </a:xfrm>
          <a:prstGeom prst="arc">
            <a:avLst>
              <a:gd name="adj1" fmla="val 14419497"/>
              <a:gd name="adj2" fmla="val 17899457"/>
            </a:avLst>
          </a:pr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05FE518-9012-60C9-8F51-032D33E50797}"/>
              </a:ext>
            </a:extLst>
          </p:cNvPr>
          <p:cNvSpPr txBox="1"/>
          <p:nvPr/>
        </p:nvSpPr>
        <p:spPr>
          <a:xfrm>
            <a:off x="4415896" y="1656904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60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25874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9D58567E-613A-9779-0A97-1013A59BE3F8}"/>
              </a:ext>
            </a:extLst>
          </p:cNvPr>
          <p:cNvSpPr txBox="1"/>
          <p:nvPr/>
        </p:nvSpPr>
        <p:spPr>
          <a:xfrm>
            <a:off x="7214991" y="22038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53428"/>
                </a:solidFill>
                <a:latin typeface="Cambria" panose="02040503050406030204" pitchFamily="18" charset="0"/>
              </a:rPr>
              <a:t>20 </a:t>
            </a:r>
            <a:r>
              <a:rPr lang="en-US" sz="3200" dirty="0" err="1">
                <a:solidFill>
                  <a:srgbClr val="D53428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D53428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264E9C9-D870-C2E3-E3DD-4AA4E1E5BDEF}"/>
              </a:ext>
            </a:extLst>
          </p:cNvPr>
          <p:cNvSpPr txBox="1"/>
          <p:nvPr/>
        </p:nvSpPr>
        <p:spPr>
          <a:xfrm>
            <a:off x="7814761" y="3788222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cây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D36AD3B9-9B13-8DDD-119B-08E1D1FA9A2C}"/>
              </a:ext>
            </a:extLst>
          </p:cNvPr>
          <p:cNvSpPr/>
          <p:nvPr/>
        </p:nvSpPr>
        <p:spPr>
          <a:xfrm>
            <a:off x="9598230" y="1895650"/>
            <a:ext cx="604724" cy="3055769"/>
          </a:xfrm>
          <a:prstGeom prst="rightBrace">
            <a:avLst>
              <a:gd name="adj1" fmla="val 70361"/>
              <a:gd name="adj2" fmla="val 47921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7069557-9E17-0A78-D84A-ED79B55AB4EA}"/>
              </a:ext>
            </a:extLst>
          </p:cNvPr>
          <p:cNvSpPr txBox="1"/>
          <p:nvPr/>
        </p:nvSpPr>
        <p:spPr>
          <a:xfrm>
            <a:off x="10191353" y="3074015"/>
            <a:ext cx="2185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... </a:t>
            </a:r>
            <a:r>
              <a:rPr lang="en-US" sz="3200" dirty="0" err="1">
                <a:solidFill>
                  <a:srgbClr val="258741"/>
                </a:solidFill>
                <a:latin typeface="Cambria" panose="02040503050406030204" pitchFamily="18" charset="0"/>
              </a:rPr>
              <a:t>cây</a:t>
            </a:r>
            <a:r>
              <a:rPr lang="en-US" sz="3200" dirty="0">
                <a:solidFill>
                  <a:srgbClr val="25874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74315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45" grpId="0" animBg="1"/>
      <p:bldP spid="46" grpId="0" animBg="1"/>
      <p:bldP spid="47" grpId="0"/>
      <p:bldP spid="48" grpId="0"/>
      <p:bldP spid="49" grpId="0"/>
      <p:bldP spid="51" grpId="0" animBg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872" y="1565564"/>
            <a:ext cx="9462656" cy="3616036"/>
            <a:chOff x="678872" y="1565564"/>
            <a:chExt cx="9462656" cy="3616036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A76D006C-1EAF-72C9-3F4C-F354498F3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" t="5632" r="6553" b="3034"/>
            <a:stretch/>
          </p:blipFill>
          <p:spPr>
            <a:xfrm>
              <a:off x="678872" y="1565564"/>
              <a:ext cx="8035637" cy="3616036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>
            <a:xfrm>
              <a:off x="2895600" y="1565564"/>
              <a:ext cx="7245928" cy="3006436"/>
            </a:xfrm>
            <a:prstGeom prst="wedgeRoundRectCallout">
              <a:avLst>
                <a:gd name="adj1" fmla="val -54053"/>
                <a:gd name="adj2" fmla="val -1105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408219" y="2037730"/>
              <a:ext cx="622069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i="1" smtClean="0">
                  <a:latin typeface="Arial" panose="020B0604020202020204" pitchFamily="34" charset="0"/>
                  <a:cs typeface="Arial" panose="020B0604020202020204" pitchFamily="34" charset="0"/>
                </a:rPr>
                <a:t>Ta có thể làm theo ba bước tính:</a:t>
              </a:r>
            </a:p>
            <a:p>
              <a:pPr algn="just"/>
              <a:r>
                <a:rPr lang="en-US" sz="3200" i="1" smtClean="0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Hai.</a:t>
              </a:r>
            </a:p>
            <a:p>
              <a:pPr algn="just"/>
              <a:r>
                <a:rPr lang="en-US" sz="3200" i="1" smtClean="0">
                  <a:latin typeface="Arial" panose="020B0604020202020204" pitchFamily="34" charset="0"/>
                  <a:cs typeface="Arial" panose="020B0604020202020204" pitchFamily="34" charset="0"/>
                </a:rPr>
                <a:t>- Tìm số cây của đội Ba.</a:t>
              </a:r>
            </a:p>
            <a:p>
              <a:pPr algn="just"/>
              <a:r>
                <a:rPr lang="en-US" sz="3200" i="1" smtClean="0">
                  <a:latin typeface="Arial" panose="020B0604020202020204" pitchFamily="34" charset="0"/>
                  <a:cs typeface="Arial" panose="020B0604020202020204" pitchFamily="34" charset="0"/>
                </a:rPr>
                <a:t>- Tìm tổng số cây của ba đội.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105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07F0A3-F287-6DE3-18CB-5C6F77AC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11" y="1708039"/>
            <a:ext cx="6851042" cy="287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3513A70-73D7-4586-4C24-A3B39DDBE333}"/>
              </a:ext>
            </a:extLst>
          </p:cNvPr>
          <p:cNvSpPr txBox="1"/>
          <p:nvPr/>
        </p:nvSpPr>
        <p:spPr>
          <a:xfrm>
            <a:off x="8169772" y="975814"/>
            <a:ext cx="1535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</a:rPr>
              <a:t>Bài</a:t>
            </a:r>
            <a:r>
              <a:rPr lang="en-US" sz="2800" b="1" i="1" dirty="0"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latin typeface="Cambria" panose="02040503050406030204" pitchFamily="18" charset="0"/>
              </a:rPr>
              <a:t>giải</a:t>
            </a:r>
            <a:r>
              <a:rPr lang="en-US" sz="2800" b="1" i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918C2C-8033-770D-6C6E-9C07E0338AB7}"/>
              </a:ext>
            </a:extLst>
          </p:cNvPr>
          <p:cNvSpPr txBox="1"/>
          <p:nvPr/>
        </p:nvSpPr>
        <p:spPr>
          <a:xfrm>
            <a:off x="6768824" y="1650728"/>
            <a:ext cx="4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Hai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1FD8B5-D901-9BA8-A10F-DC21E1D351B3}"/>
              </a:ext>
            </a:extLst>
          </p:cNvPr>
          <p:cNvSpPr txBox="1"/>
          <p:nvPr/>
        </p:nvSpPr>
        <p:spPr>
          <a:xfrm>
            <a:off x="7552594" y="2224312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</a:t>
            </a:r>
            <a:r>
              <a:rPr lang="en-US" sz="2800">
                <a:latin typeface="Cambria" panose="02040503050406030204" pitchFamily="18" charset="0"/>
              </a:rPr>
              <a:t>+ </a:t>
            </a:r>
            <a:r>
              <a:rPr lang="en-US" sz="2800" smtClean="0">
                <a:latin typeface="Cambria" panose="02040503050406030204" pitchFamily="18" charset="0"/>
              </a:rPr>
              <a:t>20 </a:t>
            </a:r>
            <a:r>
              <a:rPr lang="en-US" sz="2800" dirty="0">
                <a:latin typeface="Cambria" panose="02040503050406030204" pitchFamily="18" charset="0"/>
              </a:rPr>
              <a:t>= 80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21238E-AF7B-5694-7592-F20DC9C6128E}"/>
              </a:ext>
            </a:extLst>
          </p:cNvPr>
          <p:cNvSpPr txBox="1"/>
          <p:nvPr/>
        </p:nvSpPr>
        <p:spPr>
          <a:xfrm>
            <a:off x="6768824" y="2797897"/>
            <a:ext cx="4626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Ba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49EB64-64F4-1B6D-3E21-A97D6F5E7E53}"/>
              </a:ext>
            </a:extLst>
          </p:cNvPr>
          <p:cNvSpPr txBox="1"/>
          <p:nvPr/>
        </p:nvSpPr>
        <p:spPr>
          <a:xfrm>
            <a:off x="7552594" y="3323086"/>
            <a:ext cx="2936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80 – 10 = 70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2CEA69-3DA1-3A3C-1049-BC26561333C6}"/>
              </a:ext>
            </a:extLst>
          </p:cNvPr>
          <p:cNvSpPr txBox="1"/>
          <p:nvPr/>
        </p:nvSpPr>
        <p:spPr>
          <a:xfrm>
            <a:off x="6675467" y="3866254"/>
            <a:ext cx="48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trồng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025A414-C964-BC9A-2A83-33D297E9D6D3}"/>
              </a:ext>
            </a:extLst>
          </p:cNvPr>
          <p:cNvSpPr txBox="1"/>
          <p:nvPr/>
        </p:nvSpPr>
        <p:spPr>
          <a:xfrm>
            <a:off x="7198625" y="4439838"/>
            <a:ext cx="42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</a:rPr>
              <a:t>60 + 80 + 70 = 210 (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760A0E-F548-6266-FB81-09C849EF6132}"/>
              </a:ext>
            </a:extLst>
          </p:cNvPr>
          <p:cNvSpPr txBox="1"/>
          <p:nvPr/>
        </p:nvSpPr>
        <p:spPr>
          <a:xfrm>
            <a:off x="8624394" y="5015392"/>
            <a:ext cx="286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latin typeface="Cambria" panose="02040503050406030204" pitchFamily="18" charset="0"/>
              </a:rPr>
              <a:t>Đáp</a:t>
            </a:r>
            <a:r>
              <a:rPr lang="en-US" sz="2800" i="1" dirty="0">
                <a:latin typeface="Cambria" panose="02040503050406030204" pitchFamily="18" charset="0"/>
              </a:rPr>
              <a:t> </a:t>
            </a:r>
            <a:r>
              <a:rPr lang="en-US" sz="2800" i="1" dirty="0" err="1">
                <a:latin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</a:rPr>
              <a:t>: 210 </a:t>
            </a:r>
            <a:r>
              <a:rPr lang="en-US" sz="2800" dirty="0" err="1">
                <a:latin typeface="Cambria" panose="02040503050406030204" pitchFamily="18" charset="0"/>
              </a:rPr>
              <a:t>cây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872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F174C4FF-0784-661D-FC89-79DF141C1A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BD309D8E-8D9B-A97E-E4BC-F26A9511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17313" r="-1"/>
          <a:stretch/>
        </p:blipFill>
        <p:spPr>
          <a:xfrm>
            <a:off x="0" y="2057400"/>
            <a:ext cx="12192000" cy="4800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4D37D3B-AF2B-A4D7-65AA-6FAFAA39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8" t="-1063" r="75729" b="1"/>
          <a:stretch/>
        </p:blipFill>
        <p:spPr>
          <a:xfrm>
            <a:off x="-177804" y="990601"/>
            <a:ext cx="3136902" cy="58674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7283EF2D-5B1E-6FAC-B856-ECDB035E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37" t="60625" r="834"/>
          <a:stretch/>
        </p:blipFill>
        <p:spPr>
          <a:xfrm>
            <a:off x="9950086" y="5224218"/>
            <a:ext cx="2241914" cy="16337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6F833B87-F808-FBE5-FD94-1995F64198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9" t="65704" r="26202" b="17313"/>
          <a:stretch/>
        </p:blipFill>
        <p:spPr>
          <a:xfrm>
            <a:off x="8645387" y="5586805"/>
            <a:ext cx="2118779" cy="98596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484E0824-DDA3-110F-A846-B1DA6CC37C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5" t="10625" r="-208" b="36531"/>
          <a:stretch/>
        </p:blipFill>
        <p:spPr>
          <a:xfrm>
            <a:off x="10215842" y="-32000"/>
            <a:ext cx="2082800" cy="3067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56B258-8E5A-AA07-216A-3889AC1C27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148" y="694238"/>
            <a:ext cx="9150889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39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350</Words>
  <Application>Microsoft Office PowerPoint</Application>
  <PresentationFormat>Widescreen</PresentationFormat>
  <Paragraphs>54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Genty</vt:lpstr>
      <vt:lpstr>Cambria</vt:lpstr>
      <vt:lpstr>Calibri</vt:lpstr>
      <vt:lpstr>标小智龙珠体</vt:lpstr>
      <vt:lpstr>Arial</vt:lpstr>
      <vt:lpstr>微软雅黑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HuyenPC</cp:lastModifiedBy>
  <cp:revision>37</cp:revision>
  <dcterms:created xsi:type="dcterms:W3CDTF">2023-06-19T12:29:22Z</dcterms:created>
  <dcterms:modified xsi:type="dcterms:W3CDTF">2025-05-25T17:15:48Z</dcterms:modified>
</cp:coreProperties>
</file>