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3" r:id="rId3"/>
    <p:sldMasterId id="2147483716" r:id="rId4"/>
    <p:sldMasterId id="2147483745" r:id="rId5"/>
    <p:sldMasterId id="2147483764" r:id="rId6"/>
  </p:sldMasterIdLst>
  <p:notesMasterIdLst>
    <p:notesMasterId r:id="rId27"/>
  </p:notesMasterIdLst>
  <p:handoutMasterIdLst>
    <p:handoutMasterId r:id="rId28"/>
  </p:handoutMasterIdLst>
  <p:sldIdLst>
    <p:sldId id="294" r:id="rId7"/>
    <p:sldId id="299" r:id="rId8"/>
    <p:sldId id="353" r:id="rId9"/>
    <p:sldId id="310" r:id="rId10"/>
    <p:sldId id="309" r:id="rId11"/>
    <p:sldId id="311" r:id="rId12"/>
    <p:sldId id="308" r:id="rId13"/>
    <p:sldId id="312" r:id="rId14"/>
    <p:sldId id="314" r:id="rId15"/>
    <p:sldId id="315" r:id="rId16"/>
    <p:sldId id="307" r:id="rId17"/>
    <p:sldId id="320" r:id="rId18"/>
    <p:sldId id="335" r:id="rId19"/>
    <p:sldId id="337" r:id="rId20"/>
    <p:sldId id="338" r:id="rId21"/>
    <p:sldId id="339" r:id="rId22"/>
    <p:sldId id="340" r:id="rId23"/>
    <p:sldId id="350" r:id="rId24"/>
    <p:sldId id="324" r:id="rId25"/>
    <p:sldId id="352" r:id="rId26"/>
  </p:sldIdLst>
  <p:sldSz cx="12192000" cy="6858000"/>
  <p:notesSz cx="6858000" cy="9144000"/>
  <p:embeddedFontLst>
    <p:embeddedFont>
      <p:font typeface="#9Slide07 HoneyCream" pitchFamily="2" charset="0"/>
      <p:regular r:id="rId29"/>
    </p:embeddedFont>
    <p:embeddedFont>
      <p:font typeface="#9Slide07 IcielNabila" pitchFamily="2" charset="0"/>
      <p:regular r:id="rId30"/>
    </p:embeddedFont>
    <p:embeddedFont>
      <p:font typeface="#9Slide07 Koni" pitchFamily="2" charset="0"/>
      <p:bold r:id="rId31"/>
    </p:embeddedFont>
    <p:embeddedFont>
      <p:font typeface="Alef" panose="00000500000000000000" pitchFamily="2" charset="-79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Dosis" panose="02010803020202060003" pitchFamily="2" charset="0"/>
      <p:regular r:id="rId44"/>
    </p:embeddedFont>
    <p:embeddedFont>
      <p:font typeface="Lora" pitchFamily="2" charset="0"/>
      <p:regular r:id="rId45"/>
      <p:bold r:id="rId46"/>
      <p:italic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Pacifico" panose="00000500000000000000" pitchFamily="2" charset="0"/>
      <p:regular r:id="rId53"/>
    </p:embeddedFont>
    <p:embeddedFont>
      <p:font typeface="SVN-Poky's" panose="020B0606040200020203"/>
      <p:regular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EF"/>
    <a:srgbClr val="B399F0"/>
    <a:srgbClr val="FBE8D6"/>
    <a:srgbClr val="EFA7BD"/>
    <a:srgbClr val="82BED4"/>
    <a:srgbClr val="EE8B9F"/>
    <a:srgbClr val="F2B153"/>
    <a:srgbClr val="DC7092"/>
    <a:srgbClr val="C693CB"/>
    <a:srgbClr val="EBC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86381" autoAdjust="0"/>
  </p:normalViewPr>
  <p:slideViewPr>
    <p:cSldViewPr snapToGrid="0">
      <p:cViewPr varScale="1">
        <p:scale>
          <a:sx n="60" d="100"/>
          <a:sy n="60" d="100"/>
        </p:scale>
        <p:origin x="426" y="5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gs" Target="tags/tag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B65997-BD6B-FFD6-BEFA-3C926B9C9D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F1CD1-7ADE-A8C0-A4F9-7800A357F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4818F-89CB-4228-82F1-B7D03BB09C3A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5CA3F6-4DDC-CE80-4B9D-D8D2E22652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CF423-F91B-76F7-8981-203F9DFA2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03D27-E627-4027-9659-838932587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559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B927A-365D-44EC-9EDC-EC0AFF40BA2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D72F5-3990-420F-BCDE-843F8BE3E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5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72F5-3990-420F-BCDE-843F8BE3E2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92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ạ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6323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D72F5-3990-420F-BCDE-843F8BE3E2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3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14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ạ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408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D72F5-3990-420F-BCDE-843F8BE3E2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7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74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6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7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9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54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5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80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8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19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07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5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43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5791267" y="1963133"/>
            <a:ext cx="5388000" cy="24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5912667" y="4407267"/>
            <a:ext cx="51452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569722" y="4402739"/>
            <a:ext cx="569745" cy="980496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6637373" y="5299627"/>
            <a:ext cx="779428" cy="582667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882297" y="5487196"/>
            <a:ext cx="735633" cy="645368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526994" y="969543"/>
            <a:ext cx="849020" cy="521644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634643" y="429747"/>
            <a:ext cx="1152323" cy="579176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10414739" y="1491201"/>
            <a:ext cx="633308" cy="867064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9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2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060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8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9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1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0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05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8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3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18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7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800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8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3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97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613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2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93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6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440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87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8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1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0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2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45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00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34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8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4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6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56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7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64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6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5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CEF8-ACD9-458E-A265-D7361D1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E3DC2-6C8E-461B-98A5-871D07DAA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25E89-DA91-4159-90FD-BEBC9EED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C167-D0F6-410A-BC25-82C22CD3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BAD40-7F7B-4BAB-971E-E24F119D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53603-F809-457C-A7E5-63C060A18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769B-197C-45A5-B508-E0FBB48A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9EEDA-CF25-4B8A-B828-128E277CA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7D263-C91E-49ED-AE84-CB991AF20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F6E3F-7E36-40EB-B7F3-AA743681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5F0FC-3FC6-49CE-BF5C-80E795AA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4F77A-8F4A-4BC3-BA91-05D3A9EB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0AB2DF-965B-481A-9902-DB360E19E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C047-B0ED-4533-A8B6-DED50541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EB4A2-AE33-47D4-81BE-D69AD1994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1C0AF-AE20-4F7A-969C-37F7C9C2D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B81D4-519D-4BDC-94D1-3318B54F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9B666-2448-4475-9A2B-081FE6019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CB763-BD22-4748-A809-B36F21D5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0E153-C19E-4802-97CD-99A76A0E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DC5C0-AFC4-4419-A6BF-77FB0BA1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F0D0D-DD41-4A00-9143-A9F26A660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0766-D730-469D-90CE-E9CAA8F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4158CD-F484-4247-BE7E-6658D4C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9FD14-DF82-42D0-8355-12C99EBB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2DFA0-EE51-4EDC-8DE0-95A46035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91EE3-D00E-4B81-BDDF-4C8595036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F6E42-A640-4701-AEFF-6DBB5EB7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AE135C-56A7-45E7-A952-62F69034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F7C15-7AA0-4606-B149-6159311D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0BAE6-8643-4EF7-A5F9-5670E895F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220E-68D8-4EB9-91A1-3200BA8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80AC1-E9E2-4705-A85B-7341A0D4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4F2CB-7BE7-4AAA-8945-D23E974AD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ACABA-82C1-4D74-B79B-15D2D69B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91D0C-BB13-4B1E-B8E3-D7EE12A1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97C4E-D467-4B62-AA9F-D663451E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00D90-E22C-4308-AAB1-444B64F28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9868-94BD-43F8-8317-FE7D35F4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5DDD3-6543-4926-B083-87113DCC5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FEB44-A708-405E-A5FE-C72FC8C63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9D338-C412-4C58-B08A-273DC59B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6CD10-80B7-48A8-90E1-51A65CE9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134D-55E0-4E16-BF61-89539312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00975-30A2-40ED-A763-1CE43598D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B254-1968-42BC-B592-6183EFCB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388AB-85B4-40C1-A1CE-276CBE678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226FD-ABB0-4DC4-8532-F47E6966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F6361-7F01-4F84-A0CC-AA5FE2ED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4A92-556C-4CCF-BAEB-F5C0A698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09032-AF31-479D-B4F4-D2A4E1BD9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E4FAB-DCB5-4E77-A26A-415CA48FEDC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4" r:id="rId12"/>
    <p:sldLayoutId id="214748373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7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22AEAC2-BF8F-C1BC-B63E-9A305D4322B2}"/>
              </a:ext>
            </a:extLst>
          </p:cNvPr>
          <p:cNvSpPr txBox="1">
            <a:spLocks/>
          </p:cNvSpPr>
          <p:nvPr userDrawn="1"/>
        </p:nvSpPr>
        <p:spPr>
          <a:xfrm>
            <a:off x="12192000" y="-4936603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Diệu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C8A9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196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770" r:id="rId3"/>
    <p:sldLayoutId id="2147483686" r:id="rId4"/>
    <p:sldLayoutId id="2147483687" r:id="rId5"/>
    <p:sldLayoutId id="2147483769" r:id="rId6"/>
    <p:sldLayoutId id="2147483767" r:id="rId7"/>
    <p:sldLayoutId id="2147483766" r:id="rId8"/>
    <p:sldLayoutId id="2147483758" r:id="rId9"/>
    <p:sldLayoutId id="2147483757" r:id="rId10"/>
    <p:sldLayoutId id="2147483715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68" r:id="rId36"/>
    <p:sldLayoutId id="2147483713" r:id="rId37"/>
    <p:sldLayoutId id="2147483714" r:id="rId3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87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265569-1C8F-4290-A303-390554A8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A4BBE-E1E9-442E-A2FB-B335AC7C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D792B-C312-4783-9D19-64E2E319B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1A82-EC50-4150-B959-7DB85990B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9236D-1BA7-4B83-9B81-D4ACBA072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2AEAC2-BF8F-C1BC-B63E-9A305D4322B2}"/>
              </a:ext>
            </a:extLst>
          </p:cNvPr>
          <p:cNvSpPr txBox="1">
            <a:spLocks/>
          </p:cNvSpPr>
          <p:nvPr userDrawn="1"/>
        </p:nvSpPr>
        <p:spPr>
          <a:xfrm>
            <a:off x="12192000" y="-4936603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C8A9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8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60" r:id="rId2"/>
    <p:sldLayoutId id="2147483747" r:id="rId3"/>
    <p:sldLayoutId id="2147483763" r:id="rId4"/>
    <p:sldLayoutId id="2147483762" r:id="rId5"/>
    <p:sldLayoutId id="2147483761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22AEAC2-BF8F-C1BC-B63E-9A305D4322B2}"/>
              </a:ext>
            </a:extLst>
          </p:cNvPr>
          <p:cNvSpPr txBox="1">
            <a:spLocks/>
          </p:cNvSpPr>
          <p:nvPr userDrawn="1"/>
        </p:nvSpPr>
        <p:spPr>
          <a:xfrm>
            <a:off x="12192000" y="-4936603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C8A9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9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7.xml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6.xml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8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9.xml"/><Relationship Id="rId3" Type="http://schemas.openxmlformats.org/officeDocument/2006/relationships/slide" Target="slide7.xml"/><Relationship Id="rId7" Type="http://schemas.openxmlformats.org/officeDocument/2006/relationships/slide" Target="slide5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slide" Target="slide6.xml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0.xml"/><Relationship Id="rId7" Type="http://schemas.openxmlformats.org/officeDocument/2006/relationships/slide" Target="slide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8.xml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1.xml"/><Relationship Id="rId3" Type="http://schemas.microsoft.com/office/2007/relationships/media" Target="../media/media1.mp3"/><Relationship Id="rId7" Type="http://schemas.openxmlformats.org/officeDocument/2006/relationships/image" Target="../media/image35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27.xml"/><Relationship Id="rId1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audio" Target="../media/media1.mp3"/><Relationship Id="rId9" Type="http://schemas.openxmlformats.org/officeDocument/2006/relationships/image" Target="../media/image37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microsoft.com/office/2007/relationships/media" Target="../media/media1.mp3"/><Relationship Id="rId7" Type="http://schemas.openxmlformats.org/officeDocument/2006/relationships/slide" Target="slide18.xml"/><Relationship Id="rId12" Type="http://schemas.openxmlformats.org/officeDocument/2006/relationships/image" Target="../media/image33.png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5" Type="http://schemas.openxmlformats.org/officeDocument/2006/relationships/slide" Target="slide11.xml"/><Relationship Id="rId10" Type="http://schemas.openxmlformats.org/officeDocument/2006/relationships/image" Target="../media/image32.png"/><Relationship Id="rId19" Type="http://schemas.microsoft.com/office/2007/relationships/hdphoto" Target="../media/hdphoto4.wdp"/><Relationship Id="rId4" Type="http://schemas.openxmlformats.org/officeDocument/2006/relationships/audio" Target="../media/media1.mp3"/><Relationship Id="rId9" Type="http://schemas.openxmlformats.org/officeDocument/2006/relationships/image" Target="../media/image35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1.xml"/><Relationship Id="rId3" Type="http://schemas.microsoft.com/office/2007/relationships/media" Target="../media/media1.mp3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30.xml"/><Relationship Id="rId1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audio" Target="../media/media1.mp3"/><Relationship Id="rId9" Type="http://schemas.openxmlformats.org/officeDocument/2006/relationships/image" Target="../media/image37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477ACEA-C8EB-4591-A3C9-F7C3DD32C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-161925"/>
            <a:ext cx="11347997" cy="75709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6018" y="3219429"/>
            <a:ext cx="12988018" cy="3730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-21686" b="21686"/>
          <a:stretch/>
        </p:blipFill>
        <p:spPr>
          <a:xfrm>
            <a:off x="984880" y="-421763"/>
            <a:ext cx="11040813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3130578" y="-1562595"/>
            <a:ext cx="5441306" cy="930143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73726" y="1485319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1438780" y="1488362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469978" y="1475437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rgbClr val="EFA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rgbClr val="EFA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3800" spc="600" dirty="0">
              <a:ln w="28575">
                <a:solidFill>
                  <a:schemeClr val="tx1"/>
                </a:solidFill>
              </a:ln>
              <a:solidFill>
                <a:srgbClr val="DC70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08969" y="1409179"/>
            <a:ext cx="2434496" cy="3464021"/>
          </a:xfrm>
          <a:prstGeom prst="rect">
            <a:avLst/>
          </a:prstGeom>
        </p:spPr>
      </p:pic>
      <p:pic>
        <p:nvPicPr>
          <p:cNvPr id="21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9" y="-337843"/>
            <a:ext cx="2392512" cy="2392512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8" y="3578318"/>
            <a:ext cx="3854454" cy="3854454"/>
          </a:xfrm>
          <a:prstGeom prst="rect">
            <a:avLst/>
          </a:prstGeom>
        </p:spPr>
      </p:pic>
      <p:pic>
        <p:nvPicPr>
          <p:cNvPr id="23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12308" y="367470"/>
            <a:ext cx="2751423" cy="117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58" y="992615"/>
            <a:ext cx="1431193" cy="99229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49" y="2429652"/>
            <a:ext cx="1643577" cy="98614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33" y="4536009"/>
            <a:ext cx="1602293" cy="10188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2198" y="76680"/>
            <a:ext cx="9553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3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6000" b="1" spc="3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21C7E-096A-ADD7-A74B-4159022ACCA7}"/>
              </a:ext>
            </a:extLst>
          </p:cNvPr>
          <p:cNvSpPr txBox="1"/>
          <p:nvPr/>
        </p:nvSpPr>
        <p:spPr>
          <a:xfrm>
            <a:off x="2032198" y="1213650"/>
            <a:ext cx="8394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sử dụng đơn vị góc.</a:t>
            </a:r>
            <a:endParaRPr lang="en-GB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E6708-579A-4D78-F52E-695A6DC45E88}"/>
              </a:ext>
            </a:extLst>
          </p:cNvPr>
          <p:cNvSpPr txBox="1"/>
          <p:nvPr/>
        </p:nvSpPr>
        <p:spPr>
          <a:xfrm>
            <a:off x="2032197" y="2558681"/>
            <a:ext cx="10159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nhận biết góc nhọn, góc vuông, góc tù và góc bẹt.</a:t>
            </a:r>
            <a:endParaRPr lang="en-GB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632F35-FD81-4917-6AC8-4A4887B410B2}"/>
              </a:ext>
            </a:extLst>
          </p:cNvPr>
          <p:cNvSpPr txBox="1"/>
          <p:nvPr/>
        </p:nvSpPr>
        <p:spPr>
          <a:xfrm>
            <a:off x="2180559" y="4260591"/>
            <a:ext cx="972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giải được các bài tập, bài toán thực tế liên quan đến đơn vị góc và nhận biết góc vuông, góc nhọn, góc tù và góc bẹt.</a:t>
            </a:r>
            <a:endParaRPr lang="en-GB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2" y="-1291512"/>
            <a:ext cx="11736556" cy="7943961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531473" y="731191"/>
            <a:ext cx="10030995" cy="1384995"/>
          </a:xfrm>
          <a:prstGeom prst="rect">
            <a:avLst/>
          </a:prstGeom>
          <a:solidFill>
            <a:schemeClr val="bg1"/>
          </a:solidFill>
          <a:ln w="38100">
            <a:noFill/>
            <a:prstDash val="sys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quạt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xòe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nhọn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bẹt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nhầm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898" y="2048454"/>
            <a:ext cx="6538527" cy="18442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194824"/>
              </p:ext>
            </p:extLst>
          </p:nvPr>
        </p:nvGraphicFramePr>
        <p:xfrm>
          <a:off x="864851" y="4025159"/>
          <a:ext cx="812800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2268421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0462154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9664138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6824382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EE8B9F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EE8B9F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EE8B9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EE8B9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68933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E8B9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EE8B9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E8B9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E8B9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56716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EE8B9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E8B9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EE8B9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EE8B9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151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Góc</a:t>
                      </a:r>
                      <a:r>
                        <a:rPr lang="en-US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nhọn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Góc</a:t>
                      </a:r>
                      <a:r>
                        <a:rPr lang="en-US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Góc</a:t>
                      </a:r>
                      <a:r>
                        <a:rPr lang="en-US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tù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Góc</a:t>
                      </a:r>
                      <a:r>
                        <a:rPr lang="en-US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bẹt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152622"/>
                  </a:ext>
                </a:extLst>
              </a:tr>
            </a:tbl>
          </a:graphicData>
        </a:graphic>
      </p:graphicFrame>
      <p:sp>
        <p:nvSpPr>
          <p:cNvPr id="59" name="Oval 58"/>
          <p:cNvSpPr/>
          <p:nvPr/>
        </p:nvSpPr>
        <p:spPr>
          <a:xfrm>
            <a:off x="735767" y="663459"/>
            <a:ext cx="754911" cy="735283"/>
          </a:xfrm>
          <a:prstGeom prst="ellipse">
            <a:avLst/>
          </a:prstGeom>
          <a:solidFill>
            <a:srgbClr val="DC709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Koni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48172" y="2451002"/>
            <a:ext cx="2129741" cy="3148314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9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43" name="TextBox 24"/>
          <p:cNvSpPr txBox="1">
            <a:spLocks noChangeArrowheads="1"/>
          </p:cNvSpPr>
          <p:nvPr/>
        </p:nvSpPr>
        <p:spPr bwMode="auto">
          <a:xfrm>
            <a:off x="1525404" y="1538500"/>
            <a:ext cx="6443460" cy="3785652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</a:t>
            </a:r>
            <a:r>
              <a:rPr kumimoji="0" lang="en-US" altLang="zh-CN" sz="4000" i="0" u="none" strike="noStrike" kern="1200" cap="none" spc="0" normalizeH="0" noProof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kumimoji="0" lang="en-US" altLang="zh-CN" sz="4000" i="0" u="none" strike="noStrike" kern="1200" cap="none" spc="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nhọn 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</a:t>
            </a:r>
            <a:r>
              <a:rPr kumimoji="0" lang="en-US" altLang="zh-CN" sz="4000" i="0" u="none" strike="noStrike" kern="1200" cap="none" spc="0" normalizeH="0" noProof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kumimoji="0" lang="en-US" altLang="zh-CN" sz="4000" i="0" u="none" strike="noStrike" kern="1200" cap="none" spc="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vuông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 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</a:t>
            </a:r>
            <a:r>
              <a:rPr kumimoji="0" lang="en-US" altLang="zh-CN" sz="4000" i="0" u="none" strike="noStrike" kern="1200" cap="none" spc="0" normalizeH="0" noProof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kumimoji="0" lang="en-US" altLang="zh-CN" sz="4000" i="0" u="none" strike="noStrike" kern="1200" cap="none" spc="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tù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1436983" y="3630574"/>
            <a:ext cx="65934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sp>
        <p:nvSpPr>
          <p:cNvPr id="42" name="TextBox 24"/>
          <p:cNvSpPr txBox="1">
            <a:spLocks noChangeArrowheads="1"/>
          </p:cNvSpPr>
          <p:nvPr/>
        </p:nvSpPr>
        <p:spPr bwMode="auto">
          <a:xfrm>
            <a:off x="1414130" y="2721768"/>
            <a:ext cx="65934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" y="5245165"/>
            <a:ext cx="1583328" cy="1482030"/>
          </a:xfrm>
          <a:prstGeom prst="rect">
            <a:avLst/>
          </a:prstGeom>
        </p:spPr>
      </p:pic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1436984" y="4509654"/>
            <a:ext cx="65934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95909" y="2230465"/>
            <a:ext cx="5997076" cy="2925520"/>
            <a:chOff x="5358090" y="2246387"/>
            <a:chExt cx="6397284" cy="3406894"/>
          </a:xfrm>
        </p:grpSpPr>
        <p:grpSp>
          <p:nvGrpSpPr>
            <p:cNvPr id="10" name="Group 9"/>
            <p:cNvGrpSpPr/>
            <p:nvPr/>
          </p:nvGrpSpPr>
          <p:grpSpPr>
            <a:xfrm>
              <a:off x="5736059" y="2954273"/>
              <a:ext cx="5715065" cy="1874644"/>
              <a:chOff x="5300124" y="3370521"/>
              <a:chExt cx="5715065" cy="1874644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5300124" y="3370521"/>
                <a:ext cx="5715065" cy="1874644"/>
              </a:xfrm>
              <a:prstGeom prst="triangl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7" name="Straight Connector 6"/>
              <p:cNvCxnSpPr>
                <a:stCxn id="3" idx="0"/>
                <a:endCxn id="3" idx="3"/>
              </p:cNvCxnSpPr>
              <p:nvPr/>
            </p:nvCxnSpPr>
            <p:spPr>
              <a:xfrm>
                <a:off x="8157657" y="3370521"/>
                <a:ext cx="0" cy="187464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8352980" y="2246387"/>
              <a:ext cx="537275" cy="824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52980" y="4828917"/>
              <a:ext cx="573185" cy="824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58090" y="4828917"/>
              <a:ext cx="532146" cy="824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250589" y="4828917"/>
              <a:ext cx="504785" cy="824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50" y="799449"/>
            <a:ext cx="2877561" cy="762066"/>
          </a:xfrm>
          <a:prstGeom prst="rect">
            <a:avLst/>
          </a:prstGeom>
        </p:spPr>
      </p:pic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1436983" y="3630574"/>
            <a:ext cx="65934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sp>
        <p:nvSpPr>
          <p:cNvPr id="47" name="TextBox 24"/>
          <p:cNvSpPr txBox="1">
            <a:spLocks noChangeArrowheads="1"/>
          </p:cNvSpPr>
          <p:nvPr/>
        </p:nvSpPr>
        <p:spPr bwMode="auto">
          <a:xfrm>
            <a:off x="1414130" y="2721768"/>
            <a:ext cx="65934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sp>
        <p:nvSpPr>
          <p:cNvPr id="48" name="TextBox 24"/>
          <p:cNvSpPr txBox="1">
            <a:spLocks noChangeArrowheads="1"/>
          </p:cNvSpPr>
          <p:nvPr/>
        </p:nvSpPr>
        <p:spPr bwMode="auto">
          <a:xfrm>
            <a:off x="1436984" y="4509654"/>
            <a:ext cx="65934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821086" y="4221965"/>
            <a:ext cx="439838" cy="3876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597233" y="4221965"/>
            <a:ext cx="439838" cy="3876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9165824">
            <a:off x="8005462" y="2687277"/>
            <a:ext cx="593577" cy="57697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 rot="5712139">
            <a:off x="8190441" y="2757885"/>
            <a:ext cx="593577" cy="57697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24"/>
          <p:cNvSpPr txBox="1">
            <a:spLocks noChangeArrowheads="1"/>
          </p:cNvSpPr>
          <p:nvPr/>
        </p:nvSpPr>
        <p:spPr bwMode="auto">
          <a:xfrm>
            <a:off x="1433830" y="3642149"/>
            <a:ext cx="65934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56561" y="4154233"/>
            <a:ext cx="362101" cy="2938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416058" y="4154233"/>
            <a:ext cx="362101" cy="2938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4"/>
          <p:cNvSpPr txBox="1">
            <a:spLocks noChangeArrowheads="1"/>
          </p:cNvSpPr>
          <p:nvPr/>
        </p:nvSpPr>
        <p:spPr bwMode="auto">
          <a:xfrm>
            <a:off x="1422255" y="4509654"/>
            <a:ext cx="65934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sp>
        <p:nvSpPr>
          <p:cNvPr id="18" name="Arc 17"/>
          <p:cNvSpPr/>
          <p:nvPr/>
        </p:nvSpPr>
        <p:spPr>
          <a:xfrm rot="10648115">
            <a:off x="7621366" y="2854077"/>
            <a:ext cx="1701479" cy="786134"/>
          </a:xfrm>
          <a:prstGeom prst="arc">
            <a:avLst>
              <a:gd name="adj1" fmla="val 1145682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1" grpId="0" animBg="1"/>
      <p:bldP spid="42" grpId="0" animBg="1"/>
      <p:bldP spid="19" grpId="0" animBg="1"/>
      <p:bldP spid="35" grpId="0" animBg="1"/>
      <p:bldP spid="47" grpId="0" animBg="1"/>
      <p:bldP spid="48" grpId="0" animBg="1"/>
      <p:bldP spid="15" grpId="0" animBg="1"/>
      <p:bldP spid="15" grpId="1" animBg="1"/>
      <p:bldP spid="49" grpId="0" animBg="1"/>
      <p:bldP spid="49" grpId="1" animBg="1"/>
      <p:bldP spid="16" grpId="0" animBg="1"/>
      <p:bldP spid="16" grpId="1" animBg="1"/>
      <p:bldP spid="51" grpId="0" animBg="1"/>
      <p:bldP spid="51" grpId="1" animBg="1"/>
      <p:bldP spid="52" grpId="0" animBg="1"/>
      <p:bldP spid="17" grpId="0" animBg="1"/>
      <p:bldP spid="17" grpId="1" animBg="1"/>
      <p:bldP spid="54" grpId="0" animBg="1"/>
      <p:bldP spid="54" grpId="1" animBg="1"/>
      <p:bldP spid="55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3130578" y="-1562595"/>
            <a:ext cx="5441306" cy="930143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87997" y="1390462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TRÒ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spc="6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</a:rPr>
              <a:t>CHƠI</a:t>
            </a:r>
            <a:endParaRPr kumimoji="0" lang="en-US" sz="138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191610" y="1334316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spc="600" dirty="0">
                <a:ln w="28575">
                  <a:solidFill>
                    <a:prstClr val="black"/>
                  </a:solidFill>
                </a:ln>
                <a:solidFill>
                  <a:srgbClr val="F2B153"/>
                </a:solidFill>
                <a:latin typeface="SVN-Poky's" panose="020B0606040200020203" pitchFamily="34" charset="0"/>
              </a:rPr>
              <a:t>TRÒ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2B153"/>
                </a:solidFill>
                <a:effectLst/>
                <a:uLnTx/>
                <a:uFillTx/>
                <a:latin typeface="SVN-Poky's" panose="020B0606040200020203" pitchFamily="34" charset="0"/>
              </a:rPr>
              <a:t>CHƠI</a:t>
            </a:r>
            <a:endParaRPr kumimoji="0" lang="en-US" sz="138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solidFill>
                <a:srgbClr val="EFA7BD"/>
              </a:solidFill>
              <a:effectLst/>
              <a:uLnTx/>
              <a:uFillTx/>
              <a:latin typeface="SVN-Poky's" panose="020B0606040200020203" pitchFamily="34" charset="0"/>
            </a:endParaRPr>
          </a:p>
        </p:txBody>
      </p:sp>
      <p:pic>
        <p:nvPicPr>
          <p:cNvPr id="16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08969" y="1409179"/>
            <a:ext cx="2434496" cy="3464021"/>
          </a:xfrm>
          <a:prstGeom prst="rect">
            <a:avLst/>
          </a:prstGeom>
        </p:spPr>
      </p:pic>
      <p:pic>
        <p:nvPicPr>
          <p:cNvPr id="21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9" y="-337843"/>
            <a:ext cx="2392512" cy="2392512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8" y="3578318"/>
            <a:ext cx="3854454" cy="3854454"/>
          </a:xfrm>
          <a:prstGeom prst="rect">
            <a:avLst/>
          </a:prstGeom>
        </p:spPr>
      </p:pic>
      <p:pic>
        <p:nvPicPr>
          <p:cNvPr id="23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12308" y="367470"/>
            <a:ext cx="2751423" cy="117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4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193406" y="3372394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538" y="-171975"/>
            <a:ext cx="8516850" cy="36944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377A4E-2F10-76C9-9532-315C9AD2EEBB}"/>
              </a:ext>
            </a:extLst>
          </p:cNvPr>
          <p:cNvSpPr/>
          <p:nvPr/>
        </p:nvSpPr>
        <p:spPr>
          <a:xfrm>
            <a:off x="10888133" y="-16933"/>
            <a:ext cx="1388533" cy="423333"/>
          </a:xfrm>
          <a:prstGeom prst="rect">
            <a:avLst/>
          </a:prstGeom>
          <a:solidFill>
            <a:srgbClr val="FFE3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9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CHƠI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4172" y="1072782"/>
            <a:ext cx="10961226" cy="5160276"/>
          </a:xfrm>
          <a:prstGeom prst="roundRect">
            <a:avLst>
              <a:gd name="adj" fmla="val 6983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 flipH="1">
            <a:off x="10012100" y="4033847"/>
            <a:ext cx="2706358" cy="27316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9367690" y="329199"/>
            <a:ext cx="3889711" cy="2208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838" y="1236874"/>
            <a:ext cx="102175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khủng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long.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xắc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 ô;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ô.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”,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”,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bẹt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 thúc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942" y="73169"/>
            <a:ext cx="4717574" cy="66513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98" y="1816963"/>
            <a:ext cx="4663844" cy="5145470"/>
          </a:xfrm>
          <a:prstGeom prst="rect">
            <a:avLst/>
          </a:prstGeom>
        </p:spPr>
      </p:pic>
      <p:pic>
        <p:nvPicPr>
          <p:cNvPr id="1026" name="Picture 2" descr="Dinosaurs clipart png images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355" y="4055501"/>
            <a:ext cx="2393828" cy="266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661516" y="810228"/>
            <a:ext cx="2863506" cy="276421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Mau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32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1295663" y="1821748"/>
            <a:ext cx="3774049" cy="54514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5114408" y="3418693"/>
            <a:ext cx="6588828" cy="37416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B59A3F-762D-E646-64A7-F47A99DBE358}"/>
              </a:ext>
            </a:extLst>
          </p:cNvPr>
          <p:cNvSpPr/>
          <p:nvPr/>
        </p:nvSpPr>
        <p:spPr>
          <a:xfrm>
            <a:off x="10888133" y="-16933"/>
            <a:ext cx="1388533" cy="423333"/>
          </a:xfrm>
          <a:prstGeom prst="rect">
            <a:avLst/>
          </a:prstGeom>
          <a:solidFill>
            <a:srgbClr val="FFE3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2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1954846" y="964565"/>
            <a:ext cx="5252085" cy="1183640"/>
          </a:xfrm>
          <a:prstGeom prst="roundRect">
            <a:avLst/>
          </a:prstGeom>
          <a:solidFill>
            <a:srgbClr val="F08A0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en-US" altLang="zh-CN" sz="4800" dirty="0">
                <a:solidFill>
                  <a:schemeClr val="bg1"/>
                </a:solidFill>
                <a:latin typeface="#9Slide07 IcielNabila" pitchFamily="2" charset="0"/>
                <a:ea typeface="Cambria" panose="02040503050406030204" pitchFamily="18" charset="0"/>
                <a:sym typeface="+mn-ea"/>
              </a:rPr>
              <a:t>DẶN DÒ</a:t>
            </a:r>
            <a:endParaRPr lang="zh-CN" altLang="en-US" sz="4800" dirty="0">
              <a:solidFill>
                <a:schemeClr val="bg1"/>
              </a:solidFill>
              <a:latin typeface="#9Slide07 IcielNabila" pitchFamily="2" charset="0"/>
              <a:sym typeface="+mn-ea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987425" y="2479040"/>
            <a:ext cx="6998335" cy="1560525"/>
          </a:xfrm>
          <a:prstGeom prst="roundRect">
            <a:avLst>
              <a:gd name="adj" fmla="val 7939"/>
            </a:avLst>
          </a:prstGeom>
          <a:noFill/>
          <a:ln w="6350" cap="flat" cmpd="sng" algn="ctr">
            <a:solidFill>
              <a:srgbClr val="F08A04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/>
        </p:nvSpPr>
        <p:spPr>
          <a:xfrm>
            <a:off x="1176020" y="2552700"/>
            <a:ext cx="6809740" cy="1198880"/>
          </a:xfrm>
        </p:spPr>
        <p:txBody>
          <a:bodyPr wrap="square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Ôn</a:t>
            </a:r>
            <a:r>
              <a:rPr lang="en-US" altLang="zh-CN" sz="40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40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lại</a:t>
            </a:r>
            <a:r>
              <a:rPr lang="en-US" altLang="zh-CN" sz="40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40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khái</a:t>
            </a:r>
            <a:r>
              <a:rPr lang="en-US" altLang="zh-CN" sz="40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40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niệm</a:t>
            </a:r>
            <a:r>
              <a:rPr lang="en-US" altLang="zh-CN" sz="40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40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các</a:t>
            </a:r>
            <a:r>
              <a:rPr lang="en-US" altLang="zh-CN" sz="40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40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góc</a:t>
            </a:r>
            <a:endParaRPr lang="en-US" altLang="zh-CN" sz="4000" noProof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思源黑体 CN Bold" panose="020B0800000000000000" charset="-122"/>
              <a:sym typeface="+mn-ea"/>
            </a:endParaRPr>
          </a:p>
          <a:p>
            <a:pPr marL="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Hoàn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thành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tập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 descr="千库网_教师节可爱专业女老师_元素编号12341583"/>
          <p:cNvPicPr>
            <a:picLocks noChangeAspect="1"/>
          </p:cNvPicPr>
          <p:nvPr/>
        </p:nvPicPr>
        <p:blipFill>
          <a:blip r:embed="rId3"/>
          <a:srcRect l="14759" t="-6195" r="22862" b="6195"/>
          <a:stretch>
            <a:fillRect/>
          </a:stretch>
        </p:blipFill>
        <p:spPr>
          <a:xfrm flipH="1">
            <a:off x="8174355" y="1246505"/>
            <a:ext cx="3177540" cy="50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bldLvl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3130578" y="-1562595"/>
            <a:ext cx="5441306" cy="930143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32709" y="1129033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ĐỘNG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1343632" y="1140608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</a:rPr>
              <a:t>ĐỘNG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468305" y="1087661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rgbClr val="82BED4"/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rgbClr val="F2B153"/>
                </a:solidFill>
                <a:latin typeface="SVN-Poky's" panose="020B0606040200020203" pitchFamily="34" charset="0"/>
              </a:rPr>
              <a:t>ĐỘNG</a:t>
            </a:r>
          </a:p>
        </p:txBody>
      </p:sp>
      <p:pic>
        <p:nvPicPr>
          <p:cNvPr id="16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08969" y="1409179"/>
            <a:ext cx="2434496" cy="3464021"/>
          </a:xfrm>
          <a:prstGeom prst="rect">
            <a:avLst/>
          </a:prstGeom>
        </p:spPr>
      </p:pic>
      <p:pic>
        <p:nvPicPr>
          <p:cNvPr id="21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9" y="-337843"/>
            <a:ext cx="2392512" cy="2392512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8" y="3578318"/>
            <a:ext cx="3854454" cy="3854454"/>
          </a:xfrm>
          <a:prstGeom prst="rect">
            <a:avLst/>
          </a:prstGeom>
        </p:spPr>
      </p:pic>
      <p:pic>
        <p:nvPicPr>
          <p:cNvPr id="23" name="图片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912308" y="367470"/>
            <a:ext cx="2751423" cy="117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FE1768-B534-350D-2314-3A19213D0D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790FB-80A6-5BB0-A042-05188EB49C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84" y="1492843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779" y="1073301"/>
            <a:ext cx="2397968" cy="2714987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885" y="3907011"/>
            <a:ext cx="3170195" cy="1902117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8496083C-68B3-DDA8-F2D7-F4A2A1FB9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3577" y="4124154"/>
            <a:ext cx="2991363" cy="2080948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755" y="5164627"/>
            <a:ext cx="2489275" cy="1582816"/>
          </a:xfrm>
          <a:prstGeom prst="rect">
            <a:avLst/>
          </a:prstGeom>
        </p:spPr>
      </p:pic>
      <p:pic>
        <p:nvPicPr>
          <p:cNvPr id="574" name="Picture 573">
            <a:hlinkClick r:id="rId13" action="ppaction://hlinksldjump"/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558" y="1381869"/>
            <a:ext cx="4728448" cy="3782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2198" y="76680"/>
            <a:ext cx="9553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TIỆM ĐỒ ĂN NHANH</a:t>
            </a:r>
          </a:p>
        </p:txBody>
      </p:sp>
    </p:spTree>
    <p:extLst>
      <p:ext uri="{BB962C8B-B14F-4D97-AF65-F5344CB8AC3E}">
        <p14:creationId xmlns:p14="http://schemas.microsoft.com/office/powerpoint/2010/main" val="347832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2372176" y="3253563"/>
            <a:ext cx="6969967" cy="3468725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412291" y="2017599"/>
                <a:ext cx="2961644" cy="700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9600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bé</a:t>
                </a:r>
                <a:endParaRPr lang="en-US" sz="96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8044787" y="3738788"/>
            <a:ext cx="2317453" cy="2116041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1642117" y="119497"/>
                <a:ext cx="6740034" cy="1423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Góc </a:t>
                </a:r>
                <a:r>
                  <a:rPr lang="en-US" sz="5867" b="1" kern="0" dirty="0" err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nhọn</a:t>
                </a:r>
                <a:r>
                  <a:rPr lang="en-US" sz="5867" b="1" kern="0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… </a:t>
                </a:r>
                <a:r>
                  <a:rPr lang="en-US" sz="5867" b="1" kern="0" dirty="0" err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sz="5867" b="1" kern="0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 err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góc</a:t>
                </a:r>
                <a:r>
                  <a:rPr lang="en-US" sz="5867" b="1" kern="0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5867" b="1" kern="0" dirty="0" err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vuông</a:t>
                </a:r>
                <a:endParaRPr lang="en-US" sz="5867" b="1" kern="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7" name="Picture 36">
              <a:hlinkClick r:id="rId7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7267" l="10000" r="94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71" t="28344" r="6639" b="11222"/>
          <a:stretch/>
        </p:blipFill>
        <p:spPr>
          <a:xfrm>
            <a:off x="10585525" y="589492"/>
            <a:ext cx="1627500" cy="15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1770127" y="2918321"/>
            <a:ext cx="9629148" cy="3395916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800182" y="1937588"/>
                <a:ext cx="2209415" cy="860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1500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lang="en-US" sz="115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9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178279" y="290821"/>
                <a:ext cx="6073960" cy="117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8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Góc</a:t>
                </a:r>
                <a:r>
                  <a:rPr lang="en-US" sz="4800" b="1" kern="0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tù</a:t>
                </a:r>
                <a:r>
                  <a:rPr lang="en-US" sz="4800" b="1" kern="0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… </a:t>
                </a:r>
                <a:r>
                  <a:rPr lang="en-US" sz="48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endParaRPr lang="en-US" sz="4800" b="1" kern="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48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góc</a:t>
                </a:r>
                <a:r>
                  <a:rPr lang="en-US" sz="4800" b="1" kern="0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vuông</a:t>
                </a:r>
                <a:endParaRPr lang="en-US" sz="4800" b="1" kern="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pic>
        <p:nvPicPr>
          <p:cNvPr id="38" name="Picture 3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267" l="10000" r="94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71" t="28344" r="6639" b="11222"/>
          <a:stretch/>
        </p:blipFill>
        <p:spPr>
          <a:xfrm>
            <a:off x="10585525" y="589492"/>
            <a:ext cx="1627500" cy="15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6BE28-FA0B-ADDD-2E56-91F4D563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8C51A-FCF6-8288-AC65-A3ADE7C4D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B58527A4-71BE-EB63-9639-0655BA44F14D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5" name="Google Shape;1182;p42">
              <a:extLst>
                <a:ext uri="{FF2B5EF4-FFF2-40B4-BE49-F238E27FC236}">
                  <a16:creationId xmlns:a16="http://schemas.microsoft.com/office/drawing/2014/main" id="{493790B4-9DC8-D8F4-CA52-9B37DAF6ADE0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711F55-3348-72A8-7D07-68E07D8BD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CA16E3-770C-A59A-DD37-6C47213412E2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grpSp>
        <p:nvGrpSpPr>
          <p:cNvPr id="8" name="B">
            <a:extLst>
              <a:ext uri="{FF2B5EF4-FFF2-40B4-BE49-F238E27FC236}">
                <a16:creationId xmlns:a16="http://schemas.microsoft.com/office/drawing/2014/main" id="{E035AB84-8B70-5CCA-7DBD-35B26D7B64A2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4EC35F6-4C57-1676-49A7-89DEA113B214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1" name="Google Shape;1182;p42">
                <a:extLst>
                  <a:ext uri="{FF2B5EF4-FFF2-40B4-BE49-F238E27FC236}">
                    <a16:creationId xmlns:a16="http://schemas.microsoft.com/office/drawing/2014/main" id="{21A9D59A-BC60-05EA-BD12-6A6C59B7CF6A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188083-AF7E-5469-83ED-8FBAD48CA07E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4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DA1CA4-A20E-64AE-4E2E-C54835020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1827FB6E-FDEF-4057-9581-1A20698C54D4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069F14-1047-201A-7B24-BDA0E14FB19E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6" name="Google Shape;1182;p42">
                <a:extLst>
                  <a:ext uri="{FF2B5EF4-FFF2-40B4-BE49-F238E27FC236}">
                    <a16:creationId xmlns:a16="http://schemas.microsoft.com/office/drawing/2014/main" id="{DA7B4626-EE68-05F0-6A15-A149A107A85E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79A417-BF08-A570-A36B-F3C7E729E43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3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2812BF-6617-C059-0F8F-0FBA0D4D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8" name="D">
            <a:extLst>
              <a:ext uri="{FF2B5EF4-FFF2-40B4-BE49-F238E27FC236}">
                <a16:creationId xmlns:a16="http://schemas.microsoft.com/office/drawing/2014/main" id="{42B8F96D-9877-81A4-B298-0F3D057E0A65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147932-499D-F25F-B6F4-74F17A57FD52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1" name="Google Shape;1182;p42">
                <a:extLst>
                  <a:ext uri="{FF2B5EF4-FFF2-40B4-BE49-F238E27FC236}">
                    <a16:creationId xmlns:a16="http://schemas.microsoft.com/office/drawing/2014/main" id="{4A5A293A-8AF6-A619-204A-1F2F4046A13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9C5C17-941E-E5D4-D20A-A0B860AB1937}"/>
                  </a:ext>
                </a:extLst>
              </p:cNvPr>
              <p:cNvSpPr txBox="1"/>
              <p:nvPr/>
            </p:nvSpPr>
            <p:spPr>
              <a:xfrm>
                <a:off x="5845020" y="2068946"/>
                <a:ext cx="2209415" cy="746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70" b="1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2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90427B-D363-9272-0F81-D055C0119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07015E32-9A31-B7D8-7996-5025CE31ADA8}"/>
              </a:ext>
            </a:extLst>
          </p:cNvPr>
          <p:cNvSpPr/>
          <p:nvPr/>
        </p:nvSpPr>
        <p:spPr>
          <a:xfrm>
            <a:off x="10033205" y="2127570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D8371EE0-DE72-32D0-BB55-B432D87C8AB8}"/>
              </a:ext>
            </a:extLst>
          </p:cNvPr>
          <p:cNvSpPr/>
          <p:nvPr/>
        </p:nvSpPr>
        <p:spPr>
          <a:xfrm>
            <a:off x="4179664" y="2105397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B0A05383-C3FA-D8A1-1952-08F8140ACE30}"/>
              </a:ext>
            </a:extLst>
          </p:cNvPr>
          <p:cNvSpPr/>
          <p:nvPr/>
        </p:nvSpPr>
        <p:spPr>
          <a:xfrm>
            <a:off x="4352179" y="4223587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0C068BBD-EEE1-4641-BF86-B72445BB4FEC}"/>
              </a:ext>
            </a:extLst>
          </p:cNvPr>
          <p:cNvSpPr/>
          <p:nvPr/>
        </p:nvSpPr>
        <p:spPr>
          <a:xfrm>
            <a:off x="10444683" y="4121153"/>
            <a:ext cx="1477047" cy="1288019"/>
          </a:xfrm>
          <a:prstGeom prst="heart">
            <a:avLst/>
          </a:prstGeom>
          <a:solidFill>
            <a:srgbClr val="FF6A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3A6DF03D-CB61-4052-6F5F-AC1E03E18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66C9933-2F6F-C5E6-0FA8-56F5E2C55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A1BAA0BA-5041-78EC-BDE8-B8A641660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DCB0BB6-6FE5-93ED-A083-5760A139D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BECC536-57E3-B979-75D1-5E1F6E40B696}"/>
              </a:ext>
            </a:extLst>
          </p:cNvPr>
          <p:cNvGrpSpPr/>
          <p:nvPr/>
        </p:nvGrpSpPr>
        <p:grpSpPr>
          <a:xfrm>
            <a:off x="132211" y="114654"/>
            <a:ext cx="11865907" cy="2085975"/>
            <a:chOff x="99158" y="85990"/>
            <a:chExt cx="8899431" cy="15644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BC71C06-3AE0-FF90-E01B-FC787E21150D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A1D3AC5-2FF0-0D17-51AB-75C0D26CB0EC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6" name="Google Shape;2105;p47">
                  <a:extLst>
                    <a:ext uri="{FF2B5EF4-FFF2-40B4-BE49-F238E27FC236}">
                      <a16:creationId xmlns:a16="http://schemas.microsoft.com/office/drawing/2014/main" id="{2F08A507-008F-8C14-4F06-5C6555E6BA22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D27BBFE-BE6A-5112-BFFC-F7758F2C040A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45EA588-165B-34AB-D105-7F930D259FCD}"/>
                  </a:ext>
                </a:extLst>
              </p:cNvPr>
              <p:cNvSpPr txBox="1"/>
              <p:nvPr/>
            </p:nvSpPr>
            <p:spPr>
              <a:xfrm>
                <a:off x="2896997" y="288154"/>
                <a:ext cx="4250206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800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Góc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bẹt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bằng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…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4800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góc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vuông</a:t>
                </a:r>
                <a:endParaRPr lang="en-US" sz="48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8" name="Picture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4579AB6-91E4-B622-F206-20D2FA09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158" y="89760"/>
              <a:ext cx="2243522" cy="1560711"/>
            </a:xfrm>
            <a:prstGeom prst="rect">
              <a:avLst/>
            </a:prstGeom>
          </p:spPr>
        </p:pic>
      </p:grpSp>
      <p:pic>
        <p:nvPicPr>
          <p:cNvPr id="39" name="Picture 3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7267" l="10000" r="94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71" t="28344" r="6639" b="11222"/>
          <a:stretch/>
        </p:blipFill>
        <p:spPr>
          <a:xfrm>
            <a:off x="10833030" y="577337"/>
            <a:ext cx="1627500" cy="15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2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tù</a:t>
              </a:r>
              <a:endParaRPr lang="en-US" sz="5867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998117" cy="2167216"/>
            <a:chOff x="54123" y="23792"/>
            <a:chExt cx="899858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998588" cy="1625412"/>
              <a:chOff x="54123" y="23792"/>
              <a:chExt cx="899858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71769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8004455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90" name="Picture 8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754829" y="230785"/>
              <a:ext cx="5510468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ảnh</a:t>
              </a:r>
              <a:r>
                <a: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kim</a:t>
              </a:r>
              <a:r>
                <a: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giờ</a:t>
              </a:r>
              <a:r>
                <a: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kim</a:t>
              </a:r>
              <a:r>
                <a: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phút</a:t>
              </a:r>
              <a:r>
                <a: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tạo</a:t>
              </a:r>
              <a:r>
                <a: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thành</a:t>
              </a:r>
              <a:r>
                <a: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góc</a:t>
              </a:r>
              <a:r>
                <a: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…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nhọn</a:t>
                </a: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vuông</a:t>
                </a: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bẹt</a:t>
                </a: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pic>
        <p:nvPicPr>
          <p:cNvPr id="1026" name="Picture 2" descr="Pizza Clip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1" y="233782"/>
            <a:ext cx="2082797" cy="21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7267" l="10000" r="94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71" t="28344" r="6639" b="11222"/>
          <a:stretch/>
        </p:blipFill>
        <p:spPr>
          <a:xfrm>
            <a:off x="5403496" y="5250008"/>
            <a:ext cx="1627500" cy="1564255"/>
          </a:xfrm>
          <a:prstGeom prst="rect">
            <a:avLst/>
          </a:prstGeom>
        </p:spPr>
      </p:pic>
      <p:pic>
        <p:nvPicPr>
          <p:cNvPr id="2050" name="Picture 2" descr="Amazon bắt tay Citizen tạo nên chiếc đồng hồ treo tường thông minh đẳng cấp  - Gu Công Nghệ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3848" y1="5859" x2="20020" y2="16992"/>
                        <a14:foregroundMark x1="5176" y1="40332" x2="5664" y2="63672"/>
                        <a14:foregroundMark x1="17383" y1="19629" x2="7813" y2="30273"/>
                        <a14:foregroundMark x1="38574" y1="33496" x2="39551" y2="47754"/>
                        <a14:foregroundMark x1="59766" y1="39258" x2="74023" y2="50977"/>
                        <a14:foregroundMark x1="77734" y1="39844" x2="70313" y2="45117"/>
                        <a14:foregroundMark x1="94141" y1="39258" x2="95215" y2="63672"/>
                        <a14:foregroundMark x1="96289" y1="44629" x2="97363" y2="54688"/>
                        <a14:foregroundMark x1="7227" y1="35059" x2="3027" y2="41895"/>
                        <a14:foregroundMark x1="7227" y1="70508" x2="26855" y2="88574"/>
                        <a14:foregroundMark x1="5664" y1="66309" x2="5664" y2="66309"/>
                        <a14:foregroundMark x1="4102" y1="56250" x2="4102" y2="56250"/>
                        <a14:foregroundMark x1="3516" y1="47266" x2="3516" y2="47266"/>
                        <a14:backgroundMark x1="96094" y1="42480" x2="96094" y2="42480"/>
                        <a14:backgroundMark x1="98145" y1="57813" x2="98145" y2="57813"/>
                        <a14:backgroundMark x1="95605" y1="42480" x2="99609" y2="4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59" y="136243"/>
            <a:ext cx="2273748" cy="218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367565" y="2985591"/>
            <a:ext cx="5181617" cy="1567772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900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Bẹt</a:t>
              </a:r>
              <a:endParaRPr lang="en-US" sz="5867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951128"/>
            <a:ext cx="5462741" cy="1652355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945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Tù</a:t>
                </a: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734321"/>
            <a:ext cx="5297572" cy="178501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862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Nhọn</a:t>
                </a: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672497"/>
            <a:ext cx="5261562" cy="182555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901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Vuông</a:t>
                </a: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1793" y="2944977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736609" y="4672497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902473" y="310023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626044"/>
            <a:chOff x="43109" y="85990"/>
            <a:chExt cx="8955480" cy="1969533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969533"/>
              <a:chOff x="335021" y="23792"/>
              <a:chExt cx="8572280" cy="1969533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969533"/>
                <a:chOff x="335021" y="23792"/>
                <a:chExt cx="8572280" cy="1969533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9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4"/>
                  <a:ext cx="7820286" cy="1684792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94789" y="409945"/>
                <a:ext cx="6373862" cy="1315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 err="1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Đường</a:t>
                </a:r>
                <a:r>
                  <a:rPr lang="en-US" sz="5400" b="1" kern="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kính</a:t>
                </a:r>
                <a:r>
                  <a:rPr lang="en-US" sz="5400" b="1" kern="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của</a:t>
                </a:r>
                <a:r>
                  <a:rPr lang="en-US" sz="5400" b="1" kern="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hình</a:t>
                </a:r>
                <a:r>
                  <a:rPr lang="en-US" sz="5400" b="1" kern="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tròn</a:t>
                </a:r>
                <a:r>
                  <a:rPr lang="en-US" sz="5400" b="1" kern="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là</a:t>
                </a:r>
                <a:r>
                  <a:rPr lang="en-US" sz="5400" b="1" kern="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hình</a:t>
                </a:r>
                <a:r>
                  <a:rPr lang="en-US" sz="5400" b="1" kern="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ảnh</a:t>
                </a:r>
                <a:r>
                  <a:rPr lang="en-US" sz="5400" b="1" kern="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của</a:t>
                </a:r>
                <a:r>
                  <a:rPr lang="en-US" sz="5400" b="1" kern="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góc</a:t>
                </a:r>
                <a:r>
                  <a:rPr lang="en-US" sz="5400" b="1" kern="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…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pic>
        <p:nvPicPr>
          <p:cNvPr id="38" name="Picture 3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7267" l="10000" r="94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71" t="28344" r="6639" b="11222"/>
          <a:stretch/>
        </p:blipFill>
        <p:spPr>
          <a:xfrm>
            <a:off x="5588117" y="5229057"/>
            <a:ext cx="1627500" cy="15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3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558394" y="1856184"/>
            <a:ext cx="3408713" cy="3348829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DB683-8B04-2AD3-0EC4-9A1B80FF9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247">
                        <a14:foregroundMark x1="36372" y1="16313" x2="69496" y2="17768"/>
                        <a14:foregroundMark x1="38991" y1="33778" x2="53977" y2="48636"/>
                        <a14:foregroundMark x1="49564" y1="80776" x2="49564" y2="80776"/>
                        <a14:foregroundMark x1="48400" y1="84475" x2="36857" y2="93814"/>
                        <a14:foregroundMark x1="82687" y1="66707" x2="82687" y2="66707"/>
                        <a14:foregroundMark x1="83851" y1="67435" x2="79680" y2="73075"/>
                        <a14:foregroundMark x1="41853" y1="7520" x2="41853" y2="7520"/>
                        <a14:foregroundMark x1="44811" y1="6913" x2="32735" y2="12310"/>
                        <a14:foregroundMark x1="39137" y1="7823" x2="31668" y2="10976"/>
                        <a14:foregroundMark x1="44083" y1="6913" x2="48254" y2="5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50" y="1535065"/>
            <a:ext cx="5823476" cy="4658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976" y="237915"/>
            <a:ext cx="6673667" cy="279627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1250163" y="2644656"/>
            <a:ext cx="5427991" cy="2439600"/>
          </a:xfrm>
          <a:prstGeom prst="wedgeRoundRectCallout">
            <a:avLst>
              <a:gd name="adj1" fmla="val 63816"/>
              <a:gd name="adj2" fmla="val 335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1388299" y="2777041"/>
            <a:ext cx="5151717" cy="2439600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/>
            <a:r>
              <a:rPr lang="en" sz="6400" dirty="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7 IcielNabila" pitchFamily="2" charset="0"/>
                <a:ea typeface="#9Slide04 Vollkorn Black" panose="00000A00000000000000" pitchFamily="2" charset="0"/>
              </a:rPr>
              <a:t>Các bạn </a:t>
            </a:r>
            <a:br>
              <a:rPr lang="en" sz="6400" dirty="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7 IcielNabila" pitchFamily="2" charset="0"/>
                <a:ea typeface="#9Slide04 Vollkorn Black" panose="00000A00000000000000" pitchFamily="2" charset="0"/>
              </a:rPr>
            </a:br>
            <a:r>
              <a:rPr lang="en" sz="6400" dirty="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7 IcielNabila" pitchFamily="2" charset="0"/>
                <a:ea typeface="#9Slide04 Vollkorn Black" panose="00000A00000000000000" pitchFamily="2" charset="0"/>
              </a:rPr>
              <a:t>thật giỏi!</a:t>
            </a:r>
            <a:endParaRPr sz="6400" dirty="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#9Slide07 IcielNabila" pitchFamily="2" charset="0"/>
              <a:ea typeface="#9Slide04 Vollkorn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924346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494</Words>
  <Application>Microsoft Office PowerPoint</Application>
  <PresentationFormat>Widescreen</PresentationFormat>
  <Paragraphs>96</Paragraphs>
  <Slides>20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思源黑体 CN Bold</vt:lpstr>
      <vt:lpstr>SVN-Poky's</vt:lpstr>
      <vt:lpstr>Open Sans</vt:lpstr>
      <vt:lpstr>Pacifico</vt:lpstr>
      <vt:lpstr>Alef</vt:lpstr>
      <vt:lpstr>SVN-Ready</vt:lpstr>
      <vt:lpstr>Bowlby One SC</vt:lpstr>
      <vt:lpstr>Calibri Light</vt:lpstr>
      <vt:lpstr>Arial</vt:lpstr>
      <vt:lpstr>Lora</vt:lpstr>
      <vt:lpstr>Manjari</vt:lpstr>
      <vt:lpstr>UTM Futura Extra</vt:lpstr>
      <vt:lpstr>#9Slide07 Koni</vt:lpstr>
      <vt:lpstr>#9Slide07 IcielNabila</vt:lpstr>
      <vt:lpstr>UTM Avo</vt:lpstr>
      <vt:lpstr>Times New Roman</vt:lpstr>
      <vt:lpstr>#9Slide07 HoneyCream</vt:lpstr>
      <vt:lpstr>Dosis</vt:lpstr>
      <vt:lpstr>Calibri</vt:lpstr>
      <vt:lpstr>Cambria</vt:lpstr>
      <vt:lpstr>Office Theme</vt:lpstr>
      <vt:lpstr>Office 主题</vt:lpstr>
      <vt:lpstr>Fast Food Digital Menu Board by Slidesgo</vt:lpstr>
      <vt:lpstr>自定义设计方案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bạn  thật giỏi!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Trang Thu</cp:lastModifiedBy>
  <cp:revision>63</cp:revision>
  <dcterms:created xsi:type="dcterms:W3CDTF">2022-10-01T04:09:54Z</dcterms:created>
  <dcterms:modified xsi:type="dcterms:W3CDTF">2023-08-30T02:37:54Z</dcterms:modified>
</cp:coreProperties>
</file>