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8" r:id="rId2"/>
    <p:sldId id="282" r:id="rId3"/>
    <p:sldId id="283" r:id="rId4"/>
    <p:sldId id="284" r:id="rId5"/>
    <p:sldId id="257" r:id="rId6"/>
    <p:sldId id="259" r:id="rId7"/>
    <p:sldId id="288" r:id="rId8"/>
    <p:sldId id="293" r:id="rId9"/>
    <p:sldId id="286" r:id="rId10"/>
    <p:sldId id="290" r:id="rId11"/>
    <p:sldId id="291" r:id="rId12"/>
    <p:sldId id="263" r:id="rId13"/>
    <p:sldId id="260" r:id="rId14"/>
    <p:sldId id="294" r:id="rId15"/>
    <p:sldId id="295" r:id="rId16"/>
    <p:sldId id="279" r:id="rId17"/>
  </p:sldIdLst>
  <p:sldSz cx="12192000" cy="6858000"/>
  <p:notesSz cx="6858000" cy="9144000"/>
  <p:embeddedFontLst>
    <p:embeddedFont>
      <p:font typeface="Cambria Math" panose="02040503050406030204" pitchFamily="18" charset="0"/>
      <p:regular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E00"/>
    <a:srgbClr val="B8B5C5"/>
    <a:srgbClr val="604A7B"/>
    <a:srgbClr val="CCC1DA"/>
    <a:srgbClr val="E8C6D2"/>
    <a:srgbClr val="8AB5BC"/>
    <a:srgbClr val="FFD44B"/>
    <a:srgbClr val="CF87A1"/>
    <a:srgbClr val="8F77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6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3342D-D63D-4A41-9413-3C5FF2A095A9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5308F-FAC5-435A-B76D-4097C89582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82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49156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1C0A88-42D7-47B3-9EDC-99BC3ACFC9E5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ordia New" panose="020B060402020202020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ordia New" panose="020B060402020202020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1264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2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36.pn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39.png"/><Relationship Id="rId9" Type="http://schemas.microsoft.com/office/2007/relationships/hdphoto" Target="../media/hdphoto3.wdp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5.png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2.png"/><Relationship Id="rId7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6.wdp"/><Relationship Id="rId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4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Relationship Id="rId4" Type="http://schemas.microsoft.com/office/2007/relationships/hdphoto" Target="../media/hdphoto8.wdp"/></Relationships>
</file>

<file path=ppt/slideLayouts/_rels/slideLayout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microsoft.com/office/2007/relationships/hdphoto" Target="../media/hdphoto9.wdp"/><Relationship Id="rId9" Type="http://schemas.openxmlformats.org/officeDocument/2006/relationships/image" Target="../media/image4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3.png"/><Relationship Id="rId7" Type="http://schemas.microsoft.com/office/2007/relationships/hdphoto" Target="../media/hdphoto7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5" Type="http://schemas.openxmlformats.org/officeDocument/2006/relationships/image" Target="../media/image4.png"/><Relationship Id="rId4" Type="http://schemas.microsoft.com/office/2007/relationships/hdphoto" Target="../media/hdphoto6.wdp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2.png"/><Relationship Id="rId5" Type="http://schemas.openxmlformats.org/officeDocument/2006/relationships/image" Target="../media/image35.png"/><Relationship Id="rId4" Type="http://schemas.microsoft.com/office/2007/relationships/hdphoto" Target="../media/hdphoto6.wdp"/></Relationships>
</file>

<file path=ppt/slideLayouts/_rels/slideLayout2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6.wdp"/><Relationship Id="rId4" Type="http://schemas.openxmlformats.org/officeDocument/2006/relationships/image" Target="../media/image43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4.png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588146" y="5253203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49" name="กลุ่ม 48"/>
          <p:cNvGrpSpPr/>
          <p:nvPr userDrawn="1"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50" name="เมฆ 49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1" name="รูปภาพ 5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2" name="รูปภาพ 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54" name="กลุ่ม 53"/>
          <p:cNvGrpSpPr/>
          <p:nvPr userDrawn="1"/>
        </p:nvGrpSpPr>
        <p:grpSpPr>
          <a:xfrm>
            <a:off x="-1667293" y="-1319217"/>
            <a:ext cx="4324119" cy="3201304"/>
            <a:chOff x="-1250470" y="-989413"/>
            <a:chExt cx="3243089" cy="2400978"/>
          </a:xfrm>
        </p:grpSpPr>
        <p:sp>
          <p:nvSpPr>
            <p:cNvPr id="55" name="เมฆ 54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57" name="รูปภาพ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58" name="รูปภาพ 57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61" name="กลุ่ม 60"/>
          <p:cNvGrpSpPr/>
          <p:nvPr userDrawn="1"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62" name="กลุ่ม 61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64" name="เมฆ 63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63" name="รูปภาพ 62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 flipH="1">
            <a:off x="118859" y="3371796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68" name="กลุ่ม 67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79" name="วงรี 78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81" name="วงรี 80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82" name="กลุ่ม 81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86" name="ตัวเชื่อมต่อตรง 85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ตัวเชื่อมต่อตรง 8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3" name="กลุ่ม 8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84" name="ตัวเชื่อมต่อตรง 83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ตัวเชื่อมต่อตรง 84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9" name="กลุ่ม 68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0" name="กลุ่ม 69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7" name="ตัวเชื่อมต่อตรง 76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ตัวเชื่อมต่อตรง 77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" name="กลุ่ม 70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5" name="ตัวเชื่อมต่อตรง 74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ตัวเชื่อมต่อตรง 75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2" name="วงรี 71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3" name="วงรี 72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74" name="วงรี 73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88" name="กลุ่ม 87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9" name="บวก 88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บวก 90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บวก 91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วงรี 93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วงรี 94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สามเหลี่ยมหน้าจั่ว 97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9" name="สามเหลี่ยมหน้าจั่ว 98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0" name="วงรี 99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41265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920463" y="846037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25471" y="1891082"/>
            <a:ext cx="573515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99" name="กลุ่ม 98"/>
          <p:cNvGrpSpPr/>
          <p:nvPr userDrawn="1"/>
        </p:nvGrpSpPr>
        <p:grpSpPr>
          <a:xfrm>
            <a:off x="8564440" y="61323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104" name="สี่เหลี่ยมผืนผ้า 103"/>
          <p:cNvSpPr/>
          <p:nvPr userDrawn="1"/>
        </p:nvSpPr>
        <p:spPr>
          <a:xfrm>
            <a:off x="1172375" y="1891082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105" name="รูปภาพ 10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1933112" y="1605718"/>
            <a:ext cx="2799643" cy="627605"/>
          </a:xfrm>
          <a:prstGeom prst="rect">
            <a:avLst/>
          </a:prstGeom>
        </p:spPr>
      </p:pic>
      <p:sp>
        <p:nvSpPr>
          <p:cNvPr id="106" name="สี่เหลี่ยมผืนผ้า 105"/>
          <p:cNvSpPr/>
          <p:nvPr userDrawn="1"/>
        </p:nvSpPr>
        <p:spPr>
          <a:xfrm>
            <a:off x="1418097" y="2160516"/>
            <a:ext cx="3840427" cy="34771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07" name="กลุ่ม 106"/>
          <p:cNvGrpSpPr/>
          <p:nvPr userDrawn="1"/>
        </p:nvGrpSpPr>
        <p:grpSpPr>
          <a:xfrm>
            <a:off x="-1447992" y="-1545719"/>
            <a:ext cx="4005304" cy="2900781"/>
            <a:chOff x="-1085994" y="-1159289"/>
            <a:chExt cx="3003978" cy="2175586"/>
          </a:xfrm>
        </p:grpSpPr>
        <p:sp>
          <p:nvSpPr>
            <p:cNvPr id="108" name="เมฆ 107"/>
            <p:cNvSpPr/>
            <p:nvPr/>
          </p:nvSpPr>
          <p:spPr>
            <a:xfrm rot="20459731">
              <a:off x="-1085994" y="-1159289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5400000" algn="ctr" rotWithShape="0">
                <a:schemeClr val="accent4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9" name="รูปภาพ 10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871" y="147485"/>
              <a:ext cx="250890" cy="269338"/>
            </a:xfrm>
            <a:prstGeom prst="rect">
              <a:avLst/>
            </a:prstGeom>
          </p:spPr>
        </p:pic>
        <p:pic>
          <p:nvPicPr>
            <p:cNvPr id="110" name="รูปภาพ 10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26922" y="334939"/>
              <a:ext cx="325391" cy="361638"/>
            </a:xfrm>
            <a:prstGeom prst="rect">
              <a:avLst/>
            </a:prstGeom>
          </p:spPr>
        </p:pic>
      </p:grpSp>
      <p:grpSp>
        <p:nvGrpSpPr>
          <p:cNvPr id="111" name="กลุ่ม 110"/>
          <p:cNvGrpSpPr/>
          <p:nvPr userDrawn="1"/>
        </p:nvGrpSpPr>
        <p:grpSpPr>
          <a:xfrm>
            <a:off x="10092160" y="5049701"/>
            <a:ext cx="4005304" cy="3603606"/>
            <a:chOff x="7569120" y="3787274"/>
            <a:chExt cx="3003978" cy="2702704"/>
          </a:xfrm>
        </p:grpSpPr>
        <p:sp>
          <p:nvSpPr>
            <p:cNvPr id="112" name="เมฆ 111"/>
            <p:cNvSpPr/>
            <p:nvPr/>
          </p:nvSpPr>
          <p:spPr>
            <a:xfrm rot="20281314">
              <a:off x="7569120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6200000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3" name="รูปภาพ 1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61021" flipH="1">
              <a:off x="7932313" y="3930467"/>
              <a:ext cx="1171456" cy="1177170"/>
            </a:xfrm>
            <a:prstGeom prst="rect">
              <a:avLst/>
            </a:prstGeom>
            <a:effectLst>
              <a:outerShdw blurRad="50800" dist="38100" dir="5400000" algn="ctr" rotWithShape="0">
                <a:schemeClr val="accent4"/>
              </a:outerShdw>
            </a:effectLst>
          </p:spPr>
        </p:pic>
        <p:grpSp>
          <p:nvGrpSpPr>
            <p:cNvPr id="114" name="กลุ่ม 113"/>
            <p:cNvGrpSpPr/>
            <p:nvPr/>
          </p:nvGrpSpPr>
          <p:grpSpPr>
            <a:xfrm rot="6017212">
              <a:off x="7848564" y="3780056"/>
              <a:ext cx="1336905" cy="1351342"/>
              <a:chOff x="7839440" y="208626"/>
              <a:chExt cx="1086240" cy="1161070"/>
            </a:xfrm>
          </p:grpSpPr>
          <p:grpSp>
            <p:nvGrpSpPr>
              <p:cNvPr id="115" name="กลุ่ม 114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17" name="TextBox 116"/>
                <p:cNvSpPr txBox="1"/>
                <p:nvPr/>
              </p:nvSpPr>
              <p:spPr>
                <a:xfrm rot="1351072">
                  <a:off x="1388628" y="1375834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8" name="TextBox 117"/>
                <p:cNvSpPr txBox="1"/>
                <p:nvPr/>
              </p:nvSpPr>
              <p:spPr>
                <a:xfrm rot="21389866">
                  <a:off x="2073887" y="1461242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19" name="สามเหลี่ยมหน้าจั่ว 11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0" name="สามเหลี่ยมหน้าจั่ว 119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1" name="วงรี 120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2" name="วงรี 121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23" name="วงรี 12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116" name="TextBox 115"/>
              <p:cNvSpPr txBox="1"/>
              <p:nvPr/>
            </p:nvSpPr>
            <p:spPr>
              <a:xfrm rot="13598869">
                <a:off x="8014746" y="141920"/>
                <a:ext cx="272912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95000"/>
                      </a:prst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4" name="กลุ่ม 123"/>
          <p:cNvGrpSpPr/>
          <p:nvPr userDrawn="1"/>
        </p:nvGrpSpPr>
        <p:grpSpPr>
          <a:xfrm>
            <a:off x="26940" y="5439264"/>
            <a:ext cx="1718201" cy="1446121"/>
            <a:chOff x="20204" y="4079447"/>
            <a:chExt cx="1288651" cy="1084591"/>
          </a:xfrm>
        </p:grpSpPr>
        <p:pic>
          <p:nvPicPr>
            <p:cNvPr id="125" name="รูปภาพ 12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26" name="รูปภาพ 1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420379" y="2160515"/>
            <a:ext cx="3838145" cy="347379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th-TH"/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6026157" y="306162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018529" y="3900733"/>
            <a:ext cx="573515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044956" y="500115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171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กลุ่ม 47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49" name="สี่เหลี่ยมผืนผ้า 48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50" name="กลุ่ม 49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51" name="กลุ่ม 50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65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กลุ่ม 51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53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76799" y="-123394"/>
            <a:ext cx="11183832" cy="1856241"/>
          </a:xfrm>
        </p:spPr>
        <p:txBody>
          <a:bodyPr anchor="b">
            <a:noAutofit/>
          </a:bodyPr>
          <a:lstStyle>
            <a:lvl1pPr algn="l">
              <a:defRPr sz="5867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089035" y="1891082"/>
            <a:ext cx="3917979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5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7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2089720" y="306162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8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2082092" y="3900733"/>
            <a:ext cx="3924921" cy="804863"/>
          </a:xfrm>
        </p:spPr>
        <p:txBody>
          <a:bodyPr/>
          <a:lstStyle>
            <a:lvl1pPr marL="0" indent="0">
              <a:buNone/>
              <a:defRPr sz="3733">
                <a:solidFill>
                  <a:schemeClr val="accent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29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2108519" y="5001157"/>
            <a:ext cx="3595144" cy="804863"/>
          </a:xfrm>
        </p:spPr>
        <p:txBody>
          <a:bodyPr/>
          <a:lstStyle>
            <a:lvl1pPr marL="0" indent="0">
              <a:buNone/>
              <a:defRPr sz="2133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grpSp>
        <p:nvGrpSpPr>
          <p:cNvPr id="86" name="กลุ่ม 85"/>
          <p:cNvGrpSpPr/>
          <p:nvPr userDrawn="1"/>
        </p:nvGrpSpPr>
        <p:grpSpPr>
          <a:xfrm>
            <a:off x="527381" y="548680"/>
            <a:ext cx="10725416" cy="5760640"/>
            <a:chOff x="395536" y="411510"/>
            <a:chExt cx="8044062" cy="4320480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1782214" y="44435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487473" y="34700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47820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5801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8078716" y="8435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638390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4355976" y="41151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300316" y="424428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632414" y="237088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395536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1" name="กลุ่ม 90"/>
          <p:cNvGrpSpPr/>
          <p:nvPr userDrawn="1"/>
        </p:nvGrpSpPr>
        <p:grpSpPr>
          <a:xfrm>
            <a:off x="432938" y="56659"/>
            <a:ext cx="3015709" cy="600000"/>
            <a:chOff x="3289945" y="3405879"/>
            <a:chExt cx="2261782" cy="450000"/>
          </a:xfrm>
        </p:grpSpPr>
        <p:sp>
          <p:nvSpPr>
            <p:cNvPr id="130" name="วงรี 12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1" name="วงรี 13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2" name="วงรี 13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33" name="วงรี 13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34" name="รูปภาพ 1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4" t="55059" r="43243" b="21726"/>
          <a:stretch/>
        </p:blipFill>
        <p:spPr>
          <a:xfrm>
            <a:off x="6565987" y="1680899"/>
            <a:ext cx="4317373" cy="409674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5" name="เมฆ 134"/>
          <p:cNvSpPr/>
          <p:nvPr userDrawn="1"/>
        </p:nvSpPr>
        <p:spPr>
          <a:xfrm rot="3185773">
            <a:off x="-2048399" y="5261900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36" name="กลุ่ม 135"/>
          <p:cNvGrpSpPr/>
          <p:nvPr userDrawn="1"/>
        </p:nvGrpSpPr>
        <p:grpSpPr>
          <a:xfrm flipH="1">
            <a:off x="192725" y="4773398"/>
            <a:ext cx="1808903" cy="1767719"/>
            <a:chOff x="6960757" y="2831265"/>
            <a:chExt cx="2086762" cy="2039252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grpSp>
          <p:nvGrpSpPr>
            <p:cNvPr id="137" name="กลุ่ม 136"/>
            <p:cNvGrpSpPr/>
            <p:nvPr/>
          </p:nvGrpSpPr>
          <p:grpSpPr>
            <a:xfrm flipH="1">
              <a:off x="6960757" y="2831265"/>
              <a:ext cx="2086762" cy="2039252"/>
              <a:chOff x="2411760" y="587700"/>
              <a:chExt cx="4506655" cy="4404051"/>
            </a:xfrm>
          </p:grpSpPr>
          <p:sp>
            <p:nvSpPr>
              <p:cNvPr id="142" name="สี่เหลี่ยมผืนผ้ามุมมน 141"/>
              <p:cNvSpPr/>
              <p:nvPr/>
            </p:nvSpPr>
            <p:spPr>
              <a:xfrm rot="2770978">
                <a:off x="4502190" y="1414905"/>
                <a:ext cx="288122" cy="1512167"/>
              </a:xfrm>
              <a:prstGeom prst="roundRect">
                <a:avLst>
                  <a:gd name="adj" fmla="val 50000"/>
                </a:avLst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>
                <a:innerShdw blurRad="63500" dist="50800" dir="16200000">
                  <a:schemeClr val="accent5"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3" name="สี่เหลี่ยมผืนผ้ามุมมน 142"/>
              <p:cNvSpPr/>
              <p:nvPr/>
            </p:nvSpPr>
            <p:spPr>
              <a:xfrm>
                <a:off x="2411760" y="4713896"/>
                <a:ext cx="2808312" cy="277855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4" name="คอร์ด 143"/>
              <p:cNvSpPr/>
              <p:nvPr/>
            </p:nvSpPr>
            <p:spPr>
              <a:xfrm>
                <a:off x="3024183" y="803325"/>
                <a:ext cx="3095632" cy="2979285"/>
              </a:xfrm>
              <a:prstGeom prst="chord">
                <a:avLst>
                  <a:gd name="adj1" fmla="val 2632217"/>
                  <a:gd name="adj2" fmla="val 13532141"/>
                </a:avLst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innerShdw blurRad="63500" dist="114300" dir="8100000">
                  <a:schemeClr val="accent4">
                    <a:lumMod val="5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5" name="บล็อกส่วนโค้ง 11"/>
              <p:cNvSpPr/>
              <p:nvPr/>
            </p:nvSpPr>
            <p:spPr>
              <a:xfrm>
                <a:off x="4861202" y="924291"/>
                <a:ext cx="1069901" cy="1078246"/>
              </a:xfrm>
              <a:custGeom>
                <a:avLst/>
                <a:gdLst>
                  <a:gd name="connsiteX0" fmla="*/ 738410 w 1703671"/>
                  <a:gd name="connsiteY0" fmla="*/ 7585 h 1703671"/>
                  <a:gd name="connsiteX1" fmla="*/ 1449562 w 1703671"/>
                  <a:gd name="connsiteY1" fmla="*/ 244919 h 1703671"/>
                  <a:gd name="connsiteX2" fmla="*/ 1697718 w 1703671"/>
                  <a:gd name="connsiteY2" fmla="*/ 952367 h 1703671"/>
                  <a:gd name="connsiteX3" fmla="*/ 1386382 w 1703671"/>
                  <a:gd name="connsiteY3" fmla="*/ 915366 h 1703671"/>
                  <a:gd name="connsiteX4" fmla="*/ 1229562 w 1703671"/>
                  <a:gd name="connsiteY4" fmla="*/ 468301 h 1703671"/>
                  <a:gd name="connsiteX5" fmla="*/ 780157 w 1703671"/>
                  <a:gd name="connsiteY5" fmla="*/ 318320 h 1703671"/>
                  <a:gd name="connsiteX6" fmla="*/ 738410 w 1703671"/>
                  <a:gd name="connsiteY6" fmla="*/ 7585 h 1703671"/>
                  <a:gd name="connsiteX0" fmla="*/ 72079 w 1037346"/>
                  <a:gd name="connsiteY0" fmla="*/ 7592 h 952374"/>
                  <a:gd name="connsiteX1" fmla="*/ 783231 w 1037346"/>
                  <a:gd name="connsiteY1" fmla="*/ 244926 h 952374"/>
                  <a:gd name="connsiteX2" fmla="*/ 1031387 w 1037346"/>
                  <a:gd name="connsiteY2" fmla="*/ 952374 h 952374"/>
                  <a:gd name="connsiteX3" fmla="*/ 720051 w 1037346"/>
                  <a:gd name="connsiteY3" fmla="*/ 915373 h 952374"/>
                  <a:gd name="connsiteX4" fmla="*/ 563231 w 1037346"/>
                  <a:gd name="connsiteY4" fmla="*/ 468308 h 952374"/>
                  <a:gd name="connsiteX5" fmla="*/ 113826 w 1037346"/>
                  <a:gd name="connsiteY5" fmla="*/ 318327 h 952374"/>
                  <a:gd name="connsiteX6" fmla="*/ 72079 w 1037346"/>
                  <a:gd name="connsiteY6" fmla="*/ 7592 h 952374"/>
                  <a:gd name="connsiteX0" fmla="*/ 101084 w 1066351"/>
                  <a:gd name="connsiteY0" fmla="*/ 7592 h 952374"/>
                  <a:gd name="connsiteX1" fmla="*/ 812236 w 1066351"/>
                  <a:gd name="connsiteY1" fmla="*/ 244926 h 952374"/>
                  <a:gd name="connsiteX2" fmla="*/ 1060392 w 1066351"/>
                  <a:gd name="connsiteY2" fmla="*/ 952374 h 952374"/>
                  <a:gd name="connsiteX3" fmla="*/ 749056 w 1066351"/>
                  <a:gd name="connsiteY3" fmla="*/ 915373 h 952374"/>
                  <a:gd name="connsiteX4" fmla="*/ 592236 w 1066351"/>
                  <a:gd name="connsiteY4" fmla="*/ 468308 h 952374"/>
                  <a:gd name="connsiteX5" fmla="*/ 142831 w 1066351"/>
                  <a:gd name="connsiteY5" fmla="*/ 318327 h 952374"/>
                  <a:gd name="connsiteX6" fmla="*/ 101084 w 1066351"/>
                  <a:gd name="connsiteY6" fmla="*/ 7592 h 952374"/>
                  <a:gd name="connsiteX0" fmla="*/ 57800 w 1023067"/>
                  <a:gd name="connsiteY0" fmla="*/ 7592 h 952374"/>
                  <a:gd name="connsiteX1" fmla="*/ 768952 w 1023067"/>
                  <a:gd name="connsiteY1" fmla="*/ 244926 h 952374"/>
                  <a:gd name="connsiteX2" fmla="*/ 1017108 w 1023067"/>
                  <a:gd name="connsiteY2" fmla="*/ 952374 h 952374"/>
                  <a:gd name="connsiteX3" fmla="*/ 705772 w 1023067"/>
                  <a:gd name="connsiteY3" fmla="*/ 915373 h 952374"/>
                  <a:gd name="connsiteX4" fmla="*/ 548952 w 1023067"/>
                  <a:gd name="connsiteY4" fmla="*/ 468308 h 952374"/>
                  <a:gd name="connsiteX5" fmla="*/ 99547 w 1023067"/>
                  <a:gd name="connsiteY5" fmla="*/ 318327 h 952374"/>
                  <a:gd name="connsiteX6" fmla="*/ 57800 w 1023067"/>
                  <a:gd name="connsiteY6" fmla="*/ 7592 h 952374"/>
                  <a:gd name="connsiteX0" fmla="*/ 91626 w 1056893"/>
                  <a:gd name="connsiteY0" fmla="*/ 7592 h 952374"/>
                  <a:gd name="connsiteX1" fmla="*/ 802778 w 1056893"/>
                  <a:gd name="connsiteY1" fmla="*/ 244926 h 952374"/>
                  <a:gd name="connsiteX2" fmla="*/ 1050934 w 1056893"/>
                  <a:gd name="connsiteY2" fmla="*/ 952374 h 952374"/>
                  <a:gd name="connsiteX3" fmla="*/ 739598 w 1056893"/>
                  <a:gd name="connsiteY3" fmla="*/ 915373 h 952374"/>
                  <a:gd name="connsiteX4" fmla="*/ 582778 w 1056893"/>
                  <a:gd name="connsiteY4" fmla="*/ 468308 h 952374"/>
                  <a:gd name="connsiteX5" fmla="*/ 133373 w 1056893"/>
                  <a:gd name="connsiteY5" fmla="*/ 318327 h 952374"/>
                  <a:gd name="connsiteX6" fmla="*/ 91626 w 1056893"/>
                  <a:gd name="connsiteY6" fmla="*/ 7592 h 952374"/>
                  <a:gd name="connsiteX0" fmla="*/ 104634 w 1069901"/>
                  <a:gd name="connsiteY0" fmla="*/ 7592 h 952374"/>
                  <a:gd name="connsiteX1" fmla="*/ 815786 w 1069901"/>
                  <a:gd name="connsiteY1" fmla="*/ 244926 h 952374"/>
                  <a:gd name="connsiteX2" fmla="*/ 1063942 w 1069901"/>
                  <a:gd name="connsiteY2" fmla="*/ 952374 h 952374"/>
                  <a:gd name="connsiteX3" fmla="*/ 752606 w 1069901"/>
                  <a:gd name="connsiteY3" fmla="*/ 915373 h 952374"/>
                  <a:gd name="connsiteX4" fmla="*/ 595786 w 1069901"/>
                  <a:gd name="connsiteY4" fmla="*/ 468308 h 952374"/>
                  <a:gd name="connsiteX5" fmla="*/ 146381 w 1069901"/>
                  <a:gd name="connsiteY5" fmla="*/ 318327 h 952374"/>
                  <a:gd name="connsiteX6" fmla="*/ 104634 w 1069901"/>
                  <a:gd name="connsiteY6" fmla="*/ 7592 h 952374"/>
                  <a:gd name="connsiteX0" fmla="*/ 104634 w 1069901"/>
                  <a:gd name="connsiteY0" fmla="*/ 7592 h 976107"/>
                  <a:gd name="connsiteX1" fmla="*/ 815786 w 1069901"/>
                  <a:gd name="connsiteY1" fmla="*/ 244926 h 976107"/>
                  <a:gd name="connsiteX2" fmla="*/ 1063942 w 1069901"/>
                  <a:gd name="connsiteY2" fmla="*/ 952374 h 976107"/>
                  <a:gd name="connsiteX3" fmla="*/ 752606 w 1069901"/>
                  <a:gd name="connsiteY3" fmla="*/ 915373 h 976107"/>
                  <a:gd name="connsiteX4" fmla="*/ 595786 w 1069901"/>
                  <a:gd name="connsiteY4" fmla="*/ 468308 h 976107"/>
                  <a:gd name="connsiteX5" fmla="*/ 146381 w 1069901"/>
                  <a:gd name="connsiteY5" fmla="*/ 318327 h 976107"/>
                  <a:gd name="connsiteX6" fmla="*/ 104634 w 1069901"/>
                  <a:gd name="connsiteY6" fmla="*/ 7592 h 976107"/>
                  <a:gd name="connsiteX0" fmla="*/ 104634 w 1069901"/>
                  <a:gd name="connsiteY0" fmla="*/ 7592 h 1062433"/>
                  <a:gd name="connsiteX1" fmla="*/ 815786 w 1069901"/>
                  <a:gd name="connsiteY1" fmla="*/ 244926 h 1062433"/>
                  <a:gd name="connsiteX2" fmla="*/ 1063942 w 1069901"/>
                  <a:gd name="connsiteY2" fmla="*/ 952374 h 1062433"/>
                  <a:gd name="connsiteX3" fmla="*/ 752606 w 1069901"/>
                  <a:gd name="connsiteY3" fmla="*/ 915373 h 1062433"/>
                  <a:gd name="connsiteX4" fmla="*/ 595786 w 1069901"/>
                  <a:gd name="connsiteY4" fmla="*/ 468308 h 1062433"/>
                  <a:gd name="connsiteX5" fmla="*/ 146381 w 1069901"/>
                  <a:gd name="connsiteY5" fmla="*/ 318327 h 1062433"/>
                  <a:gd name="connsiteX6" fmla="*/ 104634 w 1069901"/>
                  <a:gd name="connsiteY6" fmla="*/ 7592 h 1062433"/>
                  <a:gd name="connsiteX0" fmla="*/ 104634 w 1069901"/>
                  <a:gd name="connsiteY0" fmla="*/ 7592 h 1078245"/>
                  <a:gd name="connsiteX1" fmla="*/ 815786 w 1069901"/>
                  <a:gd name="connsiteY1" fmla="*/ 244926 h 1078245"/>
                  <a:gd name="connsiteX2" fmla="*/ 1063942 w 1069901"/>
                  <a:gd name="connsiteY2" fmla="*/ 952374 h 1078245"/>
                  <a:gd name="connsiteX3" fmla="*/ 752606 w 1069901"/>
                  <a:gd name="connsiteY3" fmla="*/ 915373 h 1078245"/>
                  <a:gd name="connsiteX4" fmla="*/ 595786 w 1069901"/>
                  <a:gd name="connsiteY4" fmla="*/ 468308 h 1078245"/>
                  <a:gd name="connsiteX5" fmla="*/ 146381 w 1069901"/>
                  <a:gd name="connsiteY5" fmla="*/ 318327 h 1078245"/>
                  <a:gd name="connsiteX6" fmla="*/ 104634 w 1069901"/>
                  <a:gd name="connsiteY6" fmla="*/ 7592 h 107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9901" h="1078245">
                    <a:moveTo>
                      <a:pt x="104634" y="7592"/>
                    </a:moveTo>
                    <a:cubicBezTo>
                      <a:pt x="365626" y="-27472"/>
                      <a:pt x="628163" y="60145"/>
                      <a:pt x="815786" y="244926"/>
                    </a:cubicBezTo>
                    <a:cubicBezTo>
                      <a:pt x="1003409" y="429708"/>
                      <a:pt x="1095021" y="690877"/>
                      <a:pt x="1063942" y="952374"/>
                    </a:cubicBezTo>
                    <a:cubicBezTo>
                      <a:pt x="1037249" y="1158008"/>
                      <a:pt x="731452" y="1087196"/>
                      <a:pt x="752606" y="915373"/>
                    </a:cubicBezTo>
                    <a:cubicBezTo>
                      <a:pt x="772246" y="750123"/>
                      <a:pt x="714352" y="585079"/>
                      <a:pt x="595786" y="468308"/>
                    </a:cubicBezTo>
                    <a:cubicBezTo>
                      <a:pt x="477220" y="351537"/>
                      <a:pt x="311312" y="296168"/>
                      <a:pt x="146381" y="318327"/>
                    </a:cubicBezTo>
                    <a:cubicBezTo>
                      <a:pt x="-19049" y="342340"/>
                      <a:pt x="-59545" y="58007"/>
                      <a:pt x="104634" y="7592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46" name="บล็อกส่วนโค้ง 12"/>
              <p:cNvSpPr/>
              <p:nvPr/>
            </p:nvSpPr>
            <p:spPr>
              <a:xfrm rot="2494087">
                <a:off x="4637267" y="587700"/>
                <a:ext cx="2281148" cy="896987"/>
              </a:xfrm>
              <a:custGeom>
                <a:avLst/>
                <a:gdLst>
                  <a:gd name="connsiteX0" fmla="*/ 86148 w 2378224"/>
                  <a:gd name="connsiteY0" fmla="*/ 572370 h 1827763"/>
                  <a:gd name="connsiteX1" fmla="*/ 1259853 w 2378224"/>
                  <a:gd name="connsiteY1" fmla="*/ 1618 h 1827763"/>
                  <a:gd name="connsiteX2" fmla="*/ 2357185 w 2378224"/>
                  <a:gd name="connsiteY2" fmla="*/ 742729 h 1827763"/>
                  <a:gd name="connsiteX3" fmla="*/ 2053687 w 2378224"/>
                  <a:gd name="connsiteY3" fmla="*/ 787199 h 1827763"/>
                  <a:gd name="connsiteX4" fmla="*/ 1236246 w 2378224"/>
                  <a:gd name="connsiteY4" fmla="*/ 306047 h 1827763"/>
                  <a:gd name="connsiteX5" fmla="*/ 382927 w 2378224"/>
                  <a:gd name="connsiteY5" fmla="*/ 664261 h 1827763"/>
                  <a:gd name="connsiteX6" fmla="*/ 86148 w 2378224"/>
                  <a:gd name="connsiteY6" fmla="*/ 572370 h 1827763"/>
                  <a:gd name="connsiteX0" fmla="*/ 14893 w 2285930"/>
                  <a:gd name="connsiteY0" fmla="*/ 572381 h 787210"/>
                  <a:gd name="connsiteX1" fmla="*/ 1188598 w 2285930"/>
                  <a:gd name="connsiteY1" fmla="*/ 1629 h 787210"/>
                  <a:gd name="connsiteX2" fmla="*/ 2285930 w 2285930"/>
                  <a:gd name="connsiteY2" fmla="*/ 742740 h 787210"/>
                  <a:gd name="connsiteX3" fmla="*/ 1982432 w 2285930"/>
                  <a:gd name="connsiteY3" fmla="*/ 787210 h 787210"/>
                  <a:gd name="connsiteX4" fmla="*/ 1164991 w 2285930"/>
                  <a:gd name="connsiteY4" fmla="*/ 306058 h 787210"/>
                  <a:gd name="connsiteX5" fmla="*/ 311672 w 2285930"/>
                  <a:gd name="connsiteY5" fmla="*/ 664272 h 787210"/>
                  <a:gd name="connsiteX6" fmla="*/ 14893 w 2285930"/>
                  <a:gd name="connsiteY6" fmla="*/ 572381 h 787210"/>
                  <a:gd name="connsiteX0" fmla="*/ 14839 w 2285876"/>
                  <a:gd name="connsiteY0" fmla="*/ 572381 h 787210"/>
                  <a:gd name="connsiteX1" fmla="*/ 1188544 w 2285876"/>
                  <a:gd name="connsiteY1" fmla="*/ 1629 h 787210"/>
                  <a:gd name="connsiteX2" fmla="*/ 2285876 w 2285876"/>
                  <a:gd name="connsiteY2" fmla="*/ 742740 h 787210"/>
                  <a:gd name="connsiteX3" fmla="*/ 1982378 w 2285876"/>
                  <a:gd name="connsiteY3" fmla="*/ 787210 h 787210"/>
                  <a:gd name="connsiteX4" fmla="*/ 1164937 w 2285876"/>
                  <a:gd name="connsiteY4" fmla="*/ 306058 h 787210"/>
                  <a:gd name="connsiteX5" fmla="*/ 311618 w 2285876"/>
                  <a:gd name="connsiteY5" fmla="*/ 664272 h 787210"/>
                  <a:gd name="connsiteX6" fmla="*/ 14839 w 2285876"/>
                  <a:gd name="connsiteY6" fmla="*/ 572381 h 787210"/>
                  <a:gd name="connsiteX0" fmla="*/ 11582 w 2282619"/>
                  <a:gd name="connsiteY0" fmla="*/ 572381 h 787210"/>
                  <a:gd name="connsiteX1" fmla="*/ 1185287 w 2282619"/>
                  <a:gd name="connsiteY1" fmla="*/ 1629 h 787210"/>
                  <a:gd name="connsiteX2" fmla="*/ 2282619 w 2282619"/>
                  <a:gd name="connsiteY2" fmla="*/ 742740 h 787210"/>
                  <a:gd name="connsiteX3" fmla="*/ 1979121 w 2282619"/>
                  <a:gd name="connsiteY3" fmla="*/ 787210 h 787210"/>
                  <a:gd name="connsiteX4" fmla="*/ 1161680 w 2282619"/>
                  <a:gd name="connsiteY4" fmla="*/ 306058 h 787210"/>
                  <a:gd name="connsiteX5" fmla="*/ 308361 w 2282619"/>
                  <a:gd name="connsiteY5" fmla="*/ 664272 h 787210"/>
                  <a:gd name="connsiteX6" fmla="*/ 11582 w 2282619"/>
                  <a:gd name="connsiteY6" fmla="*/ 572381 h 787210"/>
                  <a:gd name="connsiteX0" fmla="*/ 11582 w 2282619"/>
                  <a:gd name="connsiteY0" fmla="*/ 572381 h 848878"/>
                  <a:gd name="connsiteX1" fmla="*/ 1185287 w 2282619"/>
                  <a:gd name="connsiteY1" fmla="*/ 1629 h 848878"/>
                  <a:gd name="connsiteX2" fmla="*/ 2282619 w 2282619"/>
                  <a:gd name="connsiteY2" fmla="*/ 742740 h 848878"/>
                  <a:gd name="connsiteX3" fmla="*/ 1979121 w 2282619"/>
                  <a:gd name="connsiteY3" fmla="*/ 787210 h 848878"/>
                  <a:gd name="connsiteX4" fmla="*/ 1161680 w 2282619"/>
                  <a:gd name="connsiteY4" fmla="*/ 306058 h 848878"/>
                  <a:gd name="connsiteX5" fmla="*/ 308361 w 2282619"/>
                  <a:gd name="connsiteY5" fmla="*/ 664272 h 848878"/>
                  <a:gd name="connsiteX6" fmla="*/ 11582 w 2282619"/>
                  <a:gd name="connsiteY6" fmla="*/ 572381 h 848878"/>
                  <a:gd name="connsiteX0" fmla="*/ 11582 w 2284171"/>
                  <a:gd name="connsiteY0" fmla="*/ 572381 h 880907"/>
                  <a:gd name="connsiteX1" fmla="*/ 1185287 w 2284171"/>
                  <a:gd name="connsiteY1" fmla="*/ 1629 h 880907"/>
                  <a:gd name="connsiteX2" fmla="*/ 2282619 w 2284171"/>
                  <a:gd name="connsiteY2" fmla="*/ 742740 h 880907"/>
                  <a:gd name="connsiteX3" fmla="*/ 1979121 w 2284171"/>
                  <a:gd name="connsiteY3" fmla="*/ 787210 h 880907"/>
                  <a:gd name="connsiteX4" fmla="*/ 1161680 w 2284171"/>
                  <a:gd name="connsiteY4" fmla="*/ 306058 h 880907"/>
                  <a:gd name="connsiteX5" fmla="*/ 308361 w 2284171"/>
                  <a:gd name="connsiteY5" fmla="*/ 664272 h 880907"/>
                  <a:gd name="connsiteX6" fmla="*/ 11582 w 2284171"/>
                  <a:gd name="connsiteY6" fmla="*/ 572381 h 880907"/>
                  <a:gd name="connsiteX0" fmla="*/ 11582 w 2284241"/>
                  <a:gd name="connsiteY0" fmla="*/ 572381 h 896988"/>
                  <a:gd name="connsiteX1" fmla="*/ 1185287 w 2284241"/>
                  <a:gd name="connsiteY1" fmla="*/ 1629 h 896988"/>
                  <a:gd name="connsiteX2" fmla="*/ 2282619 w 2284241"/>
                  <a:gd name="connsiteY2" fmla="*/ 742740 h 896988"/>
                  <a:gd name="connsiteX3" fmla="*/ 1979121 w 2284241"/>
                  <a:gd name="connsiteY3" fmla="*/ 787210 h 896988"/>
                  <a:gd name="connsiteX4" fmla="*/ 1161680 w 2284241"/>
                  <a:gd name="connsiteY4" fmla="*/ 306058 h 896988"/>
                  <a:gd name="connsiteX5" fmla="*/ 308361 w 2284241"/>
                  <a:gd name="connsiteY5" fmla="*/ 664272 h 896988"/>
                  <a:gd name="connsiteX6" fmla="*/ 11582 w 2284241"/>
                  <a:gd name="connsiteY6" fmla="*/ 572381 h 896988"/>
                  <a:gd name="connsiteX0" fmla="*/ 12248 w 2284907"/>
                  <a:gd name="connsiteY0" fmla="*/ 572381 h 896988"/>
                  <a:gd name="connsiteX1" fmla="*/ 1185953 w 2284907"/>
                  <a:gd name="connsiteY1" fmla="*/ 1629 h 896988"/>
                  <a:gd name="connsiteX2" fmla="*/ 2283285 w 2284907"/>
                  <a:gd name="connsiteY2" fmla="*/ 742740 h 896988"/>
                  <a:gd name="connsiteX3" fmla="*/ 1979787 w 2284907"/>
                  <a:gd name="connsiteY3" fmla="*/ 787210 h 896988"/>
                  <a:gd name="connsiteX4" fmla="*/ 1162346 w 2284907"/>
                  <a:gd name="connsiteY4" fmla="*/ 306058 h 896988"/>
                  <a:gd name="connsiteX5" fmla="*/ 309027 w 2284907"/>
                  <a:gd name="connsiteY5" fmla="*/ 664272 h 896988"/>
                  <a:gd name="connsiteX6" fmla="*/ 12248 w 2284907"/>
                  <a:gd name="connsiteY6" fmla="*/ 572381 h 896988"/>
                  <a:gd name="connsiteX0" fmla="*/ 8489 w 2281148"/>
                  <a:gd name="connsiteY0" fmla="*/ 572381 h 896988"/>
                  <a:gd name="connsiteX1" fmla="*/ 1182194 w 2281148"/>
                  <a:gd name="connsiteY1" fmla="*/ 1629 h 896988"/>
                  <a:gd name="connsiteX2" fmla="*/ 2279526 w 2281148"/>
                  <a:gd name="connsiteY2" fmla="*/ 742740 h 896988"/>
                  <a:gd name="connsiteX3" fmla="*/ 1976028 w 2281148"/>
                  <a:gd name="connsiteY3" fmla="*/ 787210 h 896988"/>
                  <a:gd name="connsiteX4" fmla="*/ 1158587 w 2281148"/>
                  <a:gd name="connsiteY4" fmla="*/ 306058 h 896988"/>
                  <a:gd name="connsiteX5" fmla="*/ 305268 w 2281148"/>
                  <a:gd name="connsiteY5" fmla="*/ 664272 h 896988"/>
                  <a:gd name="connsiteX6" fmla="*/ 8489 w 2281148"/>
                  <a:gd name="connsiteY6" fmla="*/ 572381 h 896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81148" h="896988">
                    <a:moveTo>
                      <a:pt x="8489" y="572381"/>
                    </a:moveTo>
                    <a:cubicBezTo>
                      <a:pt x="199476" y="208050"/>
                      <a:pt x="672018" y="-21738"/>
                      <a:pt x="1182194" y="1629"/>
                    </a:cubicBezTo>
                    <a:cubicBezTo>
                      <a:pt x="1725572" y="26517"/>
                      <a:pt x="2177581" y="331793"/>
                      <a:pt x="2279526" y="742740"/>
                    </a:cubicBezTo>
                    <a:cubicBezTo>
                      <a:pt x="2304771" y="888899"/>
                      <a:pt x="2027876" y="980075"/>
                      <a:pt x="1976028" y="787210"/>
                    </a:cubicBezTo>
                    <a:cubicBezTo>
                      <a:pt x="1892847" y="518007"/>
                      <a:pt x="1557695" y="320734"/>
                      <a:pt x="1158587" y="306058"/>
                    </a:cubicBezTo>
                    <a:cubicBezTo>
                      <a:pt x="794016" y="292652"/>
                      <a:pt x="454986" y="434973"/>
                      <a:pt x="305268" y="664272"/>
                    </a:cubicBezTo>
                    <a:cubicBezTo>
                      <a:pt x="189086" y="877483"/>
                      <a:pt x="-47693" y="730630"/>
                      <a:pt x="8489" y="572381"/>
                    </a:cubicBezTo>
                    <a:close/>
                  </a:path>
                </a:pathLst>
              </a:custGeom>
              <a:solidFill>
                <a:srgbClr val="DAA2B6"/>
              </a:solidFill>
              <a:ln>
                <a:noFill/>
              </a:ln>
              <a:effectLst>
                <a:innerShdw blurRad="63500" dist="50800" dir="18900000">
                  <a:srgbClr val="CA7C98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grpSp>
            <p:nvGrpSpPr>
              <p:cNvPr id="147" name="กลุ่ม 146"/>
              <p:cNvGrpSpPr/>
              <p:nvPr/>
            </p:nvGrpSpPr>
            <p:grpSpPr>
              <a:xfrm>
                <a:off x="2522574" y="2859782"/>
                <a:ext cx="1977418" cy="1854153"/>
                <a:chOff x="2522574" y="2859782"/>
                <a:chExt cx="1977418" cy="1854153"/>
              </a:xfrm>
              <a:solidFill>
                <a:srgbClr val="DAA2B6"/>
              </a:solidFill>
            </p:grpSpPr>
            <p:sp>
              <p:nvSpPr>
                <p:cNvPr id="148" name="สี่เหลี่ยมผืนผ้ามุมมน 147"/>
                <p:cNvSpPr/>
                <p:nvPr/>
              </p:nvSpPr>
              <p:spPr>
                <a:xfrm>
                  <a:off x="3065437" y="2859782"/>
                  <a:ext cx="890982" cy="1782106"/>
                </a:xfrm>
                <a:prstGeom prst="roundRect">
                  <a:avLst>
                    <a:gd name="adj" fmla="val 50000"/>
                  </a:avLst>
                </a:prstGeom>
                <a:grpFill/>
                <a:ln>
                  <a:noFill/>
                </a:ln>
                <a:effectLst>
                  <a:innerShdw blurRad="63500" dist="50800">
                    <a:srgbClr val="CA7C98">
                      <a:alpha val="49804"/>
                    </a:srgb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49" name="สามเหลี่ยมหน้าจั่ว 5"/>
                <p:cNvSpPr/>
                <p:nvPr/>
              </p:nvSpPr>
              <p:spPr>
                <a:xfrm>
                  <a:off x="2522574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50" name="สามเหลี่ยมหน้าจั่ว 5"/>
                <p:cNvSpPr/>
                <p:nvPr/>
              </p:nvSpPr>
              <p:spPr>
                <a:xfrm flipH="1">
                  <a:off x="3414267" y="4137833"/>
                  <a:ext cx="1085725" cy="576102"/>
                </a:xfrm>
                <a:custGeom>
                  <a:avLst/>
                  <a:gdLst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0 w 1085725"/>
                    <a:gd name="connsiteY0" fmla="*/ 576064 h 576064"/>
                    <a:gd name="connsiteX1" fmla="*/ 542863 w 1085725"/>
                    <a:gd name="connsiteY1" fmla="*/ 0 h 576064"/>
                    <a:gd name="connsiteX2" fmla="*/ 1085725 w 1085725"/>
                    <a:gd name="connsiteY2" fmla="*/ 576064 h 576064"/>
                    <a:gd name="connsiteX3" fmla="*/ 0 w 1085725"/>
                    <a:gd name="connsiteY3" fmla="*/ 576064 h 576064"/>
                    <a:gd name="connsiteX0" fmla="*/ 17006 w 1102731"/>
                    <a:gd name="connsiteY0" fmla="*/ 579599 h 579599"/>
                    <a:gd name="connsiteX1" fmla="*/ 490393 w 1102731"/>
                    <a:gd name="connsiteY1" fmla="*/ 385664 h 579599"/>
                    <a:gd name="connsiteX2" fmla="*/ 559869 w 1102731"/>
                    <a:gd name="connsiteY2" fmla="*/ 3535 h 579599"/>
                    <a:gd name="connsiteX3" fmla="*/ 1102731 w 1102731"/>
                    <a:gd name="connsiteY3" fmla="*/ 579599 h 579599"/>
                    <a:gd name="connsiteX4" fmla="*/ 17006 w 1102731"/>
                    <a:gd name="connsiteY4" fmla="*/ 579599 h 579599"/>
                    <a:gd name="connsiteX0" fmla="*/ 17006 w 1102731"/>
                    <a:gd name="connsiteY0" fmla="*/ 576064 h 576064"/>
                    <a:gd name="connsiteX1" fmla="*/ 490393 w 1102731"/>
                    <a:gd name="connsiteY1" fmla="*/ 382129 h 576064"/>
                    <a:gd name="connsiteX2" fmla="*/ 559869 w 1102731"/>
                    <a:gd name="connsiteY2" fmla="*/ 0 h 576064"/>
                    <a:gd name="connsiteX3" fmla="*/ 1102731 w 1102731"/>
                    <a:gd name="connsiteY3" fmla="*/ 576064 h 576064"/>
                    <a:gd name="connsiteX4" fmla="*/ 17006 w 1102731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19781 w 1105506"/>
                    <a:gd name="connsiteY0" fmla="*/ 576064 h 576064"/>
                    <a:gd name="connsiteX1" fmla="*/ 411392 w 1105506"/>
                    <a:gd name="connsiteY1" fmla="*/ 341241 h 576064"/>
                    <a:gd name="connsiteX2" fmla="*/ 562644 w 1105506"/>
                    <a:gd name="connsiteY2" fmla="*/ 0 h 576064"/>
                    <a:gd name="connsiteX3" fmla="*/ 1105506 w 1105506"/>
                    <a:gd name="connsiteY3" fmla="*/ 576064 h 576064"/>
                    <a:gd name="connsiteX4" fmla="*/ 19781 w 1105506"/>
                    <a:gd name="connsiteY4" fmla="*/ 576064 h 576064"/>
                    <a:gd name="connsiteX0" fmla="*/ 0 w 1085725"/>
                    <a:gd name="connsiteY0" fmla="*/ 576064 h 576084"/>
                    <a:gd name="connsiteX1" fmla="*/ 391611 w 1085725"/>
                    <a:gd name="connsiteY1" fmla="*/ 341241 h 576084"/>
                    <a:gd name="connsiteX2" fmla="*/ 542863 w 1085725"/>
                    <a:gd name="connsiteY2" fmla="*/ 0 h 576084"/>
                    <a:gd name="connsiteX3" fmla="*/ 1085725 w 1085725"/>
                    <a:gd name="connsiteY3" fmla="*/ 576064 h 576084"/>
                    <a:gd name="connsiteX4" fmla="*/ 0 w 1085725"/>
                    <a:gd name="connsiteY4" fmla="*/ 576064 h 576084"/>
                    <a:gd name="connsiteX0" fmla="*/ 0 w 1085725"/>
                    <a:gd name="connsiteY0" fmla="*/ 576064 h 576089"/>
                    <a:gd name="connsiteX1" fmla="*/ 391611 w 1085725"/>
                    <a:gd name="connsiteY1" fmla="*/ 341241 h 576089"/>
                    <a:gd name="connsiteX2" fmla="*/ 542863 w 1085725"/>
                    <a:gd name="connsiteY2" fmla="*/ 0 h 576089"/>
                    <a:gd name="connsiteX3" fmla="*/ 1085725 w 1085725"/>
                    <a:gd name="connsiteY3" fmla="*/ 576064 h 576089"/>
                    <a:gd name="connsiteX4" fmla="*/ 0 w 1085725"/>
                    <a:gd name="connsiteY4" fmla="*/ 576064 h 576089"/>
                    <a:gd name="connsiteX0" fmla="*/ 0 w 1085725"/>
                    <a:gd name="connsiteY0" fmla="*/ 576064 h 576102"/>
                    <a:gd name="connsiteX1" fmla="*/ 357858 w 1085725"/>
                    <a:gd name="connsiteY1" fmla="*/ 381131 h 576102"/>
                    <a:gd name="connsiteX2" fmla="*/ 542863 w 1085725"/>
                    <a:gd name="connsiteY2" fmla="*/ 0 h 576102"/>
                    <a:gd name="connsiteX3" fmla="*/ 1085725 w 1085725"/>
                    <a:gd name="connsiteY3" fmla="*/ 576064 h 576102"/>
                    <a:gd name="connsiteX4" fmla="*/ 0 w 1085725"/>
                    <a:gd name="connsiteY4" fmla="*/ 576064 h 576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85725" h="576102">
                      <a:moveTo>
                        <a:pt x="0" y="576064"/>
                      </a:moveTo>
                      <a:cubicBezTo>
                        <a:pt x="5224" y="578026"/>
                        <a:pt x="206012" y="504758"/>
                        <a:pt x="357858" y="381131"/>
                      </a:cubicBezTo>
                      <a:cubicBezTo>
                        <a:pt x="448335" y="285120"/>
                        <a:pt x="543646" y="-107"/>
                        <a:pt x="542863" y="0"/>
                      </a:cubicBezTo>
                      <a:lnTo>
                        <a:pt x="1085725" y="576064"/>
                      </a:lnTo>
                      <a:lnTo>
                        <a:pt x="0" y="57606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</p:grpSp>
        <p:cxnSp>
          <p:nvCxnSpPr>
            <p:cNvPr id="138" name="ตัวเชื่อมต่อตรง 137"/>
            <p:cNvCxnSpPr/>
            <p:nvPr/>
          </p:nvCxnSpPr>
          <p:spPr>
            <a:xfrm>
              <a:off x="8676456" y="4083918"/>
              <a:ext cx="0" cy="633739"/>
            </a:xfrm>
            <a:prstGeom prst="line">
              <a:avLst/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สี่เหลี่ยมผืนผ้ามุมมน 41"/>
            <p:cNvSpPr/>
            <p:nvPr/>
          </p:nvSpPr>
          <p:spPr>
            <a:xfrm rot="19803867">
              <a:off x="8517281" y="3257395"/>
              <a:ext cx="132075" cy="272560"/>
            </a:xfrm>
            <a:custGeom>
              <a:avLst/>
              <a:gdLst>
                <a:gd name="connsiteX0" fmla="*/ 0 w 120156"/>
                <a:gd name="connsiteY0" fmla="*/ 60078 h 272560"/>
                <a:gd name="connsiteX1" fmla="*/ 60078 w 120156"/>
                <a:gd name="connsiteY1" fmla="*/ 0 h 272560"/>
                <a:gd name="connsiteX2" fmla="*/ 60078 w 120156"/>
                <a:gd name="connsiteY2" fmla="*/ 0 h 272560"/>
                <a:gd name="connsiteX3" fmla="*/ 120156 w 120156"/>
                <a:gd name="connsiteY3" fmla="*/ 60078 h 272560"/>
                <a:gd name="connsiteX4" fmla="*/ 120156 w 120156"/>
                <a:gd name="connsiteY4" fmla="*/ 212482 h 272560"/>
                <a:gd name="connsiteX5" fmla="*/ 60078 w 120156"/>
                <a:gd name="connsiteY5" fmla="*/ 272560 h 272560"/>
                <a:gd name="connsiteX6" fmla="*/ 60078 w 120156"/>
                <a:gd name="connsiteY6" fmla="*/ 272560 h 272560"/>
                <a:gd name="connsiteX7" fmla="*/ 0 w 120156"/>
                <a:gd name="connsiteY7" fmla="*/ 212482 h 272560"/>
                <a:gd name="connsiteX8" fmla="*/ 0 w 120156"/>
                <a:gd name="connsiteY8" fmla="*/ 60078 h 272560"/>
                <a:gd name="connsiteX0" fmla="*/ 0 w 127896"/>
                <a:gd name="connsiteY0" fmla="*/ 60078 h 272560"/>
                <a:gd name="connsiteX1" fmla="*/ 60078 w 127896"/>
                <a:gd name="connsiteY1" fmla="*/ 0 h 272560"/>
                <a:gd name="connsiteX2" fmla="*/ 60078 w 127896"/>
                <a:gd name="connsiteY2" fmla="*/ 0 h 272560"/>
                <a:gd name="connsiteX3" fmla="*/ 120156 w 127896"/>
                <a:gd name="connsiteY3" fmla="*/ 60078 h 272560"/>
                <a:gd name="connsiteX4" fmla="*/ 120156 w 127896"/>
                <a:gd name="connsiteY4" fmla="*/ 212482 h 272560"/>
                <a:gd name="connsiteX5" fmla="*/ 60078 w 127896"/>
                <a:gd name="connsiteY5" fmla="*/ 272560 h 272560"/>
                <a:gd name="connsiteX6" fmla="*/ 60078 w 127896"/>
                <a:gd name="connsiteY6" fmla="*/ 272560 h 272560"/>
                <a:gd name="connsiteX7" fmla="*/ 0 w 127896"/>
                <a:gd name="connsiteY7" fmla="*/ 212482 h 272560"/>
                <a:gd name="connsiteX8" fmla="*/ 0 w 127896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  <a:gd name="connsiteX0" fmla="*/ 0 w 132075"/>
                <a:gd name="connsiteY0" fmla="*/ 60078 h 272560"/>
                <a:gd name="connsiteX1" fmla="*/ 60078 w 132075"/>
                <a:gd name="connsiteY1" fmla="*/ 0 h 272560"/>
                <a:gd name="connsiteX2" fmla="*/ 60078 w 132075"/>
                <a:gd name="connsiteY2" fmla="*/ 0 h 272560"/>
                <a:gd name="connsiteX3" fmla="*/ 120156 w 132075"/>
                <a:gd name="connsiteY3" fmla="*/ 60078 h 272560"/>
                <a:gd name="connsiteX4" fmla="*/ 120156 w 132075"/>
                <a:gd name="connsiteY4" fmla="*/ 212482 h 272560"/>
                <a:gd name="connsiteX5" fmla="*/ 60078 w 132075"/>
                <a:gd name="connsiteY5" fmla="*/ 272560 h 272560"/>
                <a:gd name="connsiteX6" fmla="*/ 60078 w 132075"/>
                <a:gd name="connsiteY6" fmla="*/ 272560 h 272560"/>
                <a:gd name="connsiteX7" fmla="*/ 0 w 132075"/>
                <a:gd name="connsiteY7" fmla="*/ 212482 h 272560"/>
                <a:gd name="connsiteX8" fmla="*/ 0 w 132075"/>
                <a:gd name="connsiteY8" fmla="*/ 60078 h 272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2075" h="272560">
                  <a:moveTo>
                    <a:pt x="0" y="60078"/>
                  </a:moveTo>
                  <a:cubicBezTo>
                    <a:pt x="0" y="26898"/>
                    <a:pt x="26898" y="0"/>
                    <a:pt x="60078" y="0"/>
                  </a:cubicBezTo>
                  <a:lnTo>
                    <a:pt x="60078" y="0"/>
                  </a:lnTo>
                  <a:cubicBezTo>
                    <a:pt x="93258" y="0"/>
                    <a:pt x="103679" y="21509"/>
                    <a:pt x="120156" y="60078"/>
                  </a:cubicBezTo>
                  <a:cubicBezTo>
                    <a:pt x="137573" y="105460"/>
                    <a:pt x="134447" y="150711"/>
                    <a:pt x="120156" y="212482"/>
                  </a:cubicBezTo>
                  <a:cubicBezTo>
                    <a:pt x="107624" y="242940"/>
                    <a:pt x="93258" y="272560"/>
                    <a:pt x="60078" y="272560"/>
                  </a:cubicBezTo>
                  <a:lnTo>
                    <a:pt x="60078" y="272560"/>
                  </a:lnTo>
                  <a:cubicBezTo>
                    <a:pt x="26898" y="272560"/>
                    <a:pt x="0" y="245662"/>
                    <a:pt x="0" y="212482"/>
                  </a:cubicBezTo>
                  <a:cubicBezTo>
                    <a:pt x="23731" y="157094"/>
                    <a:pt x="19776" y="107056"/>
                    <a:pt x="0" y="6007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0" name="วงรี 139"/>
            <p:cNvSpPr/>
            <p:nvPr/>
          </p:nvSpPr>
          <p:spPr>
            <a:xfrm>
              <a:off x="8604448" y="3579862"/>
              <a:ext cx="72008" cy="7200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1" name="ส่วนโค้ง 140"/>
            <p:cNvSpPr/>
            <p:nvPr/>
          </p:nvSpPr>
          <p:spPr>
            <a:xfrm>
              <a:off x="8460432" y="3963797"/>
              <a:ext cx="216024" cy="192129"/>
            </a:xfrm>
            <a:prstGeom prst="arc">
              <a:avLst>
                <a:gd name="adj1" fmla="val 13942884"/>
                <a:gd name="adj2" fmla="val 20727205"/>
              </a:avLst>
            </a:prstGeom>
            <a:ln w="1905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51" name="กลุ่ม 150"/>
          <p:cNvGrpSpPr/>
          <p:nvPr userDrawn="1"/>
        </p:nvGrpSpPr>
        <p:grpSpPr>
          <a:xfrm>
            <a:off x="9969917" y="-1772704"/>
            <a:ext cx="3630801" cy="4005304"/>
            <a:chOff x="7477437" y="-1329528"/>
            <a:chExt cx="2723101" cy="3003978"/>
          </a:xfrm>
        </p:grpSpPr>
        <p:sp>
          <p:nvSpPr>
            <p:cNvPr id="152" name="เมฆ 151"/>
            <p:cNvSpPr/>
            <p:nvPr/>
          </p:nvSpPr>
          <p:spPr>
            <a:xfrm rot="3185773">
              <a:off x="7610756" y="-91533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331" y="103689"/>
              <a:ext cx="250890" cy="269338"/>
            </a:xfrm>
            <a:prstGeom prst="rect">
              <a:avLst/>
            </a:prstGeom>
          </p:spPr>
        </p:pic>
        <p:pic>
          <p:nvPicPr>
            <p:cNvPr id="154" name="รูปภาพ 153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6" y="586955"/>
              <a:ext cx="325391" cy="361638"/>
            </a:xfrm>
            <a:prstGeom prst="rect">
              <a:avLst/>
            </a:prstGeom>
          </p:spPr>
        </p:pic>
        <p:pic>
          <p:nvPicPr>
            <p:cNvPr id="155" name="รูปภาพ 15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7480036" y="115027"/>
              <a:ext cx="1065647" cy="1070845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56" name="กลุ่ม 155"/>
          <p:cNvGrpSpPr/>
          <p:nvPr userDrawn="1"/>
        </p:nvGrpSpPr>
        <p:grpSpPr>
          <a:xfrm>
            <a:off x="10432126" y="5391862"/>
            <a:ext cx="1718201" cy="1446121"/>
            <a:chOff x="20204" y="4079447"/>
            <a:chExt cx="1288651" cy="1084591"/>
          </a:xfrm>
        </p:grpSpPr>
        <p:pic>
          <p:nvPicPr>
            <p:cNvPr id="157" name="รูปภาพ 1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58" name="รูปภาพ 157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22097" y="4079447"/>
              <a:ext cx="263243" cy="292567"/>
            </a:xfrm>
            <a:prstGeom prst="rect">
              <a:avLst/>
            </a:prstGeom>
          </p:spPr>
        </p:pic>
      </p:grp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6852254" y="1948526"/>
            <a:ext cx="3838145" cy="3473791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8193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" name="กลุ่ม 8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652036"/>
            <a:ext cx="10972800" cy="1143000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grpSp>
        <p:nvGrpSpPr>
          <p:cNvPr id="73" name="กลุ่ม 72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74" name="วงรี 7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สี่เหลี่ยมผืนผ้า 77"/>
          <p:cNvSpPr/>
          <p:nvPr userDrawn="1"/>
        </p:nvSpPr>
        <p:spPr>
          <a:xfrm>
            <a:off x="6547154" y="1861177"/>
            <a:ext cx="4321117" cy="39902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" t="85885" r="69939" b="8280"/>
          <a:stretch/>
        </p:blipFill>
        <p:spPr>
          <a:xfrm>
            <a:off x="7307891" y="1575812"/>
            <a:ext cx="2799643" cy="627605"/>
          </a:xfrm>
          <a:prstGeom prst="rect">
            <a:avLst/>
          </a:prstGeom>
        </p:spPr>
      </p:pic>
      <p:sp>
        <p:nvSpPr>
          <p:cNvPr id="80" name="สี่เหลี่ยมผืนผ้า 79"/>
          <p:cNvSpPr/>
          <p:nvPr userDrawn="1"/>
        </p:nvSpPr>
        <p:spPr>
          <a:xfrm>
            <a:off x="1480661" y="1880197"/>
            <a:ext cx="4321117" cy="3990239"/>
          </a:xfrm>
          <a:prstGeom prst="rect">
            <a:avLst/>
          </a:prstGeom>
          <a:solidFill>
            <a:srgbClr val="E8C6D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81" name="รูปภาพ 8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" t="91819" r="69025" b="2346"/>
          <a:stretch/>
        </p:blipFill>
        <p:spPr>
          <a:xfrm>
            <a:off x="2241398" y="1594832"/>
            <a:ext cx="2799643" cy="627605"/>
          </a:xfrm>
          <a:prstGeom prst="rect">
            <a:avLst/>
          </a:prstGeom>
        </p:spPr>
      </p:pic>
      <p:grpSp>
        <p:nvGrpSpPr>
          <p:cNvPr id="82" name="กลุ่ม 81"/>
          <p:cNvGrpSpPr/>
          <p:nvPr userDrawn="1"/>
        </p:nvGrpSpPr>
        <p:grpSpPr>
          <a:xfrm>
            <a:off x="-1308672" y="-1758005"/>
            <a:ext cx="2900781" cy="4005304"/>
            <a:chOff x="-981504" y="-1318504"/>
            <a:chExt cx="2175586" cy="3003978"/>
          </a:xfrm>
        </p:grpSpPr>
        <p:sp>
          <p:nvSpPr>
            <p:cNvPr id="83" name="เมฆ 82"/>
            <p:cNvSpPr/>
            <p:nvPr/>
          </p:nvSpPr>
          <p:spPr>
            <a:xfrm rot="18734514" flipH="1">
              <a:off x="-1395700" y="-9043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4" name="รูปภาพ 83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6289" y="517581"/>
              <a:ext cx="290462" cy="32281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559" y="107225"/>
              <a:ext cx="439513" cy="471831"/>
            </a:xfrm>
            <a:prstGeom prst="rect">
              <a:avLst/>
            </a:prstGeom>
          </p:spPr>
        </p:pic>
      </p:grpSp>
      <p:pic>
        <p:nvPicPr>
          <p:cNvPr id="86" name="รูปภาพ 8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3965">
            <a:off x="10668830" y="47116"/>
            <a:ext cx="2414679" cy="2234960"/>
          </a:xfrm>
          <a:prstGeom prst="rect">
            <a:avLst/>
          </a:prstGeom>
        </p:spPr>
      </p:pic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547153" y="2372883"/>
            <a:ext cx="4321119" cy="3394075"/>
          </a:xfrm>
        </p:spPr>
        <p:txBody>
          <a:bodyPr>
            <a:normAutofit/>
          </a:bodyPr>
          <a:lstStyle>
            <a:lvl1pPr marL="457189" indent="-457189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449412" y="2372883"/>
            <a:ext cx="4352368" cy="3394075"/>
          </a:xfrm>
        </p:spPr>
        <p:txBody>
          <a:bodyPr>
            <a:normAutofit/>
          </a:bodyPr>
          <a:lstStyle>
            <a:lvl1pPr marL="457189" indent="-457189">
              <a:buFont typeface="Courier New" pitchFamily="49" charset="0"/>
              <a:buChar char="o"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623392" y="525251"/>
            <a:ext cx="10657184" cy="5688059"/>
            <a:chOff x="467544" y="393938"/>
            <a:chExt cx="7992888" cy="4266044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308471" y="39393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766967" y="3196517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4835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8366748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5663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076056" y="116760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537207" y="4355063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179509" y="550137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467544" y="156363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2" name="วงรี 91"/>
          <p:cNvSpPr/>
          <p:nvPr userDrawn="1"/>
        </p:nvSpPr>
        <p:spPr>
          <a:xfrm>
            <a:off x="512963" y="6588532"/>
            <a:ext cx="90283" cy="9028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3" name="วงรี 92"/>
          <p:cNvSpPr/>
          <p:nvPr userDrawn="1"/>
        </p:nvSpPr>
        <p:spPr>
          <a:xfrm>
            <a:off x="662042" y="6104485"/>
            <a:ext cx="135425" cy="1354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94" name="วงรี 93"/>
          <p:cNvSpPr/>
          <p:nvPr userDrawn="1"/>
        </p:nvSpPr>
        <p:spPr>
          <a:xfrm>
            <a:off x="698296" y="6407945"/>
            <a:ext cx="153481" cy="15645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95" name="กลุ่ม 94"/>
          <p:cNvGrpSpPr/>
          <p:nvPr userDrawn="1"/>
        </p:nvGrpSpPr>
        <p:grpSpPr>
          <a:xfrm>
            <a:off x="463364" y="6281792"/>
            <a:ext cx="135425" cy="135425"/>
            <a:chOff x="8836702" y="4393654"/>
            <a:chExt cx="50304" cy="50304"/>
          </a:xfrm>
        </p:grpSpPr>
        <p:cxnSp>
          <p:nvCxnSpPr>
            <p:cNvPr id="96" name="ตัวเชื่อมต่อตรง 95"/>
            <p:cNvCxnSpPr/>
            <p:nvPr/>
          </p:nvCxnSpPr>
          <p:spPr>
            <a:xfrm>
              <a:off x="8861854" y="4393654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ตัวเชื่อมต่อตรง 96"/>
            <p:cNvCxnSpPr/>
            <p:nvPr/>
          </p:nvCxnSpPr>
          <p:spPr>
            <a:xfrm rot="16200000">
              <a:off x="8861854" y="4395241"/>
              <a:ext cx="0" cy="50304"/>
            </a:xfrm>
            <a:prstGeom prst="line">
              <a:avLst/>
            </a:prstGeom>
            <a:ln w="19050" cap="rnd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กลุ่ม 97"/>
          <p:cNvGrpSpPr/>
          <p:nvPr userDrawn="1"/>
        </p:nvGrpSpPr>
        <p:grpSpPr>
          <a:xfrm>
            <a:off x="799401" y="5942545"/>
            <a:ext cx="67713" cy="67713"/>
            <a:chOff x="8986192" y="4546054"/>
            <a:chExt cx="50304" cy="50304"/>
          </a:xfrm>
        </p:grpSpPr>
        <p:cxnSp>
          <p:nvCxnSpPr>
            <p:cNvPr id="99" name="ตัวเชื่อมต่อตรง 98"/>
            <p:cNvCxnSpPr/>
            <p:nvPr/>
          </p:nvCxnSpPr>
          <p:spPr>
            <a:xfrm>
              <a:off x="9011344" y="4546054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ตัวเชื่อมต่อตรง 99"/>
            <p:cNvCxnSpPr/>
            <p:nvPr/>
          </p:nvCxnSpPr>
          <p:spPr>
            <a:xfrm rot="16200000">
              <a:off x="9011344" y="4547641"/>
              <a:ext cx="0" cy="50304"/>
            </a:xfrm>
            <a:prstGeom prst="line">
              <a:avLst/>
            </a:prstGeom>
            <a:ln w="1905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กลุ่ม 100"/>
          <p:cNvGrpSpPr/>
          <p:nvPr userDrawn="1"/>
        </p:nvGrpSpPr>
        <p:grpSpPr>
          <a:xfrm>
            <a:off x="-1308672" y="4694940"/>
            <a:ext cx="2900781" cy="4005304"/>
            <a:chOff x="-981504" y="3521205"/>
            <a:chExt cx="2175586" cy="3003978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102" name="เมฆ 101"/>
            <p:cNvSpPr/>
            <p:nvPr/>
          </p:nvSpPr>
          <p:spPr>
            <a:xfrm rot="2865486">
              <a:off x="-1395700" y="393540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3" name="รูปภาพ 10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600" y="3797807"/>
              <a:ext cx="605970" cy="836816"/>
            </a:xfrm>
            <a:prstGeom prst="rect">
              <a:avLst/>
            </a:prstGeom>
          </p:spPr>
        </p:pic>
        <p:sp>
          <p:nvSpPr>
            <p:cNvPr id="104" name="เมฆ 103"/>
            <p:cNvSpPr/>
            <p:nvPr/>
          </p:nvSpPr>
          <p:spPr>
            <a:xfrm rot="2699824">
              <a:off x="-460706" y="4358235"/>
              <a:ext cx="1613285" cy="85382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05" name="รูปภาพ 104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9" y="6261266"/>
            <a:ext cx="498647" cy="53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24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3 -0.00988 L 0.00763 -0.2599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4" presetClass="path" presetSubtype="0" repeatCount="indefinite" accel="50000" decel="50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32 -0.10003 L 0.0066 -0.2497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-75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64 -0.00988 L 0.00764 -0.2599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64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937 -0.01421 L 0.01146 -0.2173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2" y="-10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 animBg="1"/>
      <p:bldP spid="9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กลุ่ม 26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28" name="สี่เหลี่ยมผืนผ้า 27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29" name="กลุ่ม 28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30" name="กลุ่ม 29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44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กลุ่ม 30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32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5" name="กลุ่ม 6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78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385702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72479" y="2169773"/>
            <a:ext cx="10972800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เมฆ 5"/>
          <p:cNvSpPr/>
          <p:nvPr userDrawn="1"/>
        </p:nvSpPr>
        <p:spPr>
          <a:xfrm rot="12710092" flipH="1">
            <a:off x="9898236" y="-1301453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" name="กลุ่ม 6"/>
          <p:cNvGrpSpPr/>
          <p:nvPr userDrawn="1"/>
        </p:nvGrpSpPr>
        <p:grpSpPr>
          <a:xfrm>
            <a:off x="554660" y="125888"/>
            <a:ext cx="3015709" cy="600000"/>
            <a:chOff x="3289945" y="3405879"/>
            <a:chExt cx="2261782" cy="450000"/>
          </a:xfrm>
        </p:grpSpPr>
        <p:sp>
          <p:nvSpPr>
            <p:cNvPr id="8" name="วงรี 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" name="วงรี 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" name="วงรี 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" name="วงรี 1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2" name="รูปภาพ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754" y="3793803"/>
            <a:ext cx="2154887" cy="3040456"/>
          </a:xfrm>
          <a:prstGeom prst="rect">
            <a:avLst/>
          </a:prstGeom>
        </p:spPr>
      </p:pic>
      <p:pic>
        <p:nvPicPr>
          <p:cNvPr id="13" name="รูปภาพ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0582446" y="-3538"/>
            <a:ext cx="1451773" cy="1458855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14" name="รูปภาพ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75977">
            <a:off x="11593368" y="1310622"/>
            <a:ext cx="334520" cy="359117"/>
          </a:xfrm>
          <a:prstGeom prst="rect">
            <a:avLst/>
          </a:prstGeom>
        </p:spPr>
      </p:pic>
      <p:sp>
        <p:nvSpPr>
          <p:cNvPr id="15" name="วงรี 14"/>
          <p:cNvSpPr/>
          <p:nvPr userDrawn="1"/>
        </p:nvSpPr>
        <p:spPr>
          <a:xfrm>
            <a:off x="605615" y="5049370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6" name="วงรี 15"/>
          <p:cNvSpPr/>
          <p:nvPr userDrawn="1"/>
        </p:nvSpPr>
        <p:spPr>
          <a:xfrm>
            <a:off x="701625" y="483548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7" name="วงรี 16"/>
          <p:cNvSpPr/>
          <p:nvPr userDrawn="1"/>
        </p:nvSpPr>
        <p:spPr>
          <a:xfrm>
            <a:off x="547263" y="4612370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8" name="วงรี 17"/>
          <p:cNvSpPr/>
          <p:nvPr userDrawn="1"/>
        </p:nvSpPr>
        <p:spPr>
          <a:xfrm flipH="1">
            <a:off x="1031757" y="5502697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9" name="วงรี 18"/>
          <p:cNvSpPr/>
          <p:nvPr userDrawn="1"/>
        </p:nvSpPr>
        <p:spPr>
          <a:xfrm flipH="1">
            <a:off x="935747" y="5288807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20" name="วงรี 19"/>
          <p:cNvSpPr/>
          <p:nvPr userDrawn="1"/>
        </p:nvSpPr>
        <p:spPr>
          <a:xfrm flipH="1">
            <a:off x="1090109" y="5065697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21" name="กลุ่ม 20"/>
          <p:cNvGrpSpPr/>
          <p:nvPr userDrawn="1"/>
        </p:nvGrpSpPr>
        <p:grpSpPr>
          <a:xfrm>
            <a:off x="-1447992" y="5253203"/>
            <a:ext cx="4005304" cy="3400101"/>
            <a:chOff x="-1085994" y="3939902"/>
            <a:chExt cx="3003978" cy="2550076"/>
          </a:xfrm>
        </p:grpSpPr>
        <p:sp>
          <p:nvSpPr>
            <p:cNvPr id="22" name="เมฆ 21"/>
            <p:cNvSpPr/>
            <p:nvPr/>
          </p:nvSpPr>
          <p:spPr>
            <a:xfrm rot="2016124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23" name="รูปภาพ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37843">
              <a:off x="-8675" y="4035585"/>
              <a:ext cx="415932" cy="446516"/>
            </a:xfrm>
            <a:prstGeom prst="rect">
              <a:avLst/>
            </a:prstGeom>
          </p:spPr>
        </p:pic>
        <p:pic>
          <p:nvPicPr>
            <p:cNvPr id="24" name="รูปภาพ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23" y="3939902"/>
              <a:ext cx="956993" cy="1030139"/>
            </a:xfrm>
            <a:prstGeom prst="rect">
              <a:avLst/>
            </a:prstGeom>
          </p:spPr>
        </p:pic>
        <p:pic>
          <p:nvPicPr>
            <p:cNvPr id="25" name="รูปภาพ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rot="17575977">
              <a:off x="857876" y="4710868"/>
              <a:ext cx="290462" cy="322818"/>
            </a:xfrm>
            <a:prstGeom prst="rect">
              <a:avLst/>
            </a:prstGeom>
          </p:spPr>
        </p:pic>
      </p:grpSp>
      <p:pic>
        <p:nvPicPr>
          <p:cNvPr id="26" name="รูปภาพ 25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7575977">
            <a:off x="10660528" y="83706"/>
            <a:ext cx="272689" cy="30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05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12907" y="877413"/>
            <a:ext cx="10972800" cy="1143000"/>
          </a:xfrm>
        </p:spPr>
        <p:txBody>
          <a:bodyPr/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8587484" y="96259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3" name="กลุ่ม 62"/>
          <p:cNvGrpSpPr/>
          <p:nvPr userDrawn="1"/>
        </p:nvGrpSpPr>
        <p:grpSpPr>
          <a:xfrm>
            <a:off x="-540219" y="5988727"/>
            <a:ext cx="13038619" cy="3208919"/>
            <a:chOff x="-405164" y="4491545"/>
            <a:chExt cx="9778964" cy="2406689"/>
          </a:xfrm>
          <a:effectLst>
            <a:outerShdw blurRad="63500" sx="101000" sy="101000" algn="ctr" rotWithShape="0">
              <a:schemeClr val="accent4">
                <a:alpha val="40000"/>
              </a:schemeClr>
            </a:outerShdw>
          </a:effectLst>
        </p:grpSpPr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273">
              <a:off x="519787" y="4519318"/>
              <a:ext cx="327561" cy="381162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9475">
              <a:off x="4253625" y="4491545"/>
              <a:ext cx="353156" cy="568121"/>
            </a:xfrm>
            <a:prstGeom prst="rect">
              <a:avLst/>
            </a:prstGeom>
          </p:spPr>
        </p:pic>
        <p:sp>
          <p:nvSpPr>
            <p:cNvPr id="66" name="เมฆ 65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เมฆ 6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93014">
              <a:off x="6644722" y="4629646"/>
              <a:ext cx="406691" cy="561621"/>
            </a:xfrm>
            <a:prstGeom prst="rect">
              <a:avLst/>
            </a:prstGeom>
          </p:spPr>
        </p:pic>
        <p:sp>
          <p:nvSpPr>
            <p:cNvPr id="69" name="เมฆ 6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เมฆ 69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199845" y="4672233"/>
              <a:ext cx="279890" cy="311068"/>
            </a:xfrm>
            <a:prstGeom prst="rect">
              <a:avLst/>
            </a:prstGeom>
          </p:spPr>
        </p:pic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grpSp>
        <p:nvGrpSpPr>
          <p:cNvPr id="76" name="กลุ่ม 75"/>
          <p:cNvGrpSpPr/>
          <p:nvPr userDrawn="1"/>
        </p:nvGrpSpPr>
        <p:grpSpPr>
          <a:xfrm>
            <a:off x="-1902113" y="-1598943"/>
            <a:ext cx="4005304" cy="3384020"/>
            <a:chOff x="-1426585" y="-1199208"/>
            <a:chExt cx="3003978" cy="2538015"/>
          </a:xfrm>
        </p:grpSpPr>
        <p:sp>
          <p:nvSpPr>
            <p:cNvPr id="77" name="เมฆ 76"/>
            <p:cNvSpPr/>
            <p:nvPr/>
          </p:nvSpPr>
          <p:spPr>
            <a:xfrm rot="9276667">
              <a:off x="-1426585" y="-119920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562432">
              <a:off x="-117159" y="-16108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67458" y="1027739"/>
              <a:ext cx="279890" cy="311068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9578" y="12303"/>
              <a:ext cx="207247" cy="222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534159"/>
            <a:ext cx="10972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7" name="เมฆ 56"/>
          <p:cNvSpPr/>
          <p:nvPr userDrawn="1"/>
        </p:nvSpPr>
        <p:spPr>
          <a:xfrm rot="14044977">
            <a:off x="10151288" y="-1629122"/>
            <a:ext cx="4005304" cy="2962047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431371" y="52036"/>
            <a:ext cx="3015709" cy="600000"/>
            <a:chOff x="3289945" y="3405879"/>
            <a:chExt cx="2261782" cy="450000"/>
          </a:xfrm>
        </p:grpSpPr>
        <p:sp>
          <p:nvSpPr>
            <p:cNvPr id="59" name="วงรี 58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9" name="กลุ่ม 68"/>
          <p:cNvGrpSpPr/>
          <p:nvPr userDrawn="1"/>
        </p:nvGrpSpPr>
        <p:grpSpPr>
          <a:xfrm>
            <a:off x="-540219" y="6066423"/>
            <a:ext cx="13038619" cy="3131223"/>
            <a:chOff x="-405164" y="4549817"/>
            <a:chExt cx="9778964" cy="2348417"/>
          </a:xfrm>
          <a:effectLst>
            <a:outerShdw blurRad="50800" dist="12700" dir="16200000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2581">
              <a:off x="1690900" y="4549817"/>
              <a:ext cx="310808" cy="499996"/>
            </a:xfrm>
            <a:prstGeom prst="rect">
              <a:avLst/>
            </a:prstGeom>
          </p:spPr>
        </p:pic>
        <p:sp>
          <p:nvSpPr>
            <p:cNvPr id="72" name="เมฆ 71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>
              <a:off x="6615960" y="4637797"/>
              <a:ext cx="379045" cy="523443"/>
            </a:xfrm>
            <a:prstGeom prst="rect">
              <a:avLst/>
            </a:prstGeom>
          </p:spPr>
        </p:pic>
        <p:sp>
          <p:nvSpPr>
            <p:cNvPr id="74" name="เมฆ 73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5" name="รูปภาพ 7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22405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76" name="เมฆ 75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7" name="รูปภาพ 7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79" name="รูปภาพ 7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0" name="รูปภาพ 7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1" name="รูปภาพ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sp>
        <p:nvSpPr>
          <p:cNvPr id="83" name="ตัวแทนแผนภูมิ 82"/>
          <p:cNvSpPr>
            <a:spLocks noGrp="1"/>
          </p:cNvSpPr>
          <p:nvPr>
            <p:ph type="chart" sz="quarter" idx="13"/>
          </p:nvPr>
        </p:nvSpPr>
        <p:spPr>
          <a:xfrm>
            <a:off x="746677" y="1736872"/>
            <a:ext cx="5389033" cy="4049184"/>
          </a:xfrm>
        </p:spPr>
        <p:txBody>
          <a:bodyPr/>
          <a:lstStyle/>
          <a:p>
            <a:endParaRPr lang="th-TH"/>
          </a:p>
        </p:txBody>
      </p:sp>
      <p:pic>
        <p:nvPicPr>
          <p:cNvPr id="84" name="รูปภาพ 8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7159" y="352037"/>
            <a:ext cx="1577872" cy="1196129"/>
          </a:xfrm>
          <a:prstGeom prst="rect">
            <a:avLst/>
          </a:prstGeom>
        </p:spPr>
      </p:pic>
      <p:sp>
        <p:nvSpPr>
          <p:cNvPr id="85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885744" y="1891082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DAA2B6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6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7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885744" y="3316841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4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88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885744" y="4121704"/>
            <a:ext cx="4366872" cy="459425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89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6890540" y="4677139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90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890540" y="5482002"/>
            <a:ext cx="4366872" cy="446964"/>
          </a:xfrm>
        </p:spPr>
        <p:txBody>
          <a:bodyPr>
            <a:noAutofit/>
          </a:bodyPr>
          <a:lstStyle>
            <a:lvl1pPr marL="0" indent="0">
              <a:buNone/>
              <a:defRPr sz="2400"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80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07776" y="645743"/>
            <a:ext cx="10972800" cy="1143000"/>
          </a:xfrm>
        </p:spPr>
        <p:txBody>
          <a:bodyPr>
            <a:normAutofit/>
          </a:bodyPr>
          <a:lstStyle>
            <a:lvl1pPr>
              <a:defRPr sz="5333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240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72864" y="-2002655"/>
            <a:ext cx="2900781" cy="4005304"/>
            <a:chOff x="-1104648" y="-1501991"/>
            <a:chExt cx="2175586" cy="3003978"/>
          </a:xfrm>
        </p:grpSpPr>
        <p:sp>
          <p:nvSpPr>
            <p:cNvPr id="63" name="เมฆ 62"/>
            <p:cNvSpPr/>
            <p:nvPr/>
          </p:nvSpPr>
          <p:spPr>
            <a:xfrm rot="18571014" flipH="1">
              <a:off x="-1518844" y="-1087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64" name="กลุ่ม 63"/>
            <p:cNvGrpSpPr/>
            <p:nvPr/>
          </p:nvGrpSpPr>
          <p:grpSpPr>
            <a:xfrm>
              <a:off x="48876" y="38133"/>
              <a:ext cx="772571" cy="749629"/>
              <a:chOff x="48876" y="38133"/>
              <a:chExt cx="772571" cy="749629"/>
            </a:xfrm>
          </p:grpSpPr>
          <p:pic>
            <p:nvPicPr>
              <p:cNvPr id="65" name="รูปภาพ 64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181959">
                <a:off x="48876" y="382501"/>
                <a:ext cx="380700" cy="405261"/>
              </a:xfrm>
              <a:prstGeom prst="rect">
                <a:avLst/>
              </a:prstGeom>
            </p:spPr>
          </p:pic>
          <p:pic>
            <p:nvPicPr>
              <p:cNvPr id="66" name="รูปภาพ 6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30985" y="38133"/>
                <a:ext cx="290462" cy="322818"/>
              </a:xfrm>
              <a:prstGeom prst="rect">
                <a:avLst/>
              </a:prstGeom>
            </p:spPr>
          </p:pic>
        </p:grpSp>
      </p:grpSp>
      <p:grpSp>
        <p:nvGrpSpPr>
          <p:cNvPr id="67" name="กลุ่ม 66"/>
          <p:cNvGrpSpPr/>
          <p:nvPr userDrawn="1"/>
        </p:nvGrpSpPr>
        <p:grpSpPr>
          <a:xfrm>
            <a:off x="11184566" y="4765219"/>
            <a:ext cx="2900781" cy="4005304"/>
            <a:chOff x="8388424" y="3573914"/>
            <a:chExt cx="2175586" cy="3003978"/>
          </a:xfrm>
        </p:grpSpPr>
        <p:sp>
          <p:nvSpPr>
            <p:cNvPr id="68" name="เมฆ 67"/>
            <p:cNvSpPr/>
            <p:nvPr/>
          </p:nvSpPr>
          <p:spPr>
            <a:xfrm rot="18571014" flipH="1">
              <a:off x="7974228" y="398811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8802115" y="4521690"/>
              <a:ext cx="227780" cy="244529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511653" y="4765304"/>
              <a:ext cx="290462" cy="32281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9908537" y="-1504431"/>
            <a:ext cx="4005304" cy="3007051"/>
            <a:chOff x="7431403" y="-1128323"/>
            <a:chExt cx="3003978" cy="2255288"/>
          </a:xfrm>
        </p:grpSpPr>
        <p:grpSp>
          <p:nvGrpSpPr>
            <p:cNvPr id="72" name="กลุ่ม 71"/>
            <p:cNvGrpSpPr/>
            <p:nvPr/>
          </p:nvGrpSpPr>
          <p:grpSpPr>
            <a:xfrm>
              <a:off x="7431403" y="-1128323"/>
              <a:ext cx="3003978" cy="2255288"/>
              <a:chOff x="7538590" y="-1209733"/>
              <a:chExt cx="3003978" cy="2255288"/>
            </a:xfrm>
          </p:grpSpPr>
          <p:sp>
            <p:nvSpPr>
              <p:cNvPr id="75" name="เมฆ 74"/>
              <p:cNvSpPr/>
              <p:nvPr/>
            </p:nvSpPr>
            <p:spPr>
              <a:xfrm rot="12718345" flipH="1">
                <a:off x="7538590" y="-120973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76" name="รูปภาพ 7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 flipH="1">
                <a:off x="8001280" y="-45931"/>
                <a:ext cx="1088830" cy="1094141"/>
              </a:xfrm>
              <a:prstGeom prst="rect">
                <a:avLst/>
              </a:prstGeom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</p:pic>
        </p:grpSp>
        <p:pic>
          <p:nvPicPr>
            <p:cNvPr id="73" name="รูปภาพ 7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272080">
              <a:off x="7969721" y="88700"/>
              <a:ext cx="227780" cy="244529"/>
            </a:xfrm>
            <a:prstGeom prst="rect">
              <a:avLst/>
            </a:prstGeom>
          </p:spPr>
        </p:pic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81959">
              <a:off x="8874659" y="847094"/>
              <a:ext cx="221840" cy="236152"/>
            </a:xfrm>
            <a:prstGeom prst="rect">
              <a:avLst/>
            </a:prstGeom>
          </p:spPr>
        </p:pic>
      </p:grpSp>
      <p:sp>
        <p:nvSpPr>
          <p:cNvPr id="77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78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14669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6071240" y="262386"/>
            <a:ext cx="5540073" cy="5515257"/>
            <a:chOff x="4553429" y="196789"/>
            <a:chExt cx="4155055" cy="4136443"/>
          </a:xfrm>
        </p:grpSpPr>
        <p:grpSp>
          <p:nvGrpSpPr>
            <p:cNvPr id="58" name="กลุ่ม 57"/>
            <p:cNvGrpSpPr/>
            <p:nvPr/>
          </p:nvGrpSpPr>
          <p:grpSpPr>
            <a:xfrm>
              <a:off x="4553429" y="1257869"/>
              <a:ext cx="4155055" cy="3075363"/>
              <a:chOff x="4100154" y="1257869"/>
              <a:chExt cx="4155055" cy="3186089"/>
            </a:xfrm>
          </p:grpSpPr>
          <p:sp>
            <p:nvSpPr>
              <p:cNvPr id="60" name="รูปแบบอิสระ 59"/>
              <p:cNvSpPr/>
              <p:nvPr/>
            </p:nvSpPr>
            <p:spPr>
              <a:xfrm>
                <a:off x="4303283" y="1357254"/>
                <a:ext cx="3951926" cy="3086704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E8C6D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61" name="รูปแบบอิสระ 60"/>
              <p:cNvSpPr/>
              <p:nvPr/>
            </p:nvSpPr>
            <p:spPr>
              <a:xfrm>
                <a:off x="4100154" y="1257869"/>
                <a:ext cx="4051049" cy="3075362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A794BE"/>
              </a:solidFill>
              <a:ln>
                <a:noFill/>
              </a:ln>
              <a:effectLst>
                <a:innerShdw blurRad="63500" dist="177800" dir="12840000">
                  <a:srgbClr val="977994">
                    <a:alpha val="16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4021">
              <a:off x="7471741" y="196789"/>
              <a:ext cx="1132861" cy="1598420"/>
            </a:xfrm>
            <a:prstGeom prst="rect">
              <a:avLst/>
            </a:prstGeom>
          </p:spPr>
        </p:pic>
      </p:grpSp>
      <p:grpSp>
        <p:nvGrpSpPr>
          <p:cNvPr id="62" name="กลุ่ม 61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63" name="วงรี 62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วงรี 64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วงรี 65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7" name="กลุ่ม 66"/>
          <p:cNvGrpSpPr/>
          <p:nvPr userDrawn="1"/>
        </p:nvGrpSpPr>
        <p:grpSpPr>
          <a:xfrm>
            <a:off x="605615" y="1419631"/>
            <a:ext cx="5162501" cy="4985700"/>
            <a:chOff x="454211" y="1064723"/>
            <a:chExt cx="3871876" cy="3739275"/>
          </a:xfrm>
        </p:grpSpPr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211" y="1064723"/>
              <a:ext cx="3871876" cy="3739275"/>
            </a:xfrm>
            <a:prstGeom prst="rect">
              <a:avLst/>
            </a:prstGeom>
          </p:spPr>
        </p:pic>
        <p:sp>
          <p:nvSpPr>
            <p:cNvPr id="69" name="วงรี 68"/>
            <p:cNvSpPr/>
            <p:nvPr/>
          </p:nvSpPr>
          <p:spPr>
            <a:xfrm>
              <a:off x="847896" y="1461210"/>
              <a:ext cx="3041368" cy="290285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0" name="กลุ่ม 69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71" name="เมฆ 70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74" name="กลุ่ม 73"/>
          <p:cNvGrpSpPr/>
          <p:nvPr userDrawn="1"/>
        </p:nvGrpSpPr>
        <p:grpSpPr>
          <a:xfrm>
            <a:off x="-1404669" y="-1777268"/>
            <a:ext cx="3235280" cy="4005304"/>
            <a:chOff x="-1053502" y="-1332951"/>
            <a:chExt cx="2426460" cy="3003978"/>
          </a:xfrm>
        </p:grpSpPr>
        <p:sp>
          <p:nvSpPr>
            <p:cNvPr id="75" name="เมฆ 74"/>
            <p:cNvSpPr/>
            <p:nvPr/>
          </p:nvSpPr>
          <p:spPr>
            <a:xfrm rot="7546496" flipH="1">
              <a:off x="-1467698" y="-91875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V="1">
              <a:off x="281473" y="166384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091" y="34719"/>
              <a:ext cx="344876" cy="370235"/>
            </a:xfrm>
            <a:prstGeom prst="rect">
              <a:avLst/>
            </a:prstGeom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9" y="704071"/>
              <a:ext cx="152400" cy="169377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35600" y="399299"/>
            <a:ext cx="10972800" cy="1143000"/>
          </a:xfrm>
        </p:spPr>
        <p:txBody>
          <a:bodyPr>
            <a:normAutofit/>
          </a:bodyPr>
          <a:lstStyle>
            <a:lvl1pPr>
              <a:defRPr sz="4800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80" name="ตัวแทนรูปภาพ 79"/>
          <p:cNvSpPr>
            <a:spLocks noGrp="1"/>
          </p:cNvSpPr>
          <p:nvPr>
            <p:ph type="pic" sz="quarter" idx="13"/>
          </p:nvPr>
        </p:nvSpPr>
        <p:spPr>
          <a:xfrm>
            <a:off x="1101184" y="1947333"/>
            <a:ext cx="4084501" cy="3871384"/>
          </a:xfrm>
          <a:prstGeom prst="ellipse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81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885743" y="2660915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261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775159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70246" y="15752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2161644" y="-1331727"/>
            <a:ext cx="4005304" cy="2900781"/>
            <a:chOff x="-1621233" y="-99879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8811681">
              <a:off x="-1621233" y="-99879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429109" y="112817"/>
              <a:ext cx="340212" cy="362161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99117" y="581369"/>
              <a:ext cx="224409" cy="2494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90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20612" y="656659"/>
            <a:ext cx="10145824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20328" y="5665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643599" y="5619260"/>
            <a:ext cx="4005304" cy="2900781"/>
            <a:chOff x="-1232699" y="4214445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631747" flipH="1">
              <a:off x="-1232699" y="421444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267219" y="442608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28818" y="4926409"/>
              <a:ext cx="139969" cy="155561"/>
            </a:xfrm>
            <a:prstGeom prst="rect">
              <a:avLst/>
            </a:prstGeom>
          </p:spPr>
        </p:pic>
      </p:grpSp>
      <p:sp>
        <p:nvSpPr>
          <p:cNvPr id="66" name="วงรี 65"/>
          <p:cNvSpPr/>
          <p:nvPr userDrawn="1"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7" name="วงรี 66"/>
          <p:cNvSpPr/>
          <p:nvPr userDrawn="1"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8" name="วงรี 67"/>
          <p:cNvSpPr/>
          <p:nvPr userDrawn="1"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69" name="วงรี 68"/>
          <p:cNvSpPr/>
          <p:nvPr userDrawn="1"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0" name="วงรี 69"/>
          <p:cNvSpPr/>
          <p:nvPr userDrawn="1"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71" name="วงรี 70"/>
          <p:cNvSpPr/>
          <p:nvPr userDrawn="1"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72" name="กลุ่ม 71"/>
          <p:cNvGrpSpPr/>
          <p:nvPr userDrawn="1"/>
        </p:nvGrpSpPr>
        <p:grpSpPr>
          <a:xfrm>
            <a:off x="10264921" y="5511865"/>
            <a:ext cx="4005304" cy="3101032"/>
            <a:chOff x="7698691" y="4133899"/>
            <a:chExt cx="3003978" cy="2325774"/>
          </a:xfrm>
        </p:grpSpPr>
        <p:sp>
          <p:nvSpPr>
            <p:cNvPr id="73" name="เมฆ 72"/>
            <p:cNvSpPr/>
            <p:nvPr/>
          </p:nvSpPr>
          <p:spPr>
            <a:xfrm rot="19399497" flipH="1">
              <a:off x="7698691" y="428408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4" name="รูปภาพ 7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38774" y="4133899"/>
              <a:ext cx="956993" cy="1030139"/>
            </a:xfrm>
            <a:prstGeom prst="rect">
              <a:avLst/>
            </a:prstGeom>
          </p:spPr>
        </p:pic>
      </p:grpSp>
      <p:grpSp>
        <p:nvGrpSpPr>
          <p:cNvPr id="75" name="กลุ่ม 74"/>
          <p:cNvGrpSpPr/>
          <p:nvPr userDrawn="1"/>
        </p:nvGrpSpPr>
        <p:grpSpPr>
          <a:xfrm>
            <a:off x="10194989" y="-1564487"/>
            <a:ext cx="4005304" cy="3325172"/>
            <a:chOff x="7646242" y="-1173366"/>
            <a:chExt cx="3003978" cy="2493879"/>
          </a:xfrm>
        </p:grpSpPr>
        <p:grpSp>
          <p:nvGrpSpPr>
            <p:cNvPr id="76" name="กลุ่ม 75"/>
            <p:cNvGrpSpPr/>
            <p:nvPr/>
          </p:nvGrpSpPr>
          <p:grpSpPr>
            <a:xfrm>
              <a:off x="7646242" y="-1173366"/>
              <a:ext cx="3003978" cy="2175586"/>
              <a:chOff x="7646242" y="-1173366"/>
              <a:chExt cx="3003978" cy="2175586"/>
            </a:xfrm>
          </p:grpSpPr>
          <p:sp>
            <p:nvSpPr>
              <p:cNvPr id="79" name="เมฆ 78"/>
              <p:cNvSpPr/>
              <p:nvPr/>
            </p:nvSpPr>
            <p:spPr>
              <a:xfrm rot="12665460" flipH="1">
                <a:off x="7646242" y="-1173366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10800000" algn="r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80" name="รูปภาพ 7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99349">
                <a:off x="8820472" y="66491"/>
                <a:ext cx="229657" cy="246544"/>
              </a:xfrm>
              <a:prstGeom prst="rect">
                <a:avLst/>
              </a:prstGeom>
            </p:spPr>
          </p:pic>
          <p:pic>
            <p:nvPicPr>
              <p:cNvPr id="81" name="รูปภาพ 80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7669898" y="404338"/>
                <a:ext cx="152400" cy="169377"/>
              </a:xfrm>
              <a:prstGeom prst="rect">
                <a:avLst/>
              </a:prstGeom>
            </p:spPr>
          </p:pic>
        </p:grpSp>
        <p:pic>
          <p:nvPicPr>
            <p:cNvPr id="77" name="รูปภาพ 7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4368" y="130425"/>
              <a:ext cx="1225696" cy="929157"/>
            </a:xfrm>
            <a:prstGeom prst="rect">
              <a:avLst/>
            </a:prstGeom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50593">
              <a:off x="8676195" y="1028818"/>
              <a:ext cx="274017" cy="2916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72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กลุ่ม 43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69" name="กลุ่ม 68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70" name="บวก 6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บวก 7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บวก 7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บวก 7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วงรี 7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วงรี 7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วงรี 7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สามเหลี่ยมหน้าจั่ว 7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8" name="สามเหลี่ยมหน้าจั่ว 7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9" name="สามเหลี่ยมหน้าจั่ว 7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0" name="สามเหลี่ยมหน้าจั่ว 7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วงรี 8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45" name="เมฆ 44"/>
          <p:cNvSpPr/>
          <p:nvPr userDrawn="1"/>
        </p:nvSpPr>
        <p:spPr>
          <a:xfrm rot="18751988" flipV="1">
            <a:off x="-1765219" y="-1450392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6" name="รูปแบบอิสระ 45"/>
          <p:cNvSpPr/>
          <p:nvPr userDrawn="1"/>
        </p:nvSpPr>
        <p:spPr>
          <a:xfrm>
            <a:off x="5070136" y="790535"/>
            <a:ext cx="6338265" cy="5127152"/>
          </a:xfrm>
          <a:custGeom>
            <a:avLst/>
            <a:gdLst>
              <a:gd name="connsiteX0" fmla="*/ 807590 w 5016959"/>
              <a:gd name="connsiteY0" fmla="*/ 21546 h 3837683"/>
              <a:gd name="connsiteX1" fmla="*/ 215919 w 5016959"/>
              <a:gd name="connsiteY1" fmla="*/ 473367 h 3837683"/>
              <a:gd name="connsiteX2" fmla="*/ 162131 w 5016959"/>
              <a:gd name="connsiteY2" fmla="*/ 1258675 h 3837683"/>
              <a:gd name="connsiteX3" fmla="*/ 766 w 5016959"/>
              <a:gd name="connsiteY3" fmla="*/ 1882619 h 3837683"/>
              <a:gd name="connsiteX4" fmla="*/ 108343 w 5016959"/>
              <a:gd name="connsiteY4" fmla="*/ 2560350 h 3837683"/>
              <a:gd name="connsiteX5" fmla="*/ 269707 w 5016959"/>
              <a:gd name="connsiteY5" fmla="*/ 3431720 h 3837683"/>
              <a:gd name="connsiteX6" fmla="*/ 764559 w 5016959"/>
              <a:gd name="connsiteY6" fmla="*/ 3765207 h 3837683"/>
              <a:gd name="connsiteX7" fmla="*/ 1141077 w 5016959"/>
              <a:gd name="connsiteY7" fmla="*/ 3689903 h 3837683"/>
              <a:gd name="connsiteX8" fmla="*/ 1388503 w 5016959"/>
              <a:gd name="connsiteY8" fmla="*/ 3829753 h 3837683"/>
              <a:gd name="connsiteX9" fmla="*/ 1711232 w 5016959"/>
              <a:gd name="connsiteY9" fmla="*/ 3818995 h 3837683"/>
              <a:gd name="connsiteX10" fmla="*/ 1894112 w 5016959"/>
              <a:gd name="connsiteY10" fmla="*/ 3808237 h 3837683"/>
              <a:gd name="connsiteX11" fmla="*/ 2001689 w 5016959"/>
              <a:gd name="connsiteY11" fmla="*/ 3743692 h 3837683"/>
              <a:gd name="connsiteX12" fmla="*/ 2808512 w 5016959"/>
              <a:gd name="connsiteY12" fmla="*/ 3808237 h 3837683"/>
              <a:gd name="connsiteX13" fmla="*/ 3400183 w 5016959"/>
              <a:gd name="connsiteY13" fmla="*/ 3668388 h 3837683"/>
              <a:gd name="connsiteX14" fmla="*/ 4260794 w 5016959"/>
              <a:gd name="connsiteY14" fmla="*/ 3689903 h 3837683"/>
              <a:gd name="connsiteX15" fmla="*/ 4852465 w 5016959"/>
              <a:gd name="connsiteY15" fmla="*/ 3281113 h 3837683"/>
              <a:gd name="connsiteX16" fmla="*/ 4927769 w 5016959"/>
              <a:gd name="connsiteY16" fmla="*/ 2194590 h 3837683"/>
              <a:gd name="connsiteX17" fmla="*/ 5013830 w 5016959"/>
              <a:gd name="connsiteY17" fmla="*/ 1140341 h 3837683"/>
              <a:gd name="connsiteX18" fmla="*/ 4809434 w 5016959"/>
              <a:gd name="connsiteY18" fmla="*/ 548670 h 3837683"/>
              <a:gd name="connsiteX19" fmla="*/ 4174733 w 5016959"/>
              <a:gd name="connsiteY19" fmla="*/ 118364 h 3837683"/>
              <a:gd name="connsiteX20" fmla="*/ 3948823 w 5016959"/>
              <a:gd name="connsiteY20" fmla="*/ 96849 h 3837683"/>
              <a:gd name="connsiteX21" fmla="*/ 3733670 w 5016959"/>
              <a:gd name="connsiteY21" fmla="*/ 30 h 3837683"/>
              <a:gd name="connsiteX22" fmla="*/ 3055938 w 5016959"/>
              <a:gd name="connsiteY22" fmla="*/ 107607 h 3837683"/>
              <a:gd name="connsiteX23" fmla="*/ 2507298 w 5016959"/>
              <a:gd name="connsiteY23" fmla="*/ 30 h 3837683"/>
              <a:gd name="connsiteX24" fmla="*/ 2507298 w 5016959"/>
              <a:gd name="connsiteY24" fmla="*/ 30 h 3837683"/>
              <a:gd name="connsiteX25" fmla="*/ 2087750 w 5016959"/>
              <a:gd name="connsiteY25" fmla="*/ 53819 h 3837683"/>
              <a:gd name="connsiteX26" fmla="*/ 807590 w 5016959"/>
              <a:gd name="connsiteY26" fmla="*/ 21546 h 3837683"/>
              <a:gd name="connsiteX0" fmla="*/ 807590 w 5016959"/>
              <a:gd name="connsiteY0" fmla="*/ 21546 h 3839713"/>
              <a:gd name="connsiteX1" fmla="*/ 215919 w 5016959"/>
              <a:gd name="connsiteY1" fmla="*/ 473367 h 3839713"/>
              <a:gd name="connsiteX2" fmla="*/ 162131 w 5016959"/>
              <a:gd name="connsiteY2" fmla="*/ 1258675 h 3839713"/>
              <a:gd name="connsiteX3" fmla="*/ 766 w 5016959"/>
              <a:gd name="connsiteY3" fmla="*/ 1882619 h 3839713"/>
              <a:gd name="connsiteX4" fmla="*/ 108343 w 5016959"/>
              <a:gd name="connsiteY4" fmla="*/ 2560350 h 3839713"/>
              <a:gd name="connsiteX5" fmla="*/ 269707 w 5016959"/>
              <a:gd name="connsiteY5" fmla="*/ 3431720 h 3839713"/>
              <a:gd name="connsiteX6" fmla="*/ 764559 w 5016959"/>
              <a:gd name="connsiteY6" fmla="*/ 3765207 h 3839713"/>
              <a:gd name="connsiteX7" fmla="*/ 1141077 w 5016959"/>
              <a:gd name="connsiteY7" fmla="*/ 3689903 h 3839713"/>
              <a:gd name="connsiteX8" fmla="*/ 1388503 w 5016959"/>
              <a:gd name="connsiteY8" fmla="*/ 3829753 h 3839713"/>
              <a:gd name="connsiteX9" fmla="*/ 1711232 w 5016959"/>
              <a:gd name="connsiteY9" fmla="*/ 3818995 h 3839713"/>
              <a:gd name="connsiteX10" fmla="*/ 2001689 w 5016959"/>
              <a:gd name="connsiteY10" fmla="*/ 3743692 h 3839713"/>
              <a:gd name="connsiteX11" fmla="*/ 2808512 w 5016959"/>
              <a:gd name="connsiteY11" fmla="*/ 3808237 h 3839713"/>
              <a:gd name="connsiteX12" fmla="*/ 3400183 w 5016959"/>
              <a:gd name="connsiteY12" fmla="*/ 3668388 h 3839713"/>
              <a:gd name="connsiteX13" fmla="*/ 4260794 w 5016959"/>
              <a:gd name="connsiteY13" fmla="*/ 3689903 h 3839713"/>
              <a:gd name="connsiteX14" fmla="*/ 4852465 w 5016959"/>
              <a:gd name="connsiteY14" fmla="*/ 3281113 h 3839713"/>
              <a:gd name="connsiteX15" fmla="*/ 4927769 w 5016959"/>
              <a:gd name="connsiteY15" fmla="*/ 2194590 h 3839713"/>
              <a:gd name="connsiteX16" fmla="*/ 5013830 w 5016959"/>
              <a:gd name="connsiteY16" fmla="*/ 1140341 h 3839713"/>
              <a:gd name="connsiteX17" fmla="*/ 4809434 w 5016959"/>
              <a:gd name="connsiteY17" fmla="*/ 548670 h 3839713"/>
              <a:gd name="connsiteX18" fmla="*/ 4174733 w 5016959"/>
              <a:gd name="connsiteY18" fmla="*/ 118364 h 3839713"/>
              <a:gd name="connsiteX19" fmla="*/ 3948823 w 5016959"/>
              <a:gd name="connsiteY19" fmla="*/ 96849 h 3839713"/>
              <a:gd name="connsiteX20" fmla="*/ 3733670 w 5016959"/>
              <a:gd name="connsiteY20" fmla="*/ 30 h 3839713"/>
              <a:gd name="connsiteX21" fmla="*/ 3055938 w 5016959"/>
              <a:gd name="connsiteY21" fmla="*/ 107607 h 3839713"/>
              <a:gd name="connsiteX22" fmla="*/ 2507298 w 5016959"/>
              <a:gd name="connsiteY22" fmla="*/ 30 h 3839713"/>
              <a:gd name="connsiteX23" fmla="*/ 2507298 w 5016959"/>
              <a:gd name="connsiteY23" fmla="*/ 30 h 3839713"/>
              <a:gd name="connsiteX24" fmla="*/ 2087750 w 5016959"/>
              <a:gd name="connsiteY24" fmla="*/ 53819 h 3839713"/>
              <a:gd name="connsiteX25" fmla="*/ 807590 w 5016959"/>
              <a:gd name="connsiteY25" fmla="*/ 21546 h 3839713"/>
              <a:gd name="connsiteX0" fmla="*/ 807590 w 5016959"/>
              <a:gd name="connsiteY0" fmla="*/ 21546 h 3830371"/>
              <a:gd name="connsiteX1" fmla="*/ 215919 w 5016959"/>
              <a:gd name="connsiteY1" fmla="*/ 473367 h 3830371"/>
              <a:gd name="connsiteX2" fmla="*/ 162131 w 5016959"/>
              <a:gd name="connsiteY2" fmla="*/ 1258675 h 3830371"/>
              <a:gd name="connsiteX3" fmla="*/ 766 w 5016959"/>
              <a:gd name="connsiteY3" fmla="*/ 1882619 h 3830371"/>
              <a:gd name="connsiteX4" fmla="*/ 108343 w 5016959"/>
              <a:gd name="connsiteY4" fmla="*/ 2560350 h 3830371"/>
              <a:gd name="connsiteX5" fmla="*/ 269707 w 5016959"/>
              <a:gd name="connsiteY5" fmla="*/ 3431720 h 3830371"/>
              <a:gd name="connsiteX6" fmla="*/ 764559 w 5016959"/>
              <a:gd name="connsiteY6" fmla="*/ 3765207 h 3830371"/>
              <a:gd name="connsiteX7" fmla="*/ 1141077 w 5016959"/>
              <a:gd name="connsiteY7" fmla="*/ 3689903 h 3830371"/>
              <a:gd name="connsiteX8" fmla="*/ 1388503 w 5016959"/>
              <a:gd name="connsiteY8" fmla="*/ 3829753 h 3830371"/>
              <a:gd name="connsiteX9" fmla="*/ 2001689 w 5016959"/>
              <a:gd name="connsiteY9" fmla="*/ 3743692 h 3830371"/>
              <a:gd name="connsiteX10" fmla="*/ 2808512 w 5016959"/>
              <a:gd name="connsiteY10" fmla="*/ 3808237 h 3830371"/>
              <a:gd name="connsiteX11" fmla="*/ 3400183 w 5016959"/>
              <a:gd name="connsiteY11" fmla="*/ 3668388 h 3830371"/>
              <a:gd name="connsiteX12" fmla="*/ 4260794 w 5016959"/>
              <a:gd name="connsiteY12" fmla="*/ 3689903 h 3830371"/>
              <a:gd name="connsiteX13" fmla="*/ 4852465 w 5016959"/>
              <a:gd name="connsiteY13" fmla="*/ 3281113 h 3830371"/>
              <a:gd name="connsiteX14" fmla="*/ 4927769 w 5016959"/>
              <a:gd name="connsiteY14" fmla="*/ 2194590 h 3830371"/>
              <a:gd name="connsiteX15" fmla="*/ 5013830 w 5016959"/>
              <a:gd name="connsiteY15" fmla="*/ 1140341 h 3830371"/>
              <a:gd name="connsiteX16" fmla="*/ 4809434 w 5016959"/>
              <a:gd name="connsiteY16" fmla="*/ 548670 h 3830371"/>
              <a:gd name="connsiteX17" fmla="*/ 4174733 w 5016959"/>
              <a:gd name="connsiteY17" fmla="*/ 118364 h 3830371"/>
              <a:gd name="connsiteX18" fmla="*/ 3948823 w 5016959"/>
              <a:gd name="connsiteY18" fmla="*/ 96849 h 3830371"/>
              <a:gd name="connsiteX19" fmla="*/ 3733670 w 5016959"/>
              <a:gd name="connsiteY19" fmla="*/ 30 h 3830371"/>
              <a:gd name="connsiteX20" fmla="*/ 3055938 w 5016959"/>
              <a:gd name="connsiteY20" fmla="*/ 107607 h 3830371"/>
              <a:gd name="connsiteX21" fmla="*/ 2507298 w 5016959"/>
              <a:gd name="connsiteY21" fmla="*/ 30 h 3830371"/>
              <a:gd name="connsiteX22" fmla="*/ 2507298 w 5016959"/>
              <a:gd name="connsiteY22" fmla="*/ 30 h 3830371"/>
              <a:gd name="connsiteX23" fmla="*/ 2087750 w 5016959"/>
              <a:gd name="connsiteY23" fmla="*/ 53819 h 3830371"/>
              <a:gd name="connsiteX24" fmla="*/ 807590 w 5016959"/>
              <a:gd name="connsiteY24" fmla="*/ 21546 h 3830371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764559 w 5016959"/>
              <a:gd name="connsiteY6" fmla="*/ 3765207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585265 w 5016959"/>
              <a:gd name="connsiteY6" fmla="*/ 3729349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590 w 5016959"/>
              <a:gd name="connsiteY0" fmla="*/ 21546 h 3839292"/>
              <a:gd name="connsiteX1" fmla="*/ 215919 w 5016959"/>
              <a:gd name="connsiteY1" fmla="*/ 473367 h 3839292"/>
              <a:gd name="connsiteX2" fmla="*/ 162131 w 5016959"/>
              <a:gd name="connsiteY2" fmla="*/ 1258675 h 3839292"/>
              <a:gd name="connsiteX3" fmla="*/ 766 w 5016959"/>
              <a:gd name="connsiteY3" fmla="*/ 1882619 h 3839292"/>
              <a:gd name="connsiteX4" fmla="*/ 108343 w 5016959"/>
              <a:gd name="connsiteY4" fmla="*/ 2560350 h 3839292"/>
              <a:gd name="connsiteX5" fmla="*/ 269707 w 5016959"/>
              <a:gd name="connsiteY5" fmla="*/ 3431720 h 3839292"/>
              <a:gd name="connsiteX6" fmla="*/ 495618 w 5016959"/>
              <a:gd name="connsiteY6" fmla="*/ 3693490 h 3839292"/>
              <a:gd name="connsiteX7" fmla="*/ 1141077 w 5016959"/>
              <a:gd name="connsiteY7" fmla="*/ 3689903 h 3839292"/>
              <a:gd name="connsiteX8" fmla="*/ 1540903 w 5016959"/>
              <a:gd name="connsiteY8" fmla="*/ 3838718 h 3839292"/>
              <a:gd name="connsiteX9" fmla="*/ 2001689 w 5016959"/>
              <a:gd name="connsiteY9" fmla="*/ 3743692 h 3839292"/>
              <a:gd name="connsiteX10" fmla="*/ 2808512 w 5016959"/>
              <a:gd name="connsiteY10" fmla="*/ 3808237 h 3839292"/>
              <a:gd name="connsiteX11" fmla="*/ 3400183 w 5016959"/>
              <a:gd name="connsiteY11" fmla="*/ 3668388 h 3839292"/>
              <a:gd name="connsiteX12" fmla="*/ 4260794 w 5016959"/>
              <a:gd name="connsiteY12" fmla="*/ 3689903 h 3839292"/>
              <a:gd name="connsiteX13" fmla="*/ 4852465 w 5016959"/>
              <a:gd name="connsiteY13" fmla="*/ 3281113 h 3839292"/>
              <a:gd name="connsiteX14" fmla="*/ 4927769 w 5016959"/>
              <a:gd name="connsiteY14" fmla="*/ 2194590 h 3839292"/>
              <a:gd name="connsiteX15" fmla="*/ 5013830 w 5016959"/>
              <a:gd name="connsiteY15" fmla="*/ 1140341 h 3839292"/>
              <a:gd name="connsiteX16" fmla="*/ 4809434 w 5016959"/>
              <a:gd name="connsiteY16" fmla="*/ 548670 h 3839292"/>
              <a:gd name="connsiteX17" fmla="*/ 4174733 w 5016959"/>
              <a:gd name="connsiteY17" fmla="*/ 118364 h 3839292"/>
              <a:gd name="connsiteX18" fmla="*/ 3948823 w 5016959"/>
              <a:gd name="connsiteY18" fmla="*/ 96849 h 3839292"/>
              <a:gd name="connsiteX19" fmla="*/ 3733670 w 5016959"/>
              <a:gd name="connsiteY19" fmla="*/ 30 h 3839292"/>
              <a:gd name="connsiteX20" fmla="*/ 3055938 w 5016959"/>
              <a:gd name="connsiteY20" fmla="*/ 107607 h 3839292"/>
              <a:gd name="connsiteX21" fmla="*/ 2507298 w 5016959"/>
              <a:gd name="connsiteY21" fmla="*/ 30 h 3839292"/>
              <a:gd name="connsiteX22" fmla="*/ 2507298 w 5016959"/>
              <a:gd name="connsiteY22" fmla="*/ 30 h 3839292"/>
              <a:gd name="connsiteX23" fmla="*/ 2087750 w 5016959"/>
              <a:gd name="connsiteY23" fmla="*/ 53819 h 3839292"/>
              <a:gd name="connsiteX24" fmla="*/ 807590 w 5016959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95500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472 w 5016841"/>
              <a:gd name="connsiteY0" fmla="*/ 21546 h 3839292"/>
              <a:gd name="connsiteX1" fmla="*/ 215801 w 5016841"/>
              <a:gd name="connsiteY1" fmla="*/ 473367 h 3839292"/>
              <a:gd name="connsiteX2" fmla="*/ 162013 w 5016841"/>
              <a:gd name="connsiteY2" fmla="*/ 1258675 h 3839292"/>
              <a:gd name="connsiteX3" fmla="*/ 648 w 5016841"/>
              <a:gd name="connsiteY3" fmla="*/ 1882619 h 3839292"/>
              <a:gd name="connsiteX4" fmla="*/ 108225 w 5016841"/>
              <a:gd name="connsiteY4" fmla="*/ 2560350 h 3839292"/>
              <a:gd name="connsiteX5" fmla="*/ 179942 w 5016841"/>
              <a:gd name="connsiteY5" fmla="*/ 3135885 h 3839292"/>
              <a:gd name="connsiteX6" fmla="*/ 405853 w 5016841"/>
              <a:gd name="connsiteY6" fmla="*/ 3693490 h 3839292"/>
              <a:gd name="connsiteX7" fmla="*/ 1140959 w 5016841"/>
              <a:gd name="connsiteY7" fmla="*/ 3689903 h 3839292"/>
              <a:gd name="connsiteX8" fmla="*/ 1540785 w 5016841"/>
              <a:gd name="connsiteY8" fmla="*/ 3838718 h 3839292"/>
              <a:gd name="connsiteX9" fmla="*/ 2001571 w 5016841"/>
              <a:gd name="connsiteY9" fmla="*/ 3743692 h 3839292"/>
              <a:gd name="connsiteX10" fmla="*/ 2808394 w 5016841"/>
              <a:gd name="connsiteY10" fmla="*/ 3808237 h 3839292"/>
              <a:gd name="connsiteX11" fmla="*/ 3400065 w 5016841"/>
              <a:gd name="connsiteY11" fmla="*/ 3668388 h 3839292"/>
              <a:gd name="connsiteX12" fmla="*/ 4260676 w 5016841"/>
              <a:gd name="connsiteY12" fmla="*/ 3689903 h 3839292"/>
              <a:gd name="connsiteX13" fmla="*/ 4852347 w 5016841"/>
              <a:gd name="connsiteY13" fmla="*/ 3281113 h 3839292"/>
              <a:gd name="connsiteX14" fmla="*/ 4927651 w 5016841"/>
              <a:gd name="connsiteY14" fmla="*/ 2194590 h 3839292"/>
              <a:gd name="connsiteX15" fmla="*/ 5013712 w 5016841"/>
              <a:gd name="connsiteY15" fmla="*/ 1140341 h 3839292"/>
              <a:gd name="connsiteX16" fmla="*/ 4809316 w 5016841"/>
              <a:gd name="connsiteY16" fmla="*/ 548670 h 3839292"/>
              <a:gd name="connsiteX17" fmla="*/ 4174615 w 5016841"/>
              <a:gd name="connsiteY17" fmla="*/ 118364 h 3839292"/>
              <a:gd name="connsiteX18" fmla="*/ 3948705 w 5016841"/>
              <a:gd name="connsiteY18" fmla="*/ 96849 h 3839292"/>
              <a:gd name="connsiteX19" fmla="*/ 3733552 w 5016841"/>
              <a:gd name="connsiteY19" fmla="*/ 30 h 3839292"/>
              <a:gd name="connsiteX20" fmla="*/ 3055820 w 5016841"/>
              <a:gd name="connsiteY20" fmla="*/ 107607 h 3839292"/>
              <a:gd name="connsiteX21" fmla="*/ 2507180 w 5016841"/>
              <a:gd name="connsiteY21" fmla="*/ 30 h 3839292"/>
              <a:gd name="connsiteX22" fmla="*/ 2507180 w 5016841"/>
              <a:gd name="connsiteY22" fmla="*/ 30 h 3839292"/>
              <a:gd name="connsiteX23" fmla="*/ 2087632 w 5016841"/>
              <a:gd name="connsiteY23" fmla="*/ 53819 h 3839292"/>
              <a:gd name="connsiteX24" fmla="*/ 807472 w 5016841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07768 w 5017137"/>
              <a:gd name="connsiteY0" fmla="*/ 21546 h 3839292"/>
              <a:gd name="connsiteX1" fmla="*/ 216097 w 5017137"/>
              <a:gd name="connsiteY1" fmla="*/ 473367 h 3839292"/>
              <a:gd name="connsiteX2" fmla="*/ 162309 w 5017137"/>
              <a:gd name="connsiteY2" fmla="*/ 1258675 h 3839292"/>
              <a:gd name="connsiteX3" fmla="*/ 944 w 5017137"/>
              <a:gd name="connsiteY3" fmla="*/ 1882619 h 3839292"/>
              <a:gd name="connsiteX4" fmla="*/ 99556 w 5017137"/>
              <a:gd name="connsiteY4" fmla="*/ 2506562 h 3839292"/>
              <a:gd name="connsiteX5" fmla="*/ 180238 w 5017137"/>
              <a:gd name="connsiteY5" fmla="*/ 3135885 h 3839292"/>
              <a:gd name="connsiteX6" fmla="*/ 406149 w 5017137"/>
              <a:gd name="connsiteY6" fmla="*/ 3693490 h 3839292"/>
              <a:gd name="connsiteX7" fmla="*/ 1141255 w 5017137"/>
              <a:gd name="connsiteY7" fmla="*/ 3689903 h 3839292"/>
              <a:gd name="connsiteX8" fmla="*/ 1541081 w 5017137"/>
              <a:gd name="connsiteY8" fmla="*/ 3838718 h 3839292"/>
              <a:gd name="connsiteX9" fmla="*/ 2001867 w 5017137"/>
              <a:gd name="connsiteY9" fmla="*/ 3743692 h 3839292"/>
              <a:gd name="connsiteX10" fmla="*/ 2808690 w 5017137"/>
              <a:gd name="connsiteY10" fmla="*/ 3808237 h 3839292"/>
              <a:gd name="connsiteX11" fmla="*/ 3400361 w 5017137"/>
              <a:gd name="connsiteY11" fmla="*/ 3668388 h 3839292"/>
              <a:gd name="connsiteX12" fmla="*/ 4260972 w 5017137"/>
              <a:gd name="connsiteY12" fmla="*/ 3689903 h 3839292"/>
              <a:gd name="connsiteX13" fmla="*/ 4852643 w 5017137"/>
              <a:gd name="connsiteY13" fmla="*/ 3281113 h 3839292"/>
              <a:gd name="connsiteX14" fmla="*/ 4927947 w 5017137"/>
              <a:gd name="connsiteY14" fmla="*/ 2194590 h 3839292"/>
              <a:gd name="connsiteX15" fmla="*/ 5014008 w 5017137"/>
              <a:gd name="connsiteY15" fmla="*/ 1140341 h 3839292"/>
              <a:gd name="connsiteX16" fmla="*/ 4809612 w 5017137"/>
              <a:gd name="connsiteY16" fmla="*/ 548670 h 3839292"/>
              <a:gd name="connsiteX17" fmla="*/ 4174911 w 5017137"/>
              <a:gd name="connsiteY17" fmla="*/ 118364 h 3839292"/>
              <a:gd name="connsiteX18" fmla="*/ 3949001 w 5017137"/>
              <a:gd name="connsiteY18" fmla="*/ 96849 h 3839292"/>
              <a:gd name="connsiteX19" fmla="*/ 3733848 w 5017137"/>
              <a:gd name="connsiteY19" fmla="*/ 30 h 3839292"/>
              <a:gd name="connsiteX20" fmla="*/ 3056116 w 5017137"/>
              <a:gd name="connsiteY20" fmla="*/ 107607 h 3839292"/>
              <a:gd name="connsiteX21" fmla="*/ 2507476 w 5017137"/>
              <a:gd name="connsiteY21" fmla="*/ 30 h 3839292"/>
              <a:gd name="connsiteX22" fmla="*/ 2507476 w 5017137"/>
              <a:gd name="connsiteY22" fmla="*/ 30 h 3839292"/>
              <a:gd name="connsiteX23" fmla="*/ 2087928 w 5017137"/>
              <a:gd name="connsiteY23" fmla="*/ 53819 h 3839292"/>
              <a:gd name="connsiteX24" fmla="*/ 807768 w 5017137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39292"/>
              <a:gd name="connsiteX1" fmla="*/ 224988 w 5026028"/>
              <a:gd name="connsiteY1" fmla="*/ 473367 h 3839292"/>
              <a:gd name="connsiteX2" fmla="*/ 171200 w 5026028"/>
              <a:gd name="connsiteY2" fmla="*/ 1258675 h 3839292"/>
              <a:gd name="connsiteX3" fmla="*/ 870 w 5026028"/>
              <a:gd name="connsiteY3" fmla="*/ 1900549 h 3839292"/>
              <a:gd name="connsiteX4" fmla="*/ 108447 w 5026028"/>
              <a:gd name="connsiteY4" fmla="*/ 2506562 h 3839292"/>
              <a:gd name="connsiteX5" fmla="*/ 189129 w 5026028"/>
              <a:gd name="connsiteY5" fmla="*/ 3135885 h 3839292"/>
              <a:gd name="connsiteX6" fmla="*/ 415040 w 5026028"/>
              <a:gd name="connsiteY6" fmla="*/ 3693490 h 3839292"/>
              <a:gd name="connsiteX7" fmla="*/ 1150146 w 5026028"/>
              <a:gd name="connsiteY7" fmla="*/ 3689903 h 3839292"/>
              <a:gd name="connsiteX8" fmla="*/ 1549972 w 5026028"/>
              <a:gd name="connsiteY8" fmla="*/ 3838718 h 3839292"/>
              <a:gd name="connsiteX9" fmla="*/ 2010758 w 5026028"/>
              <a:gd name="connsiteY9" fmla="*/ 3743692 h 3839292"/>
              <a:gd name="connsiteX10" fmla="*/ 2817581 w 5026028"/>
              <a:gd name="connsiteY10" fmla="*/ 3808237 h 3839292"/>
              <a:gd name="connsiteX11" fmla="*/ 3409252 w 5026028"/>
              <a:gd name="connsiteY11" fmla="*/ 3668388 h 3839292"/>
              <a:gd name="connsiteX12" fmla="*/ 4269863 w 5026028"/>
              <a:gd name="connsiteY12" fmla="*/ 3689903 h 3839292"/>
              <a:gd name="connsiteX13" fmla="*/ 4861534 w 5026028"/>
              <a:gd name="connsiteY13" fmla="*/ 3281113 h 3839292"/>
              <a:gd name="connsiteX14" fmla="*/ 4936838 w 5026028"/>
              <a:gd name="connsiteY14" fmla="*/ 2194590 h 3839292"/>
              <a:gd name="connsiteX15" fmla="*/ 5022899 w 5026028"/>
              <a:gd name="connsiteY15" fmla="*/ 1140341 h 3839292"/>
              <a:gd name="connsiteX16" fmla="*/ 4818503 w 5026028"/>
              <a:gd name="connsiteY16" fmla="*/ 548670 h 3839292"/>
              <a:gd name="connsiteX17" fmla="*/ 4183802 w 5026028"/>
              <a:gd name="connsiteY17" fmla="*/ 118364 h 3839292"/>
              <a:gd name="connsiteX18" fmla="*/ 3957892 w 5026028"/>
              <a:gd name="connsiteY18" fmla="*/ 96849 h 3839292"/>
              <a:gd name="connsiteX19" fmla="*/ 3742739 w 5026028"/>
              <a:gd name="connsiteY19" fmla="*/ 30 h 3839292"/>
              <a:gd name="connsiteX20" fmla="*/ 3065007 w 5026028"/>
              <a:gd name="connsiteY20" fmla="*/ 107607 h 3839292"/>
              <a:gd name="connsiteX21" fmla="*/ 2516367 w 5026028"/>
              <a:gd name="connsiteY21" fmla="*/ 30 h 3839292"/>
              <a:gd name="connsiteX22" fmla="*/ 2516367 w 5026028"/>
              <a:gd name="connsiteY22" fmla="*/ 30 h 3839292"/>
              <a:gd name="connsiteX23" fmla="*/ 2096819 w 5026028"/>
              <a:gd name="connsiteY23" fmla="*/ 53819 h 3839292"/>
              <a:gd name="connsiteX24" fmla="*/ 816659 w 5026028"/>
              <a:gd name="connsiteY24" fmla="*/ 21546 h 3839292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150146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10013"/>
              <a:gd name="connsiteX1" fmla="*/ 224988 w 5026028"/>
              <a:gd name="connsiteY1" fmla="*/ 473367 h 3810013"/>
              <a:gd name="connsiteX2" fmla="*/ 171200 w 5026028"/>
              <a:gd name="connsiteY2" fmla="*/ 1258675 h 3810013"/>
              <a:gd name="connsiteX3" fmla="*/ 870 w 5026028"/>
              <a:gd name="connsiteY3" fmla="*/ 1900549 h 3810013"/>
              <a:gd name="connsiteX4" fmla="*/ 108447 w 5026028"/>
              <a:gd name="connsiteY4" fmla="*/ 2506562 h 3810013"/>
              <a:gd name="connsiteX5" fmla="*/ 189129 w 5026028"/>
              <a:gd name="connsiteY5" fmla="*/ 3135885 h 3810013"/>
              <a:gd name="connsiteX6" fmla="*/ 415040 w 5026028"/>
              <a:gd name="connsiteY6" fmla="*/ 3693490 h 3810013"/>
              <a:gd name="connsiteX7" fmla="*/ 1490805 w 5026028"/>
              <a:gd name="connsiteY7" fmla="*/ 3689903 h 3810013"/>
              <a:gd name="connsiteX8" fmla="*/ 2010758 w 5026028"/>
              <a:gd name="connsiteY8" fmla="*/ 3743692 h 3810013"/>
              <a:gd name="connsiteX9" fmla="*/ 2817581 w 5026028"/>
              <a:gd name="connsiteY9" fmla="*/ 3808237 h 3810013"/>
              <a:gd name="connsiteX10" fmla="*/ 3409252 w 5026028"/>
              <a:gd name="connsiteY10" fmla="*/ 3668388 h 3810013"/>
              <a:gd name="connsiteX11" fmla="*/ 4269863 w 5026028"/>
              <a:gd name="connsiteY11" fmla="*/ 3689903 h 3810013"/>
              <a:gd name="connsiteX12" fmla="*/ 4861534 w 5026028"/>
              <a:gd name="connsiteY12" fmla="*/ 3281113 h 3810013"/>
              <a:gd name="connsiteX13" fmla="*/ 4936838 w 5026028"/>
              <a:gd name="connsiteY13" fmla="*/ 2194590 h 3810013"/>
              <a:gd name="connsiteX14" fmla="*/ 5022899 w 5026028"/>
              <a:gd name="connsiteY14" fmla="*/ 1140341 h 3810013"/>
              <a:gd name="connsiteX15" fmla="*/ 4818503 w 5026028"/>
              <a:gd name="connsiteY15" fmla="*/ 548670 h 3810013"/>
              <a:gd name="connsiteX16" fmla="*/ 4183802 w 5026028"/>
              <a:gd name="connsiteY16" fmla="*/ 118364 h 3810013"/>
              <a:gd name="connsiteX17" fmla="*/ 3957892 w 5026028"/>
              <a:gd name="connsiteY17" fmla="*/ 96849 h 3810013"/>
              <a:gd name="connsiteX18" fmla="*/ 3742739 w 5026028"/>
              <a:gd name="connsiteY18" fmla="*/ 30 h 3810013"/>
              <a:gd name="connsiteX19" fmla="*/ 3065007 w 5026028"/>
              <a:gd name="connsiteY19" fmla="*/ 107607 h 3810013"/>
              <a:gd name="connsiteX20" fmla="*/ 2516367 w 5026028"/>
              <a:gd name="connsiteY20" fmla="*/ 30 h 3810013"/>
              <a:gd name="connsiteX21" fmla="*/ 2516367 w 5026028"/>
              <a:gd name="connsiteY21" fmla="*/ 30 h 3810013"/>
              <a:gd name="connsiteX22" fmla="*/ 2096819 w 5026028"/>
              <a:gd name="connsiteY22" fmla="*/ 53819 h 3810013"/>
              <a:gd name="connsiteX23" fmla="*/ 816659 w 5026028"/>
              <a:gd name="connsiteY23" fmla="*/ 21546 h 3810013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611393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00"/>
              <a:gd name="connsiteX1" fmla="*/ 224988 w 5026028"/>
              <a:gd name="connsiteY1" fmla="*/ 473367 h 3854200"/>
              <a:gd name="connsiteX2" fmla="*/ 171200 w 5026028"/>
              <a:gd name="connsiteY2" fmla="*/ 1258675 h 3854200"/>
              <a:gd name="connsiteX3" fmla="*/ 870 w 5026028"/>
              <a:gd name="connsiteY3" fmla="*/ 1900549 h 3854200"/>
              <a:gd name="connsiteX4" fmla="*/ 108447 w 5026028"/>
              <a:gd name="connsiteY4" fmla="*/ 2506562 h 3854200"/>
              <a:gd name="connsiteX5" fmla="*/ 189129 w 5026028"/>
              <a:gd name="connsiteY5" fmla="*/ 3135885 h 3854200"/>
              <a:gd name="connsiteX6" fmla="*/ 415040 w 5026028"/>
              <a:gd name="connsiteY6" fmla="*/ 3693490 h 3854200"/>
              <a:gd name="connsiteX7" fmla="*/ 1490805 w 5026028"/>
              <a:gd name="connsiteY7" fmla="*/ 3689903 h 3854200"/>
              <a:gd name="connsiteX8" fmla="*/ 2010758 w 5026028"/>
              <a:gd name="connsiteY8" fmla="*/ 3743692 h 3854200"/>
              <a:gd name="connsiteX9" fmla="*/ 2575534 w 5026028"/>
              <a:gd name="connsiteY9" fmla="*/ 3853061 h 3854200"/>
              <a:gd name="connsiteX10" fmla="*/ 3409252 w 5026028"/>
              <a:gd name="connsiteY10" fmla="*/ 3668388 h 3854200"/>
              <a:gd name="connsiteX11" fmla="*/ 4269863 w 5026028"/>
              <a:gd name="connsiteY11" fmla="*/ 3689903 h 3854200"/>
              <a:gd name="connsiteX12" fmla="*/ 4861534 w 5026028"/>
              <a:gd name="connsiteY12" fmla="*/ 3281113 h 3854200"/>
              <a:gd name="connsiteX13" fmla="*/ 4936838 w 5026028"/>
              <a:gd name="connsiteY13" fmla="*/ 2194590 h 3854200"/>
              <a:gd name="connsiteX14" fmla="*/ 5022899 w 5026028"/>
              <a:gd name="connsiteY14" fmla="*/ 1140341 h 3854200"/>
              <a:gd name="connsiteX15" fmla="*/ 4818503 w 5026028"/>
              <a:gd name="connsiteY15" fmla="*/ 548670 h 3854200"/>
              <a:gd name="connsiteX16" fmla="*/ 4183802 w 5026028"/>
              <a:gd name="connsiteY16" fmla="*/ 118364 h 3854200"/>
              <a:gd name="connsiteX17" fmla="*/ 3957892 w 5026028"/>
              <a:gd name="connsiteY17" fmla="*/ 96849 h 3854200"/>
              <a:gd name="connsiteX18" fmla="*/ 3742739 w 5026028"/>
              <a:gd name="connsiteY18" fmla="*/ 30 h 3854200"/>
              <a:gd name="connsiteX19" fmla="*/ 3065007 w 5026028"/>
              <a:gd name="connsiteY19" fmla="*/ 107607 h 3854200"/>
              <a:gd name="connsiteX20" fmla="*/ 2516367 w 5026028"/>
              <a:gd name="connsiteY20" fmla="*/ 30 h 3854200"/>
              <a:gd name="connsiteX21" fmla="*/ 2516367 w 5026028"/>
              <a:gd name="connsiteY21" fmla="*/ 30 h 3854200"/>
              <a:gd name="connsiteX22" fmla="*/ 2096819 w 5026028"/>
              <a:gd name="connsiteY22" fmla="*/ 53819 h 3854200"/>
              <a:gd name="connsiteX23" fmla="*/ 816659 w 5026028"/>
              <a:gd name="connsiteY23" fmla="*/ 21546 h 3854200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415040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659 w 5026028"/>
              <a:gd name="connsiteY0" fmla="*/ 21546 h 3854232"/>
              <a:gd name="connsiteX1" fmla="*/ 224988 w 5026028"/>
              <a:gd name="connsiteY1" fmla="*/ 473367 h 3854232"/>
              <a:gd name="connsiteX2" fmla="*/ 171200 w 5026028"/>
              <a:gd name="connsiteY2" fmla="*/ 1258675 h 3854232"/>
              <a:gd name="connsiteX3" fmla="*/ 870 w 5026028"/>
              <a:gd name="connsiteY3" fmla="*/ 1900549 h 3854232"/>
              <a:gd name="connsiteX4" fmla="*/ 108447 w 5026028"/>
              <a:gd name="connsiteY4" fmla="*/ 2506562 h 3854232"/>
              <a:gd name="connsiteX5" fmla="*/ 189129 w 5026028"/>
              <a:gd name="connsiteY5" fmla="*/ 3135885 h 3854232"/>
              <a:gd name="connsiteX6" fmla="*/ 397111 w 5026028"/>
              <a:gd name="connsiteY6" fmla="*/ 3693490 h 3854232"/>
              <a:gd name="connsiteX7" fmla="*/ 1437017 w 5026028"/>
              <a:gd name="connsiteY7" fmla="*/ 3671974 h 3854232"/>
              <a:gd name="connsiteX8" fmla="*/ 2010758 w 5026028"/>
              <a:gd name="connsiteY8" fmla="*/ 3743692 h 3854232"/>
              <a:gd name="connsiteX9" fmla="*/ 2575534 w 5026028"/>
              <a:gd name="connsiteY9" fmla="*/ 3853061 h 3854232"/>
              <a:gd name="connsiteX10" fmla="*/ 3409252 w 5026028"/>
              <a:gd name="connsiteY10" fmla="*/ 3668388 h 3854232"/>
              <a:gd name="connsiteX11" fmla="*/ 4269863 w 5026028"/>
              <a:gd name="connsiteY11" fmla="*/ 3689903 h 3854232"/>
              <a:gd name="connsiteX12" fmla="*/ 4861534 w 5026028"/>
              <a:gd name="connsiteY12" fmla="*/ 3281113 h 3854232"/>
              <a:gd name="connsiteX13" fmla="*/ 4936838 w 5026028"/>
              <a:gd name="connsiteY13" fmla="*/ 2194590 h 3854232"/>
              <a:gd name="connsiteX14" fmla="*/ 5022899 w 5026028"/>
              <a:gd name="connsiteY14" fmla="*/ 1140341 h 3854232"/>
              <a:gd name="connsiteX15" fmla="*/ 4818503 w 5026028"/>
              <a:gd name="connsiteY15" fmla="*/ 548670 h 3854232"/>
              <a:gd name="connsiteX16" fmla="*/ 4183802 w 5026028"/>
              <a:gd name="connsiteY16" fmla="*/ 118364 h 3854232"/>
              <a:gd name="connsiteX17" fmla="*/ 3957892 w 5026028"/>
              <a:gd name="connsiteY17" fmla="*/ 96849 h 3854232"/>
              <a:gd name="connsiteX18" fmla="*/ 3742739 w 5026028"/>
              <a:gd name="connsiteY18" fmla="*/ 30 h 3854232"/>
              <a:gd name="connsiteX19" fmla="*/ 3065007 w 5026028"/>
              <a:gd name="connsiteY19" fmla="*/ 107607 h 3854232"/>
              <a:gd name="connsiteX20" fmla="*/ 2516367 w 5026028"/>
              <a:gd name="connsiteY20" fmla="*/ 30 h 3854232"/>
              <a:gd name="connsiteX21" fmla="*/ 2516367 w 5026028"/>
              <a:gd name="connsiteY21" fmla="*/ 30 h 3854232"/>
              <a:gd name="connsiteX22" fmla="*/ 2096819 w 5026028"/>
              <a:gd name="connsiteY22" fmla="*/ 53819 h 3854232"/>
              <a:gd name="connsiteX23" fmla="*/ 816659 w 5026028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397005 w 5025922"/>
              <a:gd name="connsiteY6" fmla="*/ 3693490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54232"/>
              <a:gd name="connsiteX1" fmla="*/ 224882 w 5025922"/>
              <a:gd name="connsiteY1" fmla="*/ 473367 h 3854232"/>
              <a:gd name="connsiteX2" fmla="*/ 171094 w 5025922"/>
              <a:gd name="connsiteY2" fmla="*/ 1258675 h 3854232"/>
              <a:gd name="connsiteX3" fmla="*/ 764 w 5025922"/>
              <a:gd name="connsiteY3" fmla="*/ 1900549 h 3854232"/>
              <a:gd name="connsiteX4" fmla="*/ 108341 w 5025922"/>
              <a:gd name="connsiteY4" fmla="*/ 2506562 h 3854232"/>
              <a:gd name="connsiteX5" fmla="*/ 108341 w 5025922"/>
              <a:gd name="connsiteY5" fmla="*/ 3144849 h 3854232"/>
              <a:gd name="connsiteX6" fmla="*/ 414934 w 5025922"/>
              <a:gd name="connsiteY6" fmla="*/ 3684526 h 3854232"/>
              <a:gd name="connsiteX7" fmla="*/ 1436911 w 5025922"/>
              <a:gd name="connsiteY7" fmla="*/ 3671974 h 3854232"/>
              <a:gd name="connsiteX8" fmla="*/ 2010652 w 5025922"/>
              <a:gd name="connsiteY8" fmla="*/ 3743692 h 3854232"/>
              <a:gd name="connsiteX9" fmla="*/ 2575428 w 5025922"/>
              <a:gd name="connsiteY9" fmla="*/ 3853061 h 3854232"/>
              <a:gd name="connsiteX10" fmla="*/ 3409146 w 5025922"/>
              <a:gd name="connsiteY10" fmla="*/ 3668388 h 3854232"/>
              <a:gd name="connsiteX11" fmla="*/ 4269757 w 5025922"/>
              <a:gd name="connsiteY11" fmla="*/ 3689903 h 3854232"/>
              <a:gd name="connsiteX12" fmla="*/ 4861428 w 5025922"/>
              <a:gd name="connsiteY12" fmla="*/ 3281113 h 3854232"/>
              <a:gd name="connsiteX13" fmla="*/ 4936732 w 5025922"/>
              <a:gd name="connsiteY13" fmla="*/ 2194590 h 3854232"/>
              <a:gd name="connsiteX14" fmla="*/ 5022793 w 5025922"/>
              <a:gd name="connsiteY14" fmla="*/ 1140341 h 3854232"/>
              <a:gd name="connsiteX15" fmla="*/ 4818397 w 5025922"/>
              <a:gd name="connsiteY15" fmla="*/ 548670 h 3854232"/>
              <a:gd name="connsiteX16" fmla="*/ 4183696 w 5025922"/>
              <a:gd name="connsiteY16" fmla="*/ 118364 h 3854232"/>
              <a:gd name="connsiteX17" fmla="*/ 3957786 w 5025922"/>
              <a:gd name="connsiteY17" fmla="*/ 96849 h 3854232"/>
              <a:gd name="connsiteX18" fmla="*/ 3742633 w 5025922"/>
              <a:gd name="connsiteY18" fmla="*/ 30 h 3854232"/>
              <a:gd name="connsiteX19" fmla="*/ 3064901 w 5025922"/>
              <a:gd name="connsiteY19" fmla="*/ 107607 h 3854232"/>
              <a:gd name="connsiteX20" fmla="*/ 2516261 w 5025922"/>
              <a:gd name="connsiteY20" fmla="*/ 30 h 3854232"/>
              <a:gd name="connsiteX21" fmla="*/ 2516261 w 5025922"/>
              <a:gd name="connsiteY21" fmla="*/ 30 h 3854232"/>
              <a:gd name="connsiteX22" fmla="*/ 2096713 w 5025922"/>
              <a:gd name="connsiteY22" fmla="*/ 53819 h 3854232"/>
              <a:gd name="connsiteX23" fmla="*/ 816553 w 5025922"/>
              <a:gd name="connsiteY23" fmla="*/ 21546 h 3854232"/>
              <a:gd name="connsiteX0" fmla="*/ 816553 w 5025922"/>
              <a:gd name="connsiteY0" fmla="*/ 21546 h 3845361"/>
              <a:gd name="connsiteX1" fmla="*/ 224882 w 5025922"/>
              <a:gd name="connsiteY1" fmla="*/ 473367 h 3845361"/>
              <a:gd name="connsiteX2" fmla="*/ 171094 w 5025922"/>
              <a:gd name="connsiteY2" fmla="*/ 1258675 h 3845361"/>
              <a:gd name="connsiteX3" fmla="*/ 764 w 5025922"/>
              <a:gd name="connsiteY3" fmla="*/ 1900549 h 3845361"/>
              <a:gd name="connsiteX4" fmla="*/ 108341 w 5025922"/>
              <a:gd name="connsiteY4" fmla="*/ 2506562 h 3845361"/>
              <a:gd name="connsiteX5" fmla="*/ 108341 w 5025922"/>
              <a:gd name="connsiteY5" fmla="*/ 3144849 h 3845361"/>
              <a:gd name="connsiteX6" fmla="*/ 414934 w 5025922"/>
              <a:gd name="connsiteY6" fmla="*/ 3684526 h 3845361"/>
              <a:gd name="connsiteX7" fmla="*/ 1436911 w 5025922"/>
              <a:gd name="connsiteY7" fmla="*/ 3671974 h 3845361"/>
              <a:gd name="connsiteX8" fmla="*/ 2010652 w 5025922"/>
              <a:gd name="connsiteY8" fmla="*/ 3743692 h 3845361"/>
              <a:gd name="connsiteX9" fmla="*/ 2584392 w 5025922"/>
              <a:gd name="connsiteY9" fmla="*/ 3844096 h 3845361"/>
              <a:gd name="connsiteX10" fmla="*/ 3409146 w 5025922"/>
              <a:gd name="connsiteY10" fmla="*/ 3668388 h 3845361"/>
              <a:gd name="connsiteX11" fmla="*/ 4269757 w 5025922"/>
              <a:gd name="connsiteY11" fmla="*/ 3689903 h 3845361"/>
              <a:gd name="connsiteX12" fmla="*/ 4861428 w 5025922"/>
              <a:gd name="connsiteY12" fmla="*/ 3281113 h 3845361"/>
              <a:gd name="connsiteX13" fmla="*/ 4936732 w 5025922"/>
              <a:gd name="connsiteY13" fmla="*/ 2194590 h 3845361"/>
              <a:gd name="connsiteX14" fmla="*/ 5022793 w 5025922"/>
              <a:gd name="connsiteY14" fmla="*/ 1140341 h 3845361"/>
              <a:gd name="connsiteX15" fmla="*/ 4818397 w 5025922"/>
              <a:gd name="connsiteY15" fmla="*/ 548670 h 3845361"/>
              <a:gd name="connsiteX16" fmla="*/ 4183696 w 5025922"/>
              <a:gd name="connsiteY16" fmla="*/ 118364 h 3845361"/>
              <a:gd name="connsiteX17" fmla="*/ 3957786 w 5025922"/>
              <a:gd name="connsiteY17" fmla="*/ 96849 h 3845361"/>
              <a:gd name="connsiteX18" fmla="*/ 3742633 w 5025922"/>
              <a:gd name="connsiteY18" fmla="*/ 30 h 3845361"/>
              <a:gd name="connsiteX19" fmla="*/ 3064901 w 5025922"/>
              <a:gd name="connsiteY19" fmla="*/ 107607 h 3845361"/>
              <a:gd name="connsiteX20" fmla="*/ 2516261 w 5025922"/>
              <a:gd name="connsiteY20" fmla="*/ 30 h 3845361"/>
              <a:gd name="connsiteX21" fmla="*/ 2516261 w 5025922"/>
              <a:gd name="connsiteY21" fmla="*/ 30 h 3845361"/>
              <a:gd name="connsiteX22" fmla="*/ 2096713 w 5025922"/>
              <a:gd name="connsiteY22" fmla="*/ 53819 h 3845361"/>
              <a:gd name="connsiteX23" fmla="*/ 816553 w 5025922"/>
              <a:gd name="connsiteY23" fmla="*/ 21546 h 3845361"/>
              <a:gd name="connsiteX0" fmla="*/ 816138 w 5025507"/>
              <a:gd name="connsiteY0" fmla="*/ 21546 h 3845361"/>
              <a:gd name="connsiteX1" fmla="*/ 224467 w 5025507"/>
              <a:gd name="connsiteY1" fmla="*/ 473367 h 3845361"/>
              <a:gd name="connsiteX2" fmla="*/ 170679 w 5025507"/>
              <a:gd name="connsiteY2" fmla="*/ 1258675 h 3845361"/>
              <a:gd name="connsiteX3" fmla="*/ 349 w 5025507"/>
              <a:gd name="connsiteY3" fmla="*/ 1900549 h 3845361"/>
              <a:gd name="connsiteX4" fmla="*/ 125855 w 5025507"/>
              <a:gd name="connsiteY4" fmla="*/ 2273480 h 3845361"/>
              <a:gd name="connsiteX5" fmla="*/ 107926 w 5025507"/>
              <a:gd name="connsiteY5" fmla="*/ 3144849 h 3845361"/>
              <a:gd name="connsiteX6" fmla="*/ 414519 w 5025507"/>
              <a:gd name="connsiteY6" fmla="*/ 3684526 h 3845361"/>
              <a:gd name="connsiteX7" fmla="*/ 1436496 w 5025507"/>
              <a:gd name="connsiteY7" fmla="*/ 3671974 h 3845361"/>
              <a:gd name="connsiteX8" fmla="*/ 2010237 w 5025507"/>
              <a:gd name="connsiteY8" fmla="*/ 3743692 h 3845361"/>
              <a:gd name="connsiteX9" fmla="*/ 2583977 w 5025507"/>
              <a:gd name="connsiteY9" fmla="*/ 3844096 h 3845361"/>
              <a:gd name="connsiteX10" fmla="*/ 3408731 w 5025507"/>
              <a:gd name="connsiteY10" fmla="*/ 3668388 h 3845361"/>
              <a:gd name="connsiteX11" fmla="*/ 4269342 w 5025507"/>
              <a:gd name="connsiteY11" fmla="*/ 3689903 h 3845361"/>
              <a:gd name="connsiteX12" fmla="*/ 4861013 w 5025507"/>
              <a:gd name="connsiteY12" fmla="*/ 3281113 h 3845361"/>
              <a:gd name="connsiteX13" fmla="*/ 4936317 w 5025507"/>
              <a:gd name="connsiteY13" fmla="*/ 2194590 h 3845361"/>
              <a:gd name="connsiteX14" fmla="*/ 5022378 w 5025507"/>
              <a:gd name="connsiteY14" fmla="*/ 1140341 h 3845361"/>
              <a:gd name="connsiteX15" fmla="*/ 4817982 w 5025507"/>
              <a:gd name="connsiteY15" fmla="*/ 548670 h 3845361"/>
              <a:gd name="connsiteX16" fmla="*/ 4183281 w 5025507"/>
              <a:gd name="connsiteY16" fmla="*/ 118364 h 3845361"/>
              <a:gd name="connsiteX17" fmla="*/ 3957371 w 5025507"/>
              <a:gd name="connsiteY17" fmla="*/ 96849 h 3845361"/>
              <a:gd name="connsiteX18" fmla="*/ 3742218 w 5025507"/>
              <a:gd name="connsiteY18" fmla="*/ 30 h 3845361"/>
              <a:gd name="connsiteX19" fmla="*/ 3064486 w 5025507"/>
              <a:gd name="connsiteY19" fmla="*/ 107607 h 3845361"/>
              <a:gd name="connsiteX20" fmla="*/ 2515846 w 5025507"/>
              <a:gd name="connsiteY20" fmla="*/ 30 h 3845361"/>
              <a:gd name="connsiteX21" fmla="*/ 2515846 w 5025507"/>
              <a:gd name="connsiteY21" fmla="*/ 30 h 3845361"/>
              <a:gd name="connsiteX22" fmla="*/ 2096298 w 5025507"/>
              <a:gd name="connsiteY22" fmla="*/ 53819 h 3845361"/>
              <a:gd name="connsiteX23" fmla="*/ 816138 w 5025507"/>
              <a:gd name="connsiteY23" fmla="*/ 21546 h 3845361"/>
              <a:gd name="connsiteX0" fmla="*/ 727540 w 4936909"/>
              <a:gd name="connsiteY0" fmla="*/ 21546 h 3845361"/>
              <a:gd name="connsiteX1" fmla="*/ 135869 w 4936909"/>
              <a:gd name="connsiteY1" fmla="*/ 473367 h 3845361"/>
              <a:gd name="connsiteX2" fmla="*/ 82081 w 4936909"/>
              <a:gd name="connsiteY2" fmla="*/ 1258675 h 3845361"/>
              <a:gd name="connsiteX3" fmla="*/ 37257 w 4936909"/>
              <a:gd name="connsiteY3" fmla="*/ 2273480 h 3845361"/>
              <a:gd name="connsiteX4" fmla="*/ 19328 w 4936909"/>
              <a:gd name="connsiteY4" fmla="*/ 3144849 h 3845361"/>
              <a:gd name="connsiteX5" fmla="*/ 325921 w 4936909"/>
              <a:gd name="connsiteY5" fmla="*/ 3684526 h 3845361"/>
              <a:gd name="connsiteX6" fmla="*/ 1347898 w 4936909"/>
              <a:gd name="connsiteY6" fmla="*/ 3671974 h 3845361"/>
              <a:gd name="connsiteX7" fmla="*/ 1921639 w 4936909"/>
              <a:gd name="connsiteY7" fmla="*/ 3743692 h 3845361"/>
              <a:gd name="connsiteX8" fmla="*/ 2495379 w 4936909"/>
              <a:gd name="connsiteY8" fmla="*/ 3844096 h 3845361"/>
              <a:gd name="connsiteX9" fmla="*/ 3320133 w 4936909"/>
              <a:gd name="connsiteY9" fmla="*/ 3668388 h 3845361"/>
              <a:gd name="connsiteX10" fmla="*/ 4180744 w 4936909"/>
              <a:gd name="connsiteY10" fmla="*/ 3689903 h 3845361"/>
              <a:gd name="connsiteX11" fmla="*/ 4772415 w 4936909"/>
              <a:gd name="connsiteY11" fmla="*/ 3281113 h 3845361"/>
              <a:gd name="connsiteX12" fmla="*/ 4847719 w 4936909"/>
              <a:gd name="connsiteY12" fmla="*/ 2194590 h 3845361"/>
              <a:gd name="connsiteX13" fmla="*/ 4933780 w 4936909"/>
              <a:gd name="connsiteY13" fmla="*/ 1140341 h 3845361"/>
              <a:gd name="connsiteX14" fmla="*/ 4729384 w 4936909"/>
              <a:gd name="connsiteY14" fmla="*/ 548670 h 3845361"/>
              <a:gd name="connsiteX15" fmla="*/ 4094683 w 4936909"/>
              <a:gd name="connsiteY15" fmla="*/ 118364 h 3845361"/>
              <a:gd name="connsiteX16" fmla="*/ 3868773 w 4936909"/>
              <a:gd name="connsiteY16" fmla="*/ 96849 h 3845361"/>
              <a:gd name="connsiteX17" fmla="*/ 3653620 w 4936909"/>
              <a:gd name="connsiteY17" fmla="*/ 30 h 3845361"/>
              <a:gd name="connsiteX18" fmla="*/ 2975888 w 4936909"/>
              <a:gd name="connsiteY18" fmla="*/ 107607 h 3845361"/>
              <a:gd name="connsiteX19" fmla="*/ 2427248 w 4936909"/>
              <a:gd name="connsiteY19" fmla="*/ 30 h 3845361"/>
              <a:gd name="connsiteX20" fmla="*/ 2427248 w 4936909"/>
              <a:gd name="connsiteY20" fmla="*/ 30 h 3845361"/>
              <a:gd name="connsiteX21" fmla="*/ 2007700 w 4936909"/>
              <a:gd name="connsiteY21" fmla="*/ 53819 h 3845361"/>
              <a:gd name="connsiteX22" fmla="*/ 727540 w 4936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273480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84526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99540 w 5008909"/>
              <a:gd name="connsiteY0" fmla="*/ 21546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99540 w 5008909"/>
              <a:gd name="connsiteY22" fmla="*/ 21546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2079700 w 5008909"/>
              <a:gd name="connsiteY21" fmla="*/ 53819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891441 w 5008909"/>
              <a:gd name="connsiteY21" fmla="*/ 170361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2499248 w 5008909"/>
              <a:gd name="connsiteY20" fmla="*/ 30 h 3845361"/>
              <a:gd name="connsiteX21" fmla="*/ 1748005 w 5008909"/>
              <a:gd name="connsiteY21" fmla="*/ 152432 h 3845361"/>
              <a:gd name="connsiteX22" fmla="*/ 781611 w 5008909"/>
              <a:gd name="connsiteY22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499248 w 5008909"/>
              <a:gd name="connsiteY19" fmla="*/ 30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66369 h 3845361"/>
              <a:gd name="connsiteX1" fmla="*/ 207869 w 5008909"/>
              <a:gd name="connsiteY1" fmla="*/ 473367 h 3845361"/>
              <a:gd name="connsiteX2" fmla="*/ 1681 w 5008909"/>
              <a:gd name="connsiteY2" fmla="*/ 1258675 h 3845361"/>
              <a:gd name="connsiteX3" fmla="*/ 109257 w 5008909"/>
              <a:gd name="connsiteY3" fmla="*/ 2192798 h 3845361"/>
              <a:gd name="connsiteX4" fmla="*/ 91328 w 5008909"/>
              <a:gd name="connsiteY4" fmla="*/ 3144849 h 3845361"/>
              <a:gd name="connsiteX5" fmla="*/ 397921 w 5008909"/>
              <a:gd name="connsiteY5" fmla="*/ 3630738 h 3845361"/>
              <a:gd name="connsiteX6" fmla="*/ 1419898 w 5008909"/>
              <a:gd name="connsiteY6" fmla="*/ 3671974 h 3845361"/>
              <a:gd name="connsiteX7" fmla="*/ 1993639 w 5008909"/>
              <a:gd name="connsiteY7" fmla="*/ 3743692 h 3845361"/>
              <a:gd name="connsiteX8" fmla="*/ 2567379 w 5008909"/>
              <a:gd name="connsiteY8" fmla="*/ 3844096 h 3845361"/>
              <a:gd name="connsiteX9" fmla="*/ 3392133 w 5008909"/>
              <a:gd name="connsiteY9" fmla="*/ 3668388 h 3845361"/>
              <a:gd name="connsiteX10" fmla="*/ 4252744 w 5008909"/>
              <a:gd name="connsiteY10" fmla="*/ 3689903 h 3845361"/>
              <a:gd name="connsiteX11" fmla="*/ 4844415 w 5008909"/>
              <a:gd name="connsiteY11" fmla="*/ 3281113 h 3845361"/>
              <a:gd name="connsiteX12" fmla="*/ 4919719 w 5008909"/>
              <a:gd name="connsiteY12" fmla="*/ 2194590 h 3845361"/>
              <a:gd name="connsiteX13" fmla="*/ 5005780 w 5008909"/>
              <a:gd name="connsiteY13" fmla="*/ 1140341 h 3845361"/>
              <a:gd name="connsiteX14" fmla="*/ 4801384 w 5008909"/>
              <a:gd name="connsiteY14" fmla="*/ 548670 h 3845361"/>
              <a:gd name="connsiteX15" fmla="*/ 4166683 w 5008909"/>
              <a:gd name="connsiteY15" fmla="*/ 118364 h 3845361"/>
              <a:gd name="connsiteX16" fmla="*/ 3940773 w 5008909"/>
              <a:gd name="connsiteY16" fmla="*/ 96849 h 3845361"/>
              <a:gd name="connsiteX17" fmla="*/ 3725620 w 5008909"/>
              <a:gd name="connsiteY17" fmla="*/ 30 h 3845361"/>
              <a:gd name="connsiteX18" fmla="*/ 3047888 w 5008909"/>
              <a:gd name="connsiteY18" fmla="*/ 107607 h 3845361"/>
              <a:gd name="connsiteX19" fmla="*/ 2553037 w 5008909"/>
              <a:gd name="connsiteY19" fmla="*/ 215182 h 3845361"/>
              <a:gd name="connsiteX20" fmla="*/ 1748005 w 5008909"/>
              <a:gd name="connsiteY20" fmla="*/ 152432 h 3845361"/>
              <a:gd name="connsiteX21" fmla="*/ 781611 w 5008909"/>
              <a:gd name="connsiteY21" fmla="*/ 66369 h 3845361"/>
              <a:gd name="connsiteX0" fmla="*/ 781611 w 5008909"/>
              <a:gd name="connsiteY0" fmla="*/ 71261 h 3850253"/>
              <a:gd name="connsiteX1" fmla="*/ 207869 w 5008909"/>
              <a:gd name="connsiteY1" fmla="*/ 478259 h 3850253"/>
              <a:gd name="connsiteX2" fmla="*/ 1681 w 5008909"/>
              <a:gd name="connsiteY2" fmla="*/ 1263567 h 3850253"/>
              <a:gd name="connsiteX3" fmla="*/ 109257 w 5008909"/>
              <a:gd name="connsiteY3" fmla="*/ 2197690 h 3850253"/>
              <a:gd name="connsiteX4" fmla="*/ 91328 w 5008909"/>
              <a:gd name="connsiteY4" fmla="*/ 3149741 h 3850253"/>
              <a:gd name="connsiteX5" fmla="*/ 397921 w 5008909"/>
              <a:gd name="connsiteY5" fmla="*/ 3635630 h 3850253"/>
              <a:gd name="connsiteX6" fmla="*/ 1419898 w 5008909"/>
              <a:gd name="connsiteY6" fmla="*/ 3676866 h 3850253"/>
              <a:gd name="connsiteX7" fmla="*/ 1993639 w 5008909"/>
              <a:gd name="connsiteY7" fmla="*/ 3748584 h 3850253"/>
              <a:gd name="connsiteX8" fmla="*/ 2567379 w 5008909"/>
              <a:gd name="connsiteY8" fmla="*/ 3848988 h 3850253"/>
              <a:gd name="connsiteX9" fmla="*/ 3392133 w 5008909"/>
              <a:gd name="connsiteY9" fmla="*/ 3673280 h 3850253"/>
              <a:gd name="connsiteX10" fmla="*/ 4252744 w 5008909"/>
              <a:gd name="connsiteY10" fmla="*/ 3694795 h 3850253"/>
              <a:gd name="connsiteX11" fmla="*/ 4844415 w 5008909"/>
              <a:gd name="connsiteY11" fmla="*/ 3286005 h 3850253"/>
              <a:gd name="connsiteX12" fmla="*/ 4919719 w 5008909"/>
              <a:gd name="connsiteY12" fmla="*/ 2199482 h 3850253"/>
              <a:gd name="connsiteX13" fmla="*/ 5005780 w 5008909"/>
              <a:gd name="connsiteY13" fmla="*/ 1145233 h 3850253"/>
              <a:gd name="connsiteX14" fmla="*/ 4801384 w 5008909"/>
              <a:gd name="connsiteY14" fmla="*/ 553562 h 3850253"/>
              <a:gd name="connsiteX15" fmla="*/ 4166683 w 5008909"/>
              <a:gd name="connsiteY15" fmla="*/ 123256 h 3850253"/>
              <a:gd name="connsiteX16" fmla="*/ 3940773 w 5008909"/>
              <a:gd name="connsiteY16" fmla="*/ 101741 h 3850253"/>
              <a:gd name="connsiteX17" fmla="*/ 3725620 w 5008909"/>
              <a:gd name="connsiteY17" fmla="*/ 4922 h 3850253"/>
              <a:gd name="connsiteX18" fmla="*/ 3047888 w 5008909"/>
              <a:gd name="connsiteY18" fmla="*/ 112499 h 3850253"/>
              <a:gd name="connsiteX19" fmla="*/ 2553037 w 5008909"/>
              <a:gd name="connsiteY19" fmla="*/ 220074 h 3850253"/>
              <a:gd name="connsiteX20" fmla="*/ 1748005 w 5008909"/>
              <a:gd name="connsiteY20" fmla="*/ 157324 h 3850253"/>
              <a:gd name="connsiteX21" fmla="*/ 781611 w 5008909"/>
              <a:gd name="connsiteY21" fmla="*/ 71261 h 3850253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66370 h 3845362"/>
              <a:gd name="connsiteX1" fmla="*/ 207869 w 5008909"/>
              <a:gd name="connsiteY1" fmla="*/ 473368 h 3845362"/>
              <a:gd name="connsiteX2" fmla="*/ 1681 w 5008909"/>
              <a:gd name="connsiteY2" fmla="*/ 1258676 h 3845362"/>
              <a:gd name="connsiteX3" fmla="*/ 109257 w 5008909"/>
              <a:gd name="connsiteY3" fmla="*/ 2192799 h 3845362"/>
              <a:gd name="connsiteX4" fmla="*/ 91328 w 5008909"/>
              <a:gd name="connsiteY4" fmla="*/ 3144850 h 3845362"/>
              <a:gd name="connsiteX5" fmla="*/ 397921 w 5008909"/>
              <a:gd name="connsiteY5" fmla="*/ 3630739 h 3845362"/>
              <a:gd name="connsiteX6" fmla="*/ 1419898 w 5008909"/>
              <a:gd name="connsiteY6" fmla="*/ 3671975 h 3845362"/>
              <a:gd name="connsiteX7" fmla="*/ 1993639 w 5008909"/>
              <a:gd name="connsiteY7" fmla="*/ 3743693 h 3845362"/>
              <a:gd name="connsiteX8" fmla="*/ 2567379 w 5008909"/>
              <a:gd name="connsiteY8" fmla="*/ 3844097 h 3845362"/>
              <a:gd name="connsiteX9" fmla="*/ 3392133 w 5008909"/>
              <a:gd name="connsiteY9" fmla="*/ 3668389 h 3845362"/>
              <a:gd name="connsiteX10" fmla="*/ 4252744 w 5008909"/>
              <a:gd name="connsiteY10" fmla="*/ 3689904 h 3845362"/>
              <a:gd name="connsiteX11" fmla="*/ 4844415 w 5008909"/>
              <a:gd name="connsiteY11" fmla="*/ 3281114 h 3845362"/>
              <a:gd name="connsiteX12" fmla="*/ 4919719 w 5008909"/>
              <a:gd name="connsiteY12" fmla="*/ 2194591 h 3845362"/>
              <a:gd name="connsiteX13" fmla="*/ 5005780 w 5008909"/>
              <a:gd name="connsiteY13" fmla="*/ 1140342 h 3845362"/>
              <a:gd name="connsiteX14" fmla="*/ 4801384 w 5008909"/>
              <a:gd name="connsiteY14" fmla="*/ 548671 h 3845362"/>
              <a:gd name="connsiteX15" fmla="*/ 4166683 w 5008909"/>
              <a:gd name="connsiteY15" fmla="*/ 118365 h 3845362"/>
              <a:gd name="connsiteX16" fmla="*/ 3940773 w 5008909"/>
              <a:gd name="connsiteY16" fmla="*/ 96850 h 3845362"/>
              <a:gd name="connsiteX17" fmla="*/ 3725620 w 5008909"/>
              <a:gd name="connsiteY17" fmla="*/ 31 h 3845362"/>
              <a:gd name="connsiteX18" fmla="*/ 3047888 w 5008909"/>
              <a:gd name="connsiteY18" fmla="*/ 107608 h 3845362"/>
              <a:gd name="connsiteX19" fmla="*/ 1748005 w 5008909"/>
              <a:gd name="connsiteY19" fmla="*/ 152433 h 3845362"/>
              <a:gd name="connsiteX20" fmla="*/ 781611 w 5008909"/>
              <a:gd name="connsiteY20" fmla="*/ 66370 h 3845362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832735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82103 h 3861095"/>
              <a:gd name="connsiteX1" fmla="*/ 207869 w 5008909"/>
              <a:gd name="connsiteY1" fmla="*/ 489101 h 3861095"/>
              <a:gd name="connsiteX2" fmla="*/ 1681 w 5008909"/>
              <a:gd name="connsiteY2" fmla="*/ 1274409 h 3861095"/>
              <a:gd name="connsiteX3" fmla="*/ 109257 w 5008909"/>
              <a:gd name="connsiteY3" fmla="*/ 2208532 h 3861095"/>
              <a:gd name="connsiteX4" fmla="*/ 91328 w 5008909"/>
              <a:gd name="connsiteY4" fmla="*/ 3160583 h 3861095"/>
              <a:gd name="connsiteX5" fmla="*/ 397921 w 5008909"/>
              <a:gd name="connsiteY5" fmla="*/ 3646472 h 3861095"/>
              <a:gd name="connsiteX6" fmla="*/ 1419898 w 5008909"/>
              <a:gd name="connsiteY6" fmla="*/ 3687708 h 3861095"/>
              <a:gd name="connsiteX7" fmla="*/ 1993639 w 5008909"/>
              <a:gd name="connsiteY7" fmla="*/ 3759426 h 3861095"/>
              <a:gd name="connsiteX8" fmla="*/ 2567379 w 5008909"/>
              <a:gd name="connsiteY8" fmla="*/ 3859830 h 3861095"/>
              <a:gd name="connsiteX9" fmla="*/ 3392133 w 5008909"/>
              <a:gd name="connsiteY9" fmla="*/ 3684122 h 3861095"/>
              <a:gd name="connsiteX10" fmla="*/ 4252744 w 5008909"/>
              <a:gd name="connsiteY10" fmla="*/ 3705637 h 3861095"/>
              <a:gd name="connsiteX11" fmla="*/ 4844415 w 5008909"/>
              <a:gd name="connsiteY11" fmla="*/ 3296847 h 3861095"/>
              <a:gd name="connsiteX12" fmla="*/ 4919719 w 5008909"/>
              <a:gd name="connsiteY12" fmla="*/ 2210324 h 3861095"/>
              <a:gd name="connsiteX13" fmla="*/ 5005780 w 5008909"/>
              <a:gd name="connsiteY13" fmla="*/ 1156075 h 3861095"/>
              <a:gd name="connsiteX14" fmla="*/ 4801384 w 5008909"/>
              <a:gd name="connsiteY14" fmla="*/ 564404 h 3861095"/>
              <a:gd name="connsiteX15" fmla="*/ 4166683 w 5008909"/>
              <a:gd name="connsiteY15" fmla="*/ 134098 h 3861095"/>
              <a:gd name="connsiteX16" fmla="*/ 3940773 w 5008909"/>
              <a:gd name="connsiteY16" fmla="*/ 112583 h 3861095"/>
              <a:gd name="connsiteX17" fmla="*/ 3725620 w 5008909"/>
              <a:gd name="connsiteY17" fmla="*/ 15764 h 3861095"/>
              <a:gd name="connsiteX18" fmla="*/ 2778946 w 5008909"/>
              <a:gd name="connsiteY18" fmla="*/ 15765 h 3861095"/>
              <a:gd name="connsiteX19" fmla="*/ 1748005 w 5008909"/>
              <a:gd name="connsiteY19" fmla="*/ 168166 h 3861095"/>
              <a:gd name="connsiteX20" fmla="*/ 781611 w 5008909"/>
              <a:gd name="connsiteY20" fmla="*/ 82103 h 3861095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940773 w 5008909"/>
              <a:gd name="connsiteY16" fmla="*/ 96852 h 3845364"/>
              <a:gd name="connsiteX17" fmla="*/ 3743550 w 5008909"/>
              <a:gd name="connsiteY17" fmla="*/ 170362 h 3845364"/>
              <a:gd name="connsiteX18" fmla="*/ 2778946 w 5008909"/>
              <a:gd name="connsiteY18" fmla="*/ 34 h 3845364"/>
              <a:gd name="connsiteX19" fmla="*/ 1748005 w 5008909"/>
              <a:gd name="connsiteY19" fmla="*/ 152435 h 3845364"/>
              <a:gd name="connsiteX20" fmla="*/ 781611 w 5008909"/>
              <a:gd name="connsiteY20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743550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166683 w 5008909"/>
              <a:gd name="connsiteY15" fmla="*/ 11836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  <a:gd name="connsiteX0" fmla="*/ 781611 w 5008909"/>
              <a:gd name="connsiteY0" fmla="*/ 66372 h 3845364"/>
              <a:gd name="connsiteX1" fmla="*/ 207869 w 5008909"/>
              <a:gd name="connsiteY1" fmla="*/ 473370 h 3845364"/>
              <a:gd name="connsiteX2" fmla="*/ 1681 w 5008909"/>
              <a:gd name="connsiteY2" fmla="*/ 1258678 h 3845364"/>
              <a:gd name="connsiteX3" fmla="*/ 109257 w 5008909"/>
              <a:gd name="connsiteY3" fmla="*/ 2192801 h 3845364"/>
              <a:gd name="connsiteX4" fmla="*/ 91328 w 5008909"/>
              <a:gd name="connsiteY4" fmla="*/ 3144852 h 3845364"/>
              <a:gd name="connsiteX5" fmla="*/ 397921 w 5008909"/>
              <a:gd name="connsiteY5" fmla="*/ 3630741 h 3845364"/>
              <a:gd name="connsiteX6" fmla="*/ 1419898 w 5008909"/>
              <a:gd name="connsiteY6" fmla="*/ 3671977 h 3845364"/>
              <a:gd name="connsiteX7" fmla="*/ 1993639 w 5008909"/>
              <a:gd name="connsiteY7" fmla="*/ 3743695 h 3845364"/>
              <a:gd name="connsiteX8" fmla="*/ 2567379 w 5008909"/>
              <a:gd name="connsiteY8" fmla="*/ 3844099 h 3845364"/>
              <a:gd name="connsiteX9" fmla="*/ 3392133 w 5008909"/>
              <a:gd name="connsiteY9" fmla="*/ 3668391 h 3845364"/>
              <a:gd name="connsiteX10" fmla="*/ 4252744 w 5008909"/>
              <a:gd name="connsiteY10" fmla="*/ 3689906 h 3845364"/>
              <a:gd name="connsiteX11" fmla="*/ 4844415 w 5008909"/>
              <a:gd name="connsiteY11" fmla="*/ 3281116 h 3845364"/>
              <a:gd name="connsiteX12" fmla="*/ 4919719 w 5008909"/>
              <a:gd name="connsiteY12" fmla="*/ 2194593 h 3845364"/>
              <a:gd name="connsiteX13" fmla="*/ 5005780 w 5008909"/>
              <a:gd name="connsiteY13" fmla="*/ 1140344 h 3845364"/>
              <a:gd name="connsiteX14" fmla="*/ 4801384 w 5008909"/>
              <a:gd name="connsiteY14" fmla="*/ 548673 h 3845364"/>
              <a:gd name="connsiteX15" fmla="*/ 4256330 w 5008909"/>
              <a:gd name="connsiteY15" fmla="*/ 136297 h 3845364"/>
              <a:gd name="connsiteX16" fmla="*/ 3483574 w 5008909"/>
              <a:gd name="connsiteY16" fmla="*/ 170362 h 3845364"/>
              <a:gd name="connsiteX17" fmla="*/ 2778946 w 5008909"/>
              <a:gd name="connsiteY17" fmla="*/ 34 h 3845364"/>
              <a:gd name="connsiteX18" fmla="*/ 1748005 w 5008909"/>
              <a:gd name="connsiteY18" fmla="*/ 152435 h 3845364"/>
              <a:gd name="connsiteX19" fmla="*/ 781611 w 5008909"/>
              <a:gd name="connsiteY19" fmla="*/ 66372 h 3845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08909" h="3845364">
                <a:moveTo>
                  <a:pt x="781611" y="66372"/>
                </a:moveTo>
                <a:cubicBezTo>
                  <a:pt x="467846" y="90576"/>
                  <a:pt x="337857" y="274652"/>
                  <a:pt x="207869" y="473370"/>
                </a:cubicBezTo>
                <a:cubicBezTo>
                  <a:pt x="77881" y="672088"/>
                  <a:pt x="18116" y="972106"/>
                  <a:pt x="1681" y="1258678"/>
                </a:cubicBezTo>
                <a:cubicBezTo>
                  <a:pt x="-14754" y="1545250"/>
                  <a:pt x="94316" y="1878439"/>
                  <a:pt x="109257" y="2192801"/>
                </a:cubicBezTo>
                <a:cubicBezTo>
                  <a:pt x="124198" y="2507163"/>
                  <a:pt x="43217" y="2905195"/>
                  <a:pt x="91328" y="3144852"/>
                </a:cubicBezTo>
                <a:cubicBezTo>
                  <a:pt x="139439" y="3384509"/>
                  <a:pt x="122705" y="3417382"/>
                  <a:pt x="397921" y="3630741"/>
                </a:cubicBezTo>
                <a:cubicBezTo>
                  <a:pt x="673137" y="3844100"/>
                  <a:pt x="1153945" y="3653151"/>
                  <a:pt x="1419898" y="3671977"/>
                </a:cubicBezTo>
                <a:cubicBezTo>
                  <a:pt x="1685851" y="3690803"/>
                  <a:pt x="1802392" y="3715008"/>
                  <a:pt x="1993639" y="3743695"/>
                </a:cubicBezTo>
                <a:cubicBezTo>
                  <a:pt x="2184886" y="3772382"/>
                  <a:pt x="2334297" y="3856650"/>
                  <a:pt x="2567379" y="3844099"/>
                </a:cubicBezTo>
                <a:cubicBezTo>
                  <a:pt x="2800461" y="3831548"/>
                  <a:pt x="3111239" y="3694090"/>
                  <a:pt x="3392133" y="3668391"/>
                </a:cubicBezTo>
                <a:cubicBezTo>
                  <a:pt x="3673027" y="3642692"/>
                  <a:pt x="4010697" y="3754452"/>
                  <a:pt x="4252744" y="3689906"/>
                </a:cubicBezTo>
                <a:cubicBezTo>
                  <a:pt x="4494791" y="3625360"/>
                  <a:pt x="4733253" y="3530335"/>
                  <a:pt x="4844415" y="3281116"/>
                </a:cubicBezTo>
                <a:cubicBezTo>
                  <a:pt x="4955577" y="3031897"/>
                  <a:pt x="4892825" y="2551388"/>
                  <a:pt x="4919719" y="2194593"/>
                </a:cubicBezTo>
                <a:cubicBezTo>
                  <a:pt x="4946613" y="1837798"/>
                  <a:pt x="5025502" y="1414664"/>
                  <a:pt x="5005780" y="1140344"/>
                </a:cubicBezTo>
                <a:cubicBezTo>
                  <a:pt x="4986058" y="866024"/>
                  <a:pt x="4926292" y="716014"/>
                  <a:pt x="4801384" y="548673"/>
                </a:cubicBezTo>
                <a:cubicBezTo>
                  <a:pt x="4676476" y="381332"/>
                  <a:pt x="4475965" y="199349"/>
                  <a:pt x="4256330" y="136297"/>
                </a:cubicBezTo>
                <a:cubicBezTo>
                  <a:pt x="4036695" y="73245"/>
                  <a:pt x="3729805" y="193073"/>
                  <a:pt x="3483574" y="170362"/>
                </a:cubicBezTo>
                <a:cubicBezTo>
                  <a:pt x="3237343" y="147652"/>
                  <a:pt x="3068207" y="3022"/>
                  <a:pt x="2778946" y="34"/>
                </a:cubicBezTo>
                <a:cubicBezTo>
                  <a:pt x="2489685" y="-2954"/>
                  <a:pt x="2107789" y="195167"/>
                  <a:pt x="1748005" y="152435"/>
                </a:cubicBezTo>
                <a:lnTo>
                  <a:pt x="781611" y="6637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7" name="กลุ่ม 46"/>
          <p:cNvGrpSpPr/>
          <p:nvPr userDrawn="1"/>
        </p:nvGrpSpPr>
        <p:grpSpPr>
          <a:xfrm>
            <a:off x="6659716" y="5556045"/>
            <a:ext cx="3015709" cy="600000"/>
            <a:chOff x="3289945" y="3405879"/>
            <a:chExt cx="2261782" cy="450000"/>
          </a:xfrm>
        </p:grpSpPr>
        <p:sp>
          <p:nvSpPr>
            <p:cNvPr id="48" name="วงรี 4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2" name="กลุ่ม 51"/>
          <p:cNvGrpSpPr/>
          <p:nvPr userDrawn="1"/>
        </p:nvGrpSpPr>
        <p:grpSpPr>
          <a:xfrm>
            <a:off x="10334358" y="222487"/>
            <a:ext cx="1630663" cy="1606725"/>
            <a:chOff x="7750768" y="166865"/>
            <a:chExt cx="1222997" cy="1205044"/>
          </a:xfrm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7008" y="166865"/>
              <a:ext cx="1006757" cy="101166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54" name="กลุ่ม 53"/>
            <p:cNvGrpSpPr/>
            <p:nvPr/>
          </p:nvGrpSpPr>
          <p:grpSpPr>
            <a:xfrm>
              <a:off x="7750768" y="186264"/>
              <a:ext cx="1118266" cy="1185645"/>
              <a:chOff x="7750768" y="186264"/>
              <a:chExt cx="1118266" cy="1185645"/>
            </a:xfrm>
          </p:grpSpPr>
          <p:grpSp>
            <p:nvGrpSpPr>
              <p:cNvPr id="55" name="กลุ่ม 54"/>
              <p:cNvGrpSpPr/>
              <p:nvPr/>
            </p:nvGrpSpPr>
            <p:grpSpPr>
              <a:xfrm rot="12247797">
                <a:off x="7750768" y="415321"/>
                <a:ext cx="1118266" cy="956588"/>
                <a:chOff x="1339259" y="1340628"/>
                <a:chExt cx="1118266" cy="956588"/>
              </a:xfrm>
            </p:grpSpPr>
            <p:sp>
              <p:nvSpPr>
                <p:cNvPr id="57" name="TextBox 56"/>
                <p:cNvSpPr txBox="1"/>
                <p:nvPr/>
              </p:nvSpPr>
              <p:spPr>
                <a:xfrm rot="1351072">
                  <a:off x="1358851" y="1340628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 rot="21389866">
                  <a:off x="2139890" y="1652030"/>
                  <a:ext cx="317635" cy="5000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59" name="สามเหลี่ยมหน้าจั่ว 58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0" name="สามเหลี่ยมหน้าจั่ว 59"/>
                <p:cNvSpPr/>
                <p:nvPr/>
              </p:nvSpPr>
              <p:spPr>
                <a:xfrm rot="1772264">
                  <a:off x="1339259" y="1908143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1" name="วงรี 60"/>
                <p:cNvSpPr/>
                <p:nvPr/>
              </p:nvSpPr>
              <p:spPr>
                <a:xfrm>
                  <a:off x="1360912" y="1707257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2" name="วงรี 61"/>
                <p:cNvSpPr/>
                <p:nvPr/>
              </p:nvSpPr>
              <p:spPr>
                <a:xfrm>
                  <a:off x="1405096" y="2242517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63" name="วงรี 62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 rot="13598869">
                <a:off x="7992384" y="95037"/>
                <a:ext cx="317636" cy="5000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7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5" name="กลุ่ม 64"/>
          <p:cNvGrpSpPr/>
          <p:nvPr userDrawn="1"/>
        </p:nvGrpSpPr>
        <p:grpSpPr>
          <a:xfrm rot="20670472">
            <a:off x="9938179" y="5443865"/>
            <a:ext cx="4005304" cy="2900781"/>
            <a:chOff x="7300650" y="4141461"/>
            <a:chExt cx="3003978" cy="2175586"/>
          </a:xfrm>
        </p:grpSpPr>
        <p:sp>
          <p:nvSpPr>
            <p:cNvPr id="66" name="เมฆ 65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2209" y="4340549"/>
              <a:ext cx="380089" cy="404611"/>
            </a:xfrm>
            <a:prstGeom prst="rect">
              <a:avLst/>
            </a:prstGeom>
          </p:spPr>
        </p:pic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3492" y="4734419"/>
              <a:ext cx="250890" cy="269338"/>
            </a:xfrm>
            <a:prstGeom prst="rect">
              <a:avLst/>
            </a:prstGeom>
          </p:spPr>
        </p:pic>
      </p:grp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327915" y="1600201"/>
            <a:ext cx="6254485" cy="452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25160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465968" y="6157387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2" name="รูปแบบอิสระ 61"/>
          <p:cNvSpPr/>
          <p:nvPr userDrawn="1"/>
        </p:nvSpPr>
        <p:spPr>
          <a:xfrm>
            <a:off x="6370465" y="1776965"/>
            <a:ext cx="4801687" cy="3557176"/>
          </a:xfrm>
          <a:custGeom>
            <a:avLst/>
            <a:gdLst>
              <a:gd name="connsiteX0" fmla="*/ 408795 w 1623177"/>
              <a:gd name="connsiteY0" fmla="*/ 1456766 h 1482940"/>
              <a:gd name="connsiteX1" fmla="*/ 20868 w 1623177"/>
              <a:gd name="connsiteY1" fmla="*/ 1041130 h 1482940"/>
              <a:gd name="connsiteX2" fmla="*/ 131704 w 1623177"/>
              <a:gd name="connsiteY2" fmla="*/ 265275 h 1482940"/>
              <a:gd name="connsiteX3" fmla="*/ 796722 w 1623177"/>
              <a:gd name="connsiteY3" fmla="*/ 2039 h 1482940"/>
              <a:gd name="connsiteX4" fmla="*/ 1558722 w 1623177"/>
              <a:gd name="connsiteY4" fmla="*/ 376111 h 1482940"/>
              <a:gd name="connsiteX5" fmla="*/ 1447886 w 1623177"/>
              <a:gd name="connsiteY5" fmla="*/ 1318221 h 1482940"/>
              <a:gd name="connsiteX6" fmla="*/ 408795 w 1623177"/>
              <a:gd name="connsiteY6" fmla="*/ 1456766 h 1482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177" h="1482940">
                <a:moveTo>
                  <a:pt x="408795" y="1456766"/>
                </a:moveTo>
                <a:cubicBezTo>
                  <a:pt x="170959" y="1410584"/>
                  <a:pt x="67050" y="1239712"/>
                  <a:pt x="20868" y="1041130"/>
                </a:cubicBezTo>
                <a:cubicBezTo>
                  <a:pt x="-25314" y="842548"/>
                  <a:pt x="2395" y="438457"/>
                  <a:pt x="131704" y="265275"/>
                </a:cubicBezTo>
                <a:cubicBezTo>
                  <a:pt x="261013" y="92093"/>
                  <a:pt x="558886" y="-16434"/>
                  <a:pt x="796722" y="2039"/>
                </a:cubicBezTo>
                <a:cubicBezTo>
                  <a:pt x="1034558" y="20512"/>
                  <a:pt x="1450195" y="156747"/>
                  <a:pt x="1558722" y="376111"/>
                </a:cubicBezTo>
                <a:cubicBezTo>
                  <a:pt x="1667249" y="595475"/>
                  <a:pt x="1644159" y="1131185"/>
                  <a:pt x="1447886" y="1318221"/>
                </a:cubicBezTo>
                <a:cubicBezTo>
                  <a:pt x="1251613" y="1505257"/>
                  <a:pt x="646631" y="1502948"/>
                  <a:pt x="408795" y="1456766"/>
                </a:cubicBezTo>
                <a:close/>
              </a:path>
            </a:pathLst>
          </a:custGeom>
          <a:solidFill>
            <a:srgbClr val="FFDD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3" name="Google Shape;4631;p79"/>
          <p:cNvGrpSpPr/>
          <p:nvPr userDrawn="1"/>
        </p:nvGrpSpPr>
        <p:grpSpPr>
          <a:xfrm>
            <a:off x="1099113" y="1908602"/>
            <a:ext cx="4358524" cy="3458721"/>
            <a:chOff x="4147875" y="986011"/>
            <a:chExt cx="3842140" cy="3019074"/>
          </a:xfrm>
          <a:effectLst>
            <a:outerShdw blurRad="50800" dist="38100" dir="2700000" algn="tl" rotWithShape="0">
              <a:schemeClr val="accent4">
                <a:lumMod val="60000"/>
                <a:lumOff val="40000"/>
                <a:alpha val="40000"/>
              </a:schemeClr>
            </a:outerShdw>
          </a:effectLst>
        </p:grpSpPr>
        <p:sp>
          <p:nvSpPr>
            <p:cNvPr id="64" name="Google Shape;4633;p79"/>
            <p:cNvSpPr/>
            <p:nvPr/>
          </p:nvSpPr>
          <p:spPr>
            <a:xfrm>
              <a:off x="5602961" y="3553821"/>
              <a:ext cx="928770" cy="386339"/>
            </a:xfrm>
            <a:custGeom>
              <a:avLst/>
              <a:gdLst>
                <a:gd name="connsiteX0" fmla="*/ 1507 w 10193"/>
                <a:gd name="connsiteY0" fmla="*/ 0 h 11364"/>
                <a:gd name="connsiteX1" fmla="*/ 0 w 10193"/>
                <a:gd name="connsiteY1" fmla="*/ 11364 h 11364"/>
                <a:gd name="connsiteX2" fmla="*/ 10193 w 10193"/>
                <a:gd name="connsiteY2" fmla="*/ 5622 h 11364"/>
                <a:gd name="connsiteX3" fmla="*/ 9460 w 10193"/>
                <a:gd name="connsiteY3" fmla="*/ 0 h 11364"/>
                <a:gd name="connsiteX4" fmla="*/ 1507 w 10193"/>
                <a:gd name="connsiteY4" fmla="*/ 0 h 11364"/>
                <a:gd name="connsiteX0" fmla="*/ 1507 w 10930"/>
                <a:gd name="connsiteY0" fmla="*/ 0 h 11857"/>
                <a:gd name="connsiteX1" fmla="*/ 0 w 10930"/>
                <a:gd name="connsiteY1" fmla="*/ 11364 h 11857"/>
                <a:gd name="connsiteX2" fmla="*/ 10930 w 10930"/>
                <a:gd name="connsiteY2" fmla="*/ 11466 h 11857"/>
                <a:gd name="connsiteX3" fmla="*/ 9460 w 10930"/>
                <a:gd name="connsiteY3" fmla="*/ 0 h 11857"/>
                <a:gd name="connsiteX4" fmla="*/ 1507 w 10930"/>
                <a:gd name="connsiteY4" fmla="*/ 0 h 11857"/>
                <a:gd name="connsiteX0" fmla="*/ 1507 w 10930"/>
                <a:gd name="connsiteY0" fmla="*/ 0 h 11474"/>
                <a:gd name="connsiteX1" fmla="*/ 0 w 10930"/>
                <a:gd name="connsiteY1" fmla="*/ 11364 h 11474"/>
                <a:gd name="connsiteX2" fmla="*/ 10930 w 10930"/>
                <a:gd name="connsiteY2" fmla="*/ 11466 h 11474"/>
                <a:gd name="connsiteX3" fmla="*/ 9460 w 10930"/>
                <a:gd name="connsiteY3" fmla="*/ 0 h 11474"/>
                <a:gd name="connsiteX4" fmla="*/ 1507 w 10930"/>
                <a:gd name="connsiteY4" fmla="*/ 0 h 11474"/>
                <a:gd name="connsiteX0" fmla="*/ 1507 w 10930"/>
                <a:gd name="connsiteY0" fmla="*/ 0 h 11527"/>
                <a:gd name="connsiteX1" fmla="*/ 0 w 10930"/>
                <a:gd name="connsiteY1" fmla="*/ 11364 h 11527"/>
                <a:gd name="connsiteX2" fmla="*/ 10930 w 10930"/>
                <a:gd name="connsiteY2" fmla="*/ 11466 h 11527"/>
                <a:gd name="connsiteX3" fmla="*/ 9460 w 10930"/>
                <a:gd name="connsiteY3" fmla="*/ 0 h 11527"/>
                <a:gd name="connsiteX4" fmla="*/ 1507 w 10930"/>
                <a:gd name="connsiteY4" fmla="*/ 0 h 1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30" h="11527" extrusionOk="0">
                  <a:moveTo>
                    <a:pt x="1507" y="0"/>
                  </a:moveTo>
                  <a:lnTo>
                    <a:pt x="0" y="11364"/>
                  </a:lnTo>
                  <a:cubicBezTo>
                    <a:pt x="3411" y="11469"/>
                    <a:pt x="7558" y="11611"/>
                    <a:pt x="10930" y="11466"/>
                  </a:cubicBezTo>
                  <a:cubicBezTo>
                    <a:pt x="10686" y="9592"/>
                    <a:pt x="9704" y="1874"/>
                    <a:pt x="9460" y="0"/>
                  </a:cubicBezTo>
                  <a:lnTo>
                    <a:pt x="1507" y="0"/>
                  </a:ln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5" name="Google Shape;4634;p79"/>
            <p:cNvSpPr/>
            <p:nvPr/>
          </p:nvSpPr>
          <p:spPr>
            <a:xfrm>
              <a:off x="5520135" y="3939716"/>
              <a:ext cx="1097573" cy="65369"/>
            </a:xfrm>
            <a:custGeom>
              <a:avLst/>
              <a:gdLst/>
              <a:ahLst/>
              <a:cxnLst/>
              <a:rect l="l" t="t" r="r" b="b"/>
              <a:pathLst>
                <a:path w="23375" h="1541" extrusionOk="0">
                  <a:moveTo>
                    <a:pt x="492" y="0"/>
                  </a:moveTo>
                  <a:cubicBezTo>
                    <a:pt x="214" y="0"/>
                    <a:pt x="1" y="230"/>
                    <a:pt x="1" y="492"/>
                  </a:cubicBezTo>
                  <a:lnTo>
                    <a:pt x="1" y="1541"/>
                  </a:lnTo>
                  <a:lnTo>
                    <a:pt x="23375" y="1541"/>
                  </a:lnTo>
                  <a:lnTo>
                    <a:pt x="23375" y="492"/>
                  </a:lnTo>
                  <a:cubicBezTo>
                    <a:pt x="23375" y="213"/>
                    <a:pt x="23145" y="0"/>
                    <a:pt x="22883" y="0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6" name="Google Shape;4635;p79"/>
            <p:cNvSpPr/>
            <p:nvPr/>
          </p:nvSpPr>
          <p:spPr>
            <a:xfrm>
              <a:off x="4147875" y="1157727"/>
              <a:ext cx="3842140" cy="2479534"/>
            </a:xfrm>
            <a:custGeom>
              <a:avLst/>
              <a:gdLst/>
              <a:ahLst/>
              <a:cxnLst/>
              <a:rect l="l" t="t" r="r" b="b"/>
              <a:pathLst>
                <a:path w="81826" h="58452" extrusionOk="0">
                  <a:moveTo>
                    <a:pt x="1574" y="1"/>
                  </a:moveTo>
                  <a:cubicBezTo>
                    <a:pt x="705" y="1"/>
                    <a:pt x="0" y="689"/>
                    <a:pt x="0" y="1558"/>
                  </a:cubicBezTo>
                  <a:lnTo>
                    <a:pt x="0" y="56895"/>
                  </a:lnTo>
                  <a:cubicBezTo>
                    <a:pt x="0" y="57764"/>
                    <a:pt x="705" y="58452"/>
                    <a:pt x="1574" y="58452"/>
                  </a:cubicBezTo>
                  <a:lnTo>
                    <a:pt x="80252" y="58452"/>
                  </a:lnTo>
                  <a:cubicBezTo>
                    <a:pt x="81121" y="58452"/>
                    <a:pt x="81826" y="57764"/>
                    <a:pt x="81826" y="56895"/>
                  </a:cubicBezTo>
                  <a:lnTo>
                    <a:pt x="81826" y="1558"/>
                  </a:lnTo>
                  <a:cubicBezTo>
                    <a:pt x="81826" y="689"/>
                    <a:pt x="81121" y="1"/>
                    <a:pt x="80252" y="1"/>
                  </a:cubicBezTo>
                  <a:close/>
                </a:path>
              </a:pathLst>
            </a:custGeom>
            <a:solidFill>
              <a:srgbClr val="B6A0B4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Google Shape;4636;p79"/>
            <p:cNvSpPr/>
            <p:nvPr/>
          </p:nvSpPr>
          <p:spPr>
            <a:xfrm>
              <a:off x="4147875" y="986011"/>
              <a:ext cx="3842140" cy="2359231"/>
            </a:xfrm>
            <a:custGeom>
              <a:avLst/>
              <a:gdLst/>
              <a:ahLst/>
              <a:cxnLst/>
              <a:rect l="l" t="t" r="r" b="b"/>
              <a:pathLst>
                <a:path w="81826" h="55616" extrusionOk="0">
                  <a:moveTo>
                    <a:pt x="2836" y="0"/>
                  </a:moveTo>
                  <a:cubicBezTo>
                    <a:pt x="1279" y="0"/>
                    <a:pt x="0" y="1279"/>
                    <a:pt x="0" y="2836"/>
                  </a:cubicBezTo>
                  <a:lnTo>
                    <a:pt x="0" y="55616"/>
                  </a:lnTo>
                  <a:lnTo>
                    <a:pt x="81826" y="55616"/>
                  </a:lnTo>
                  <a:lnTo>
                    <a:pt x="81826" y="2836"/>
                  </a:lnTo>
                  <a:cubicBezTo>
                    <a:pt x="81826" y="1279"/>
                    <a:pt x="80547" y="0"/>
                    <a:pt x="78973" y="0"/>
                  </a:cubicBezTo>
                  <a:close/>
                </a:path>
              </a:pathLst>
            </a:custGeom>
            <a:solidFill>
              <a:srgbClr val="FFE89F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Google Shape;4637;p79"/>
            <p:cNvSpPr/>
            <p:nvPr/>
          </p:nvSpPr>
          <p:spPr>
            <a:xfrm>
              <a:off x="4351050" y="1150770"/>
              <a:ext cx="3435791" cy="1934437"/>
            </a:xfrm>
            <a:custGeom>
              <a:avLst/>
              <a:gdLst/>
              <a:ahLst/>
              <a:cxnLst/>
              <a:rect l="l" t="t" r="r" b="b"/>
              <a:pathLst>
                <a:path w="73172" h="45602" extrusionOk="0">
                  <a:moveTo>
                    <a:pt x="426" y="1"/>
                  </a:moveTo>
                  <a:cubicBezTo>
                    <a:pt x="197" y="1"/>
                    <a:pt x="0" y="181"/>
                    <a:pt x="0" y="411"/>
                  </a:cubicBezTo>
                  <a:lnTo>
                    <a:pt x="0" y="45175"/>
                  </a:lnTo>
                  <a:cubicBezTo>
                    <a:pt x="0" y="45405"/>
                    <a:pt x="197" y="45601"/>
                    <a:pt x="426" y="45601"/>
                  </a:cubicBezTo>
                  <a:lnTo>
                    <a:pt x="72745" y="45601"/>
                  </a:lnTo>
                  <a:cubicBezTo>
                    <a:pt x="72975" y="45601"/>
                    <a:pt x="73171" y="45405"/>
                    <a:pt x="73171" y="45175"/>
                  </a:cubicBezTo>
                  <a:lnTo>
                    <a:pt x="73171" y="411"/>
                  </a:lnTo>
                  <a:cubicBezTo>
                    <a:pt x="73171" y="181"/>
                    <a:pt x="72975" y="1"/>
                    <a:pt x="72745" y="1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Google Shape;4638;p79"/>
            <p:cNvSpPr/>
            <p:nvPr/>
          </p:nvSpPr>
          <p:spPr>
            <a:xfrm>
              <a:off x="6008800" y="3421088"/>
              <a:ext cx="120300" cy="120300"/>
            </a:xfrm>
            <a:prstGeom prst="ellipse">
              <a:avLst/>
            </a:prstGeom>
            <a:noFill/>
            <a:ln w="28575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4" name="กลุ่ม 83"/>
          <p:cNvGrpSpPr/>
          <p:nvPr userDrawn="1"/>
        </p:nvGrpSpPr>
        <p:grpSpPr>
          <a:xfrm>
            <a:off x="10246641" y="5581367"/>
            <a:ext cx="4005304" cy="2900781"/>
            <a:chOff x="7684981" y="4186025"/>
            <a:chExt cx="3003978" cy="2175586"/>
          </a:xfrm>
        </p:grpSpPr>
        <p:sp>
          <p:nvSpPr>
            <p:cNvPr id="85" name="เมฆ 84"/>
            <p:cNvSpPr/>
            <p:nvPr/>
          </p:nvSpPr>
          <p:spPr>
            <a:xfrm rot="19775399">
              <a:off x="7684981" y="4186025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330722" y="4719203"/>
              <a:ext cx="373985" cy="398113"/>
            </a:xfrm>
            <a:prstGeom prst="rect">
              <a:avLst/>
            </a:prstGeom>
          </p:spPr>
        </p:pic>
        <p:pic>
          <p:nvPicPr>
            <p:cNvPr id="87" name="รูปภาพ 8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24103" y="4523160"/>
              <a:ext cx="202448" cy="225000"/>
            </a:xfrm>
            <a:prstGeom prst="rect">
              <a:avLst/>
            </a:prstGeom>
          </p:spPr>
        </p:pic>
      </p:grpSp>
      <p:grpSp>
        <p:nvGrpSpPr>
          <p:cNvPr id="88" name="กลุ่ม 87"/>
          <p:cNvGrpSpPr/>
          <p:nvPr userDrawn="1"/>
        </p:nvGrpSpPr>
        <p:grpSpPr>
          <a:xfrm>
            <a:off x="-2002652" y="-1361655"/>
            <a:ext cx="4005304" cy="2900781"/>
            <a:chOff x="-1501989" y="-1021241"/>
            <a:chExt cx="3003978" cy="2175586"/>
          </a:xfrm>
        </p:grpSpPr>
        <p:sp>
          <p:nvSpPr>
            <p:cNvPr id="89" name="เมฆ 88"/>
            <p:cNvSpPr/>
            <p:nvPr/>
          </p:nvSpPr>
          <p:spPr>
            <a:xfrm rot="9058605">
              <a:off x="-1501989" y="-102124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40" y="50482"/>
              <a:ext cx="344876" cy="370235"/>
            </a:xfrm>
            <a:prstGeom prst="rect">
              <a:avLst/>
            </a:prstGeom>
          </p:spPr>
        </p:pic>
        <p:pic>
          <p:nvPicPr>
            <p:cNvPr id="91" name="รูปภาพ 9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75319" y="704071"/>
              <a:ext cx="152400" cy="169377"/>
            </a:xfrm>
            <a:prstGeom prst="rect">
              <a:avLst/>
            </a:prstGeom>
          </p:spPr>
        </p:pic>
      </p:grpSp>
      <p:grpSp>
        <p:nvGrpSpPr>
          <p:cNvPr id="92" name="กลุ่ม 91"/>
          <p:cNvGrpSpPr/>
          <p:nvPr userDrawn="1"/>
        </p:nvGrpSpPr>
        <p:grpSpPr>
          <a:xfrm>
            <a:off x="9700041" y="-1466565"/>
            <a:ext cx="4005304" cy="3238069"/>
            <a:chOff x="7275031" y="-1099924"/>
            <a:chExt cx="3003978" cy="2428552"/>
          </a:xfrm>
        </p:grpSpPr>
        <p:pic>
          <p:nvPicPr>
            <p:cNvPr id="93" name="รูปภาพ 9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 flipH="1">
              <a:off x="8952339" y="625388"/>
              <a:ext cx="152400" cy="169377"/>
            </a:xfrm>
            <a:prstGeom prst="rect">
              <a:avLst/>
            </a:prstGeom>
          </p:spPr>
        </p:pic>
        <p:sp>
          <p:nvSpPr>
            <p:cNvPr id="94" name="เมฆ 93"/>
            <p:cNvSpPr/>
            <p:nvPr/>
          </p:nvSpPr>
          <p:spPr>
            <a:xfrm rot="12541395" flipH="1">
              <a:off x="7275031" y="-109992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0800000" algn="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605979" y="131271"/>
              <a:ext cx="253784" cy="272445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9508" y="403716"/>
              <a:ext cx="1057043" cy="924912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44" name="กลุ่ม 43"/>
          <p:cNvGrpSpPr/>
          <p:nvPr userDrawn="1"/>
        </p:nvGrpSpPr>
        <p:grpSpPr>
          <a:xfrm>
            <a:off x="551315" y="860648"/>
            <a:ext cx="11085525" cy="4997409"/>
            <a:chOff x="413486" y="645485"/>
            <a:chExt cx="8314144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415465" y="287632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8207223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147565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2138890" y="115244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19630" y="3451028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611560" y="120359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98" name="ตัวแทนรูปภาพ 97"/>
          <p:cNvSpPr>
            <a:spLocks noGrp="1"/>
          </p:cNvSpPr>
          <p:nvPr>
            <p:ph type="pic" sz="quarter" idx="13"/>
          </p:nvPr>
        </p:nvSpPr>
        <p:spPr>
          <a:xfrm>
            <a:off x="1329267" y="2097618"/>
            <a:ext cx="3898900" cy="2216149"/>
          </a:xfrm>
        </p:spPr>
        <p:txBody>
          <a:bodyPr/>
          <a:lstStyle/>
          <a:p>
            <a:endParaRPr lang="th-TH"/>
          </a:p>
        </p:txBody>
      </p:sp>
      <p:sp>
        <p:nvSpPr>
          <p:cNvPr id="99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750128" y="2490163"/>
            <a:ext cx="4363901" cy="804863"/>
          </a:xfrm>
        </p:spPr>
        <p:txBody>
          <a:bodyPr>
            <a:normAutofit/>
          </a:bodyPr>
          <a:lstStyle>
            <a:lvl1pPr marL="0" indent="0">
              <a:buNone/>
              <a:defRPr sz="4800">
                <a:solidFill>
                  <a:schemeClr val="accent4">
                    <a:lumMod val="75000"/>
                  </a:schemeClr>
                </a:solidFill>
                <a:effectLst>
                  <a:outerShdw blurRad="63500" sx="102000" sy="102000" algn="ctr" rotWithShape="0">
                    <a:schemeClr val="accent4">
                      <a:alpha val="40000"/>
                    </a:schemeClr>
                  </a:outerShdw>
                </a:effectLst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  <p:sp>
        <p:nvSpPr>
          <p:cNvPr id="100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769725" y="3962998"/>
            <a:ext cx="4300352" cy="55392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accent4">
                    <a:lumMod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3226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595" y="534159"/>
            <a:ext cx="10972800" cy="1143000"/>
          </a:xfrm>
        </p:spPr>
        <p:txBody>
          <a:bodyPr>
            <a:normAutofit/>
          </a:bodyPr>
          <a:lstStyle>
            <a:lvl1pPr>
              <a:defRPr sz="5333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10222468" y="-1406939"/>
            <a:ext cx="4005304" cy="2900781"/>
            <a:chOff x="7666851" y="-1055204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2665460" flipH="1">
              <a:off x="7666851" y="-105520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8224061" y="91726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48302" y="489028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862779" y="-1645995"/>
            <a:ext cx="2900781" cy="4005304"/>
            <a:chOff x="-1397084" y="-1234496"/>
            <a:chExt cx="2175586" cy="3003978"/>
          </a:xfrm>
        </p:grpSpPr>
        <p:sp>
          <p:nvSpPr>
            <p:cNvPr id="67" name="เมฆ 66"/>
            <p:cNvSpPr/>
            <p:nvPr/>
          </p:nvSpPr>
          <p:spPr>
            <a:xfrm rot="7772184" flipH="1">
              <a:off x="-1811280" y="-820300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5400000" algn="c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35" y="423066"/>
              <a:ext cx="344876" cy="370235"/>
            </a:xfrm>
            <a:prstGeom prst="rect">
              <a:avLst/>
            </a:prstGeom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24601" y="106867"/>
              <a:ext cx="152400" cy="169377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0" y="5818415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sp>
        <p:nvSpPr>
          <p:cNvPr id="73" name="ตัวแทนเนื้อหา 3"/>
          <p:cNvSpPr>
            <a:spLocks noGrp="1"/>
          </p:cNvSpPr>
          <p:nvPr>
            <p:ph sz="half" idx="13"/>
          </p:nvPr>
        </p:nvSpPr>
        <p:spPr>
          <a:xfrm>
            <a:off x="7960269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4" name="ตัวแทนเนื้อหา 3"/>
          <p:cNvSpPr>
            <a:spLocks noGrp="1"/>
          </p:cNvSpPr>
          <p:nvPr>
            <p:ph sz="half" idx="14"/>
          </p:nvPr>
        </p:nvSpPr>
        <p:spPr>
          <a:xfrm>
            <a:off x="4211098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75" name="ตัวแทนเนื้อหา 3"/>
          <p:cNvSpPr>
            <a:spLocks noGrp="1"/>
          </p:cNvSpPr>
          <p:nvPr>
            <p:ph sz="half" idx="15"/>
          </p:nvPr>
        </p:nvSpPr>
        <p:spPr>
          <a:xfrm>
            <a:off x="461929" y="2276872"/>
            <a:ext cx="3608340" cy="3410541"/>
          </a:xfrm>
        </p:spPr>
        <p:txBody>
          <a:bodyPr/>
          <a:lstStyle>
            <a:lvl1pPr marL="0" indent="0">
              <a:buNone/>
              <a:defRPr sz="3733"/>
            </a:lvl1pPr>
            <a:lvl2pPr marL="609585" marR="0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คลิกเพื่อแก้ไขลักษณะของข้อความต้นแบบ</a:t>
            </a:r>
          </a:p>
          <a:p>
            <a:pPr marL="609585" marR="0" lvl="1" indent="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1644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5615" y="735491"/>
            <a:ext cx="109728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8618771" y="78329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63" name="เมฆ 62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4" name="รูปภาพ 6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65" name="รูปภาพ 6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66" name="กลุ่ม 65"/>
          <p:cNvGrpSpPr/>
          <p:nvPr userDrawn="1"/>
        </p:nvGrpSpPr>
        <p:grpSpPr>
          <a:xfrm>
            <a:off x="-1723468" y="-1726009"/>
            <a:ext cx="4005304" cy="3202933"/>
            <a:chOff x="-1292601" y="-1294507"/>
            <a:chExt cx="3003978" cy="2402200"/>
          </a:xfrm>
        </p:grpSpPr>
        <p:sp>
          <p:nvSpPr>
            <p:cNvPr id="67" name="เมฆ 66"/>
            <p:cNvSpPr/>
            <p:nvPr/>
          </p:nvSpPr>
          <p:spPr>
            <a:xfrm rot="8398626" flipH="1">
              <a:off x="-1292601" y="-1294507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8" name="รูปภาพ 6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96950" flipH="1" flipV="1">
              <a:off x="175863" y="13552"/>
              <a:ext cx="1088830" cy="109414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68" y="79692"/>
              <a:ext cx="249423" cy="267763"/>
            </a:xfrm>
            <a:prstGeom prst="rect">
              <a:avLst/>
            </a:prstGeom>
          </p:spPr>
        </p:pic>
      </p:grpSp>
      <p:pic>
        <p:nvPicPr>
          <p:cNvPr id="70" name="รูปภาพ 69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196" y="5863401"/>
            <a:ext cx="1710760" cy="978935"/>
          </a:xfrm>
          <a:prstGeom prst="rect">
            <a:avLst/>
          </a:prstGeom>
          <a:effectLst>
            <a:outerShdw blurRad="50800" dist="25400" algn="l" rotWithShape="0">
              <a:schemeClr val="accent4">
                <a:alpha val="40000"/>
              </a:schemeClr>
            </a:outerShdw>
          </a:effectLst>
        </p:spPr>
      </p:pic>
      <p:pic>
        <p:nvPicPr>
          <p:cNvPr id="71" name="รูปภาพ 7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795724" y="5602920"/>
            <a:ext cx="269931" cy="3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0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สี่เหลี่ยมผืนผ้า 5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8" name="กลุ่ม 5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59" name="กลุ่ม 5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7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0" name="กลุ่ม 5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4" name="กลุ่ม 93"/>
          <p:cNvGrpSpPr/>
          <p:nvPr userDrawn="1"/>
        </p:nvGrpSpPr>
        <p:grpSpPr>
          <a:xfrm>
            <a:off x="3525911" y="1875262"/>
            <a:ext cx="5140179" cy="2252071"/>
            <a:chOff x="2205592" y="313868"/>
            <a:chExt cx="4637366" cy="1229602"/>
          </a:xfrm>
        </p:grpSpPr>
        <p:sp>
          <p:nvSpPr>
            <p:cNvPr id="95" name="TextBox 94"/>
            <p:cNvSpPr txBox="1"/>
            <p:nvPr/>
          </p:nvSpPr>
          <p:spPr>
            <a:xfrm>
              <a:off x="2205592" y="343141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8F77AD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243621" y="313868"/>
              <a:ext cx="4599337" cy="1200329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srgbClr val="FFD44B"/>
                  </a:solidFill>
                  <a:effectLst/>
                  <a:uLnTx/>
                  <a:uFillTx/>
                  <a:latin typeface="milk tea Med" pitchFamily="2" charset="-34"/>
                  <a:ea typeface="+mn-ea"/>
                  <a:cs typeface="milk tea Med" pitchFamily="2" charset="-34"/>
                </a:rPr>
                <a:t>THANK YOU</a:t>
              </a:r>
            </a:p>
          </p:txBody>
        </p:sp>
      </p:grpSp>
      <p:grpSp>
        <p:nvGrpSpPr>
          <p:cNvPr id="97" name="กลุ่ม 96"/>
          <p:cNvGrpSpPr/>
          <p:nvPr userDrawn="1"/>
        </p:nvGrpSpPr>
        <p:grpSpPr>
          <a:xfrm>
            <a:off x="8366603" y="-4045709"/>
            <a:ext cx="1139859" cy="3468232"/>
            <a:chOff x="7440136" y="733697"/>
            <a:chExt cx="854894" cy="2601174"/>
          </a:xfrm>
        </p:grpSpPr>
        <p:sp>
          <p:nvSpPr>
            <p:cNvPr id="98" name="รูปแบบอิสระ 9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9" name="กลุ่ม 9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0" name="หัวใจ 9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FFBDB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1" name="วงรี 10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FFE5E5"/>
              </a:solidFill>
              <a:ln>
                <a:noFill/>
              </a:ln>
              <a:effectLst>
                <a:innerShdw blurRad="63500" dist="190500" dir="2700000">
                  <a:srgbClr val="FFBDBD">
                    <a:alpha val="49804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2" name="หัวใจ 10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3" name="วงรี 10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04" name="กลุ่ม 103"/>
          <p:cNvGrpSpPr/>
          <p:nvPr userDrawn="1"/>
        </p:nvGrpSpPr>
        <p:grpSpPr>
          <a:xfrm>
            <a:off x="1826808" y="-4536477"/>
            <a:ext cx="1139859" cy="3729271"/>
            <a:chOff x="7440136" y="733697"/>
            <a:chExt cx="854894" cy="2601174"/>
          </a:xfrm>
        </p:grpSpPr>
        <p:sp>
          <p:nvSpPr>
            <p:cNvPr id="105" name="รูปแบบอิสระ 104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A8C7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06" name="กลุ่ม 105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07" name="หัวใจ 106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A8C7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8" name="วงรี 107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B8D2D6"/>
              </a:solidFill>
              <a:ln>
                <a:noFill/>
              </a:ln>
              <a:effectLst>
                <a:innerShdw blurRad="63500" dist="190500" dir="2700000">
                  <a:schemeClr val="accent5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09" name="หัวใจ 108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10" name="วงรี 109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11" name="กลุ่ม 110"/>
          <p:cNvGrpSpPr/>
          <p:nvPr userDrawn="1"/>
        </p:nvGrpSpPr>
        <p:grpSpPr>
          <a:xfrm>
            <a:off x="405609" y="56659"/>
            <a:ext cx="3015709" cy="600000"/>
            <a:chOff x="3289945" y="3405879"/>
            <a:chExt cx="2261782" cy="450000"/>
          </a:xfrm>
        </p:grpSpPr>
        <p:sp>
          <p:nvSpPr>
            <p:cNvPr id="112" name="วงรี 111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3" name="วงรี 112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4" name="วงรี 113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15" name="วงรี 114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117" name="รูปภาพ 1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6614" flipH="1">
            <a:off x="10260988" y="5090975"/>
            <a:ext cx="2023933" cy="2033807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120" name="กลุ่ม 119"/>
          <p:cNvGrpSpPr/>
          <p:nvPr userDrawn="1"/>
        </p:nvGrpSpPr>
        <p:grpSpPr>
          <a:xfrm>
            <a:off x="10528709" y="-3936385"/>
            <a:ext cx="1139859" cy="3468232"/>
            <a:chOff x="7440136" y="733697"/>
            <a:chExt cx="854894" cy="2601174"/>
          </a:xfrm>
        </p:grpSpPr>
        <p:sp>
          <p:nvSpPr>
            <p:cNvPr id="121" name="รูปแบบอิสระ 120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2" name="กลุ่ม 121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23" name="หัวใจ 122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4" name="วงรี 123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>
                <a:innerShdw blurRad="63500" dist="190500" dir="2700000">
                  <a:schemeClr val="accent4">
                    <a:lumMod val="60000"/>
                    <a:lumOff val="40000"/>
                    <a:alpha val="5000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5" name="หัวใจ 124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26" name="วงรี 125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grpSp>
        <p:nvGrpSpPr>
          <p:cNvPr id="127" name="กลุ่ม 126"/>
          <p:cNvGrpSpPr/>
          <p:nvPr userDrawn="1"/>
        </p:nvGrpSpPr>
        <p:grpSpPr>
          <a:xfrm>
            <a:off x="945920" y="-3916825"/>
            <a:ext cx="1139859" cy="3468232"/>
            <a:chOff x="7440136" y="733697"/>
            <a:chExt cx="854894" cy="2601174"/>
          </a:xfrm>
        </p:grpSpPr>
        <p:sp>
          <p:nvSpPr>
            <p:cNvPr id="128" name="รูปแบบอิสระ 127"/>
            <p:cNvSpPr/>
            <p:nvPr/>
          </p:nvSpPr>
          <p:spPr>
            <a:xfrm>
              <a:off x="7799259" y="1667435"/>
              <a:ext cx="215253" cy="1667436"/>
            </a:xfrm>
            <a:custGeom>
              <a:avLst/>
              <a:gdLst>
                <a:gd name="connsiteX0" fmla="*/ 71753 w 215253"/>
                <a:gd name="connsiteY0" fmla="*/ 0 h 1667436"/>
                <a:gd name="connsiteX1" fmla="*/ 197259 w 215253"/>
                <a:gd name="connsiteY1" fmla="*/ 376518 h 1667436"/>
                <a:gd name="connsiteX2" fmla="*/ 35 w 215253"/>
                <a:gd name="connsiteY2" fmla="*/ 824753 h 1667436"/>
                <a:gd name="connsiteX3" fmla="*/ 215188 w 215253"/>
                <a:gd name="connsiteY3" fmla="*/ 1344706 h 1667436"/>
                <a:gd name="connsiteX4" fmla="*/ 17965 w 215253"/>
                <a:gd name="connsiteY4" fmla="*/ 1667436 h 1667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253" h="1667436">
                  <a:moveTo>
                    <a:pt x="71753" y="0"/>
                  </a:moveTo>
                  <a:cubicBezTo>
                    <a:pt x="140482" y="119529"/>
                    <a:pt x="209212" y="239059"/>
                    <a:pt x="197259" y="376518"/>
                  </a:cubicBezTo>
                  <a:cubicBezTo>
                    <a:pt x="185306" y="513977"/>
                    <a:pt x="-2953" y="663388"/>
                    <a:pt x="35" y="824753"/>
                  </a:cubicBezTo>
                  <a:cubicBezTo>
                    <a:pt x="3023" y="986118"/>
                    <a:pt x="212200" y="1204259"/>
                    <a:pt x="215188" y="1344706"/>
                  </a:cubicBezTo>
                  <a:cubicBezTo>
                    <a:pt x="218176" y="1485153"/>
                    <a:pt x="118070" y="1576294"/>
                    <a:pt x="17965" y="1667436"/>
                  </a:cubicBezTo>
                </a:path>
              </a:pathLst>
            </a:custGeom>
            <a:ln>
              <a:solidFill>
                <a:srgbClr val="DFB3C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129" name="กลุ่ม 128"/>
            <p:cNvGrpSpPr/>
            <p:nvPr/>
          </p:nvGrpSpPr>
          <p:grpSpPr>
            <a:xfrm>
              <a:off x="7440136" y="733697"/>
              <a:ext cx="854894" cy="956811"/>
              <a:chOff x="7340993" y="492494"/>
              <a:chExt cx="1113723" cy="1253001"/>
            </a:xfrm>
          </p:grpSpPr>
          <p:sp>
            <p:nvSpPr>
              <p:cNvPr id="130" name="หัวใจ 129"/>
              <p:cNvSpPr/>
              <p:nvPr/>
            </p:nvSpPr>
            <p:spPr>
              <a:xfrm rot="10800000">
                <a:off x="7812360" y="1601479"/>
                <a:ext cx="144016" cy="144016"/>
              </a:xfrm>
              <a:prstGeom prst="heart">
                <a:avLst/>
              </a:prstGeom>
              <a:solidFill>
                <a:srgbClr val="DFB3C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1" name="วงรี 130"/>
              <p:cNvSpPr/>
              <p:nvPr/>
            </p:nvSpPr>
            <p:spPr>
              <a:xfrm>
                <a:off x="7340993" y="492494"/>
                <a:ext cx="1113723" cy="1149794"/>
              </a:xfrm>
              <a:prstGeom prst="ellipse">
                <a:avLst/>
              </a:prstGeom>
              <a:solidFill>
                <a:srgbClr val="E8C6D2"/>
              </a:solidFill>
              <a:ln>
                <a:noFill/>
              </a:ln>
              <a:effectLst>
                <a:innerShdw blurRad="63500" dist="190500" dir="2700000">
                  <a:srgbClr val="DFB3C4">
                    <a:alpha val="5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2" name="หัวใจ 131"/>
              <p:cNvSpPr/>
              <p:nvPr/>
            </p:nvSpPr>
            <p:spPr>
              <a:xfrm>
                <a:off x="7543546" y="788684"/>
                <a:ext cx="202552" cy="169528"/>
              </a:xfrm>
              <a:prstGeom prst="hear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133" name="วงรี 132"/>
              <p:cNvSpPr/>
              <p:nvPr/>
            </p:nvSpPr>
            <p:spPr>
              <a:xfrm>
                <a:off x="7599822" y="1040630"/>
                <a:ext cx="90000" cy="90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134" name="TextBox 133"/>
          <p:cNvSpPr txBox="1"/>
          <p:nvPr userDrawn="1"/>
        </p:nvSpPr>
        <p:spPr>
          <a:xfrm rot="1351072">
            <a:off x="4588571" y="1103722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5" name="TextBox 134"/>
          <p:cNvSpPr txBox="1"/>
          <p:nvPr userDrawn="1"/>
        </p:nvSpPr>
        <p:spPr>
          <a:xfrm rot="21389866">
            <a:off x="7102452" y="2106015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sp>
        <p:nvSpPr>
          <p:cNvPr id="136" name="สามเหลี่ยมหน้าจั่ว 135"/>
          <p:cNvSpPr/>
          <p:nvPr userDrawn="1"/>
        </p:nvSpPr>
        <p:spPr>
          <a:xfrm rot="20089558">
            <a:off x="7250928" y="868369"/>
            <a:ext cx="316405" cy="240348"/>
          </a:xfrm>
          <a:prstGeom prst="triangl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7" name="สามเหลี่ยมหน้าจั่ว 136"/>
          <p:cNvSpPr/>
          <p:nvPr userDrawn="1"/>
        </p:nvSpPr>
        <p:spPr>
          <a:xfrm rot="1772264">
            <a:off x="4733535" y="2390365"/>
            <a:ext cx="230683" cy="190347"/>
          </a:xfrm>
          <a:prstGeom prst="triangl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8" name="วงรี 137"/>
          <p:cNvSpPr/>
          <p:nvPr userDrawn="1"/>
        </p:nvSpPr>
        <p:spPr>
          <a:xfrm>
            <a:off x="3413890" y="1473543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39" name="วงรี 138"/>
          <p:cNvSpPr/>
          <p:nvPr userDrawn="1"/>
        </p:nvSpPr>
        <p:spPr>
          <a:xfrm>
            <a:off x="5664233" y="964828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0" name="วงรี 139"/>
          <p:cNvSpPr/>
          <p:nvPr userDrawn="1"/>
        </p:nvSpPr>
        <p:spPr>
          <a:xfrm>
            <a:off x="7659957" y="2586297"/>
            <a:ext cx="173807" cy="176056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1" name="วงรี 140"/>
          <p:cNvSpPr/>
          <p:nvPr userDrawn="1"/>
        </p:nvSpPr>
        <p:spPr>
          <a:xfrm>
            <a:off x="8902031" y="1504412"/>
            <a:ext cx="173807" cy="17605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142" name="TextBox 141"/>
          <p:cNvSpPr txBox="1"/>
          <p:nvPr userDrawn="1"/>
        </p:nvSpPr>
        <p:spPr>
          <a:xfrm rot="21389866">
            <a:off x="9479913" y="2891507"/>
            <a:ext cx="423514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 pitchFamily="34" charset="0"/>
                <a:ea typeface="+mn-ea"/>
                <a:cs typeface="FC Onigiri Outline"/>
              </a:rPr>
              <a:t>+</a:t>
            </a:r>
            <a:endParaRPr kumimoji="0" lang="th-TH" sz="3733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60000"/>
                  <a:lumOff val="40000"/>
                </a:srgbClr>
              </a:solidFill>
              <a:effectLst/>
              <a:uLnTx/>
              <a:uFillTx/>
              <a:latin typeface="Calibri" pitchFamily="34" charset="0"/>
              <a:ea typeface="+mn-ea"/>
              <a:cs typeface="FC Onigiri Outline"/>
            </a:endParaRPr>
          </a:p>
        </p:txBody>
      </p:sp>
      <p:grpSp>
        <p:nvGrpSpPr>
          <p:cNvPr id="143" name="กลุ่ม 142"/>
          <p:cNvGrpSpPr/>
          <p:nvPr userDrawn="1"/>
        </p:nvGrpSpPr>
        <p:grpSpPr>
          <a:xfrm>
            <a:off x="-1447992" y="5752523"/>
            <a:ext cx="4005304" cy="2900781"/>
            <a:chOff x="-1085994" y="4314392"/>
            <a:chExt cx="3003978" cy="2175586"/>
          </a:xfrm>
        </p:grpSpPr>
        <p:sp>
          <p:nvSpPr>
            <p:cNvPr id="144" name="เมฆ 143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algn="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5" name="รูปภาพ 14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26195">
              <a:off x="142099" y="4459669"/>
              <a:ext cx="373985" cy="398113"/>
            </a:xfrm>
            <a:prstGeom prst="rect">
              <a:avLst/>
            </a:prstGeom>
          </p:spPr>
        </p:pic>
        <p:pic>
          <p:nvPicPr>
            <p:cNvPr id="146" name="รูปภาพ 1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66340" y="4856971"/>
              <a:ext cx="202448" cy="225000"/>
            </a:xfrm>
            <a:prstGeom prst="rect">
              <a:avLst/>
            </a:prstGeom>
          </p:spPr>
        </p:pic>
      </p:grpSp>
      <p:grpSp>
        <p:nvGrpSpPr>
          <p:cNvPr id="147" name="กลุ่ม 146"/>
          <p:cNvGrpSpPr/>
          <p:nvPr userDrawn="1"/>
        </p:nvGrpSpPr>
        <p:grpSpPr>
          <a:xfrm>
            <a:off x="10194989" y="-1564488"/>
            <a:ext cx="4005304" cy="2900781"/>
            <a:chOff x="7646242" y="-1173366"/>
            <a:chExt cx="3003978" cy="2175586"/>
          </a:xfrm>
        </p:grpSpPr>
        <p:sp>
          <p:nvSpPr>
            <p:cNvPr id="148" name="เมฆ 147"/>
            <p:cNvSpPr/>
            <p:nvPr/>
          </p:nvSpPr>
          <p:spPr>
            <a:xfrm rot="12665460" flipH="1">
              <a:off x="7646242" y="-117336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254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49" name="รูปภาพ 14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3979" y="42494"/>
              <a:ext cx="344876" cy="370235"/>
            </a:xfrm>
            <a:prstGeom prst="rect">
              <a:avLst/>
            </a:prstGeom>
          </p:spPr>
        </p:pic>
        <p:pic>
          <p:nvPicPr>
            <p:cNvPr id="150" name="รูปภาพ 14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884096" y="555526"/>
              <a:ext cx="152400" cy="169377"/>
            </a:xfrm>
            <a:prstGeom prst="rect">
              <a:avLst/>
            </a:prstGeom>
          </p:spPr>
        </p:pic>
      </p:grpSp>
      <p:sp>
        <p:nvSpPr>
          <p:cNvPr id="151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449140" y="3540590"/>
            <a:ext cx="2252464" cy="804863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accent5"/>
                </a:solidFill>
                <a:effectLst/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0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492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27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9765 L -0.00052 -1.2708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73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3.74961E-6 C 0.01962 0.00246 0.03108 0.09528 0.02708 0.20166 C 0.02222 0.31452 0.00365 0.40086 -0.01615 0.39839 C -0.03576 0.39593 -0.05451 0.48381 -0.05885 0.59512 C -0.06302 0.70428 -0.05191 0.79648 -0.03212 0.79895 " pathEditMode="relative" rAng="5644820" ptsTypes="fffff">
                                      <p:cBhvr>
                                        <p:cTn id="33" dur="3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" y="39963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39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60988 C -0.0198 -0.60988 -0.0349 -0.43549 -0.0349 -0.22377 C -0.0349 -0.00617 -0.0198 0.1679 4.44444E-6 0.1679 C 0.01979 0.1679 0.03489 0.34444 0.03489 0.55957 C 0.03489 0.7713 0.01979 0.94568 4.44444E-6 0.94568 " pathEditMode="relative" rAng="5400000" ptsTypes="fffff">
                                      <p:cBhvr>
                                        <p:cTn id="35" dur="3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777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2.22222E-6 -0.50926 C 0.01962 -0.50926 0.03472 -0.36234 0.03507 -0.18827 C 0.03472 -0.00493 0.01962 0.1392 -0.00018 0.1392 C -0.01997 0.1392 -0.03507 0.28488 -0.0349 0.46389 C -0.03472 0.64352 -0.01997 0.78951 -0.00018 0.78951 " pathEditMode="relative" rAng="5400000" ptsTypes="fffff">
                                      <p:cBhvr>
                                        <p:cTn id="37" dur="3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49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39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0.01458 -0.54702 C -0.01493 -0.54702 -0.03646 -0.35985 -0.03646 -0.13351 C -0.03646 0.09868 -0.01493 0.28431 0.01458 0.28431 C 0.04357 0.28431 0.06632 0.4721 0.06632 0.70244 C 0.06632 0.92877 0.04357 1.11595 0.01458 1.11595 " pathEditMode="relative" rAng="5400000" ptsTypes="fffff">
                                      <p:cBhvr>
                                        <p:cTn id="3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831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0"/>
      <p:bldP spid="135" grpId="0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57" name="กลุ่ม 56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07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7" name="สี่เหลี่ยมผืนผ้า 6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8" name="กลุ่ม 7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" name="กลุ่ม 8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3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กลุ่ม 9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1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44" name="กลุ่ม 43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98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05220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65" name="กลุ่ม 6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66" name="บวก 6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บวก 6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8" name="บวก 6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9" name="บวก 6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วงรี 6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1" name="วงรี 7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2" name="วงรี 7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ามเหลี่ยมหน้าจั่ว 7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4" name="สามเหลี่ยมหน้าจั่ว 7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5" name="สามเหลี่ยมหน้าจั่ว 7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6" name="สามเหลี่ยมหน้าจั่ว 7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7" name="วงรี 7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8592278" y="131175"/>
            <a:ext cx="3015709" cy="600000"/>
            <a:chOff x="3289945" y="3405879"/>
            <a:chExt cx="2261782" cy="450000"/>
          </a:xfrm>
        </p:grpSpPr>
        <p:sp>
          <p:nvSpPr>
            <p:cNvPr id="45" name="วงรี 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วงรี 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วงรี 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วงรี 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49" name="รูปภาพ 4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381" y="1083863"/>
            <a:ext cx="552659" cy="593295"/>
          </a:xfrm>
          <a:prstGeom prst="rect">
            <a:avLst/>
          </a:prstGeom>
        </p:spPr>
      </p:pic>
      <p:pic>
        <p:nvPicPr>
          <p:cNvPr id="50" name="รูปภาพ 4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033" y="2115124"/>
            <a:ext cx="755841" cy="804605"/>
          </a:xfrm>
          <a:prstGeom prst="rect">
            <a:avLst/>
          </a:prstGeom>
        </p:spPr>
      </p:pic>
      <p:pic>
        <p:nvPicPr>
          <p:cNvPr id="51" name="รูปภาพ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" y="3540735"/>
            <a:ext cx="552659" cy="593295"/>
          </a:xfrm>
          <a:prstGeom prst="rect">
            <a:avLst/>
          </a:prstGeom>
        </p:spPr>
      </p:pic>
      <p:grpSp>
        <p:nvGrpSpPr>
          <p:cNvPr id="52" name="กลุ่ม 51"/>
          <p:cNvGrpSpPr/>
          <p:nvPr userDrawn="1"/>
        </p:nvGrpSpPr>
        <p:grpSpPr>
          <a:xfrm>
            <a:off x="9734200" y="4698793"/>
            <a:ext cx="4005304" cy="3723936"/>
            <a:chOff x="7300650" y="3524095"/>
            <a:chExt cx="3003978" cy="2792952"/>
          </a:xfrm>
        </p:grpSpPr>
        <p:sp>
          <p:nvSpPr>
            <p:cNvPr id="53" name="เมฆ 52"/>
            <p:cNvSpPr/>
            <p:nvPr/>
          </p:nvSpPr>
          <p:spPr>
            <a:xfrm rot="20459731">
              <a:off x="7300650" y="414146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8900000" algn="b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4" name="รูปภาพ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44888">
              <a:off x="7431239" y="3520583"/>
              <a:ext cx="1439928" cy="1446951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55" name="รูปภาพ 5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428" y="4240925"/>
              <a:ext cx="380089" cy="404611"/>
            </a:xfrm>
            <a:prstGeom prst="rect">
              <a:avLst/>
            </a:prstGeom>
          </p:spPr>
        </p:pic>
        <p:pic>
          <p:nvPicPr>
            <p:cNvPr id="56" name="รูปภาพ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3310" y="4812594"/>
              <a:ext cx="250890" cy="269338"/>
            </a:xfrm>
            <a:prstGeom prst="rect">
              <a:avLst/>
            </a:prstGeom>
          </p:spPr>
        </p:pic>
      </p:grpSp>
      <p:grpSp>
        <p:nvGrpSpPr>
          <p:cNvPr id="57" name="กลุ่ม 56"/>
          <p:cNvGrpSpPr/>
          <p:nvPr userDrawn="1"/>
        </p:nvGrpSpPr>
        <p:grpSpPr>
          <a:xfrm>
            <a:off x="-1667293" y="-1319217"/>
            <a:ext cx="4005304" cy="3234361"/>
            <a:chOff x="-1250470" y="-989413"/>
            <a:chExt cx="3003978" cy="2425771"/>
          </a:xfrm>
        </p:grpSpPr>
        <p:sp>
          <p:nvSpPr>
            <p:cNvPr id="58" name="เมฆ 57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59" name="รูปภาพ 5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95" y="478258"/>
              <a:ext cx="1094972" cy="95810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0" name="รูปภาพ 5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8" y="98381"/>
              <a:ext cx="359219" cy="385632"/>
            </a:xfrm>
            <a:prstGeom prst="rect">
              <a:avLst/>
            </a:prstGeom>
          </p:spPr>
        </p:pic>
      </p:grpSp>
      <p:pic>
        <p:nvPicPr>
          <p:cNvPr id="61" name="รูปภาพ 60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 rot="19559313">
            <a:off x="10770040" y="3866963"/>
            <a:ext cx="415845" cy="462168"/>
          </a:xfrm>
          <a:prstGeom prst="rect">
            <a:avLst/>
          </a:prstGeom>
        </p:spPr>
      </p:pic>
      <p:sp>
        <p:nvSpPr>
          <p:cNvPr id="62" name="เมฆ 61"/>
          <p:cNvSpPr/>
          <p:nvPr userDrawn="1"/>
        </p:nvSpPr>
        <p:spPr>
          <a:xfrm rot="2681053">
            <a:off x="-1842172" y="574944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3" name="รูปภาพ 6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8" y="5248111"/>
            <a:ext cx="755841" cy="804605"/>
          </a:xfrm>
          <a:prstGeom prst="rect">
            <a:avLst/>
          </a:prstGeom>
        </p:spPr>
      </p:pic>
      <p:pic>
        <p:nvPicPr>
          <p:cNvPr id="64" name="รูปภาพ 63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89920">
            <a:off x="1565832" y="1388695"/>
            <a:ext cx="640737" cy="7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สี่เหลี่ยมผืนผ้า 6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8" name="กลุ่ม 7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9" name="กลุ่ม 8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3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กลุ่ม 9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1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เมฆ 77"/>
          <p:cNvSpPr/>
          <p:nvPr userDrawn="1"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79" name="รูปภาพ 78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5" y="2539621"/>
            <a:ext cx="433855" cy="482184"/>
          </a:xfrm>
          <a:prstGeom prst="rect">
            <a:avLst/>
          </a:prstGeom>
        </p:spPr>
      </p:pic>
      <p:grpSp>
        <p:nvGrpSpPr>
          <p:cNvPr id="80" name="กลุ่ม 79"/>
          <p:cNvGrpSpPr/>
          <p:nvPr userDrawn="1"/>
        </p:nvGrpSpPr>
        <p:grpSpPr>
          <a:xfrm>
            <a:off x="469218" y="184343"/>
            <a:ext cx="3015709" cy="600000"/>
            <a:chOff x="3289945" y="3405879"/>
            <a:chExt cx="2261782" cy="450000"/>
          </a:xfrm>
        </p:grpSpPr>
        <p:sp>
          <p:nvSpPr>
            <p:cNvPr id="81" name="วงรี 8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วงรี 8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วงรี 8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85" name="กลุ่ม 84"/>
          <p:cNvGrpSpPr/>
          <p:nvPr userDrawn="1"/>
        </p:nvGrpSpPr>
        <p:grpSpPr>
          <a:xfrm>
            <a:off x="1685893" y="2702280"/>
            <a:ext cx="9018619" cy="2454913"/>
            <a:chOff x="1264420" y="2026709"/>
            <a:chExt cx="6763964" cy="1841185"/>
          </a:xfrm>
        </p:grpSpPr>
        <p:sp>
          <p:nvSpPr>
            <p:cNvPr id="86" name="สี่เหลี่ยมผืนผ้า 85"/>
            <p:cNvSpPr/>
            <p:nvPr/>
          </p:nvSpPr>
          <p:spPr>
            <a:xfrm>
              <a:off x="1360490" y="2170725"/>
              <a:ext cx="6667894" cy="1697169"/>
            </a:xfrm>
            <a:prstGeom prst="rect">
              <a:avLst/>
            </a:prstGeom>
            <a:pattFill prst="wdDnDiag">
              <a:fgClr>
                <a:schemeClr val="accent4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ี่เหลี่ยมผืนผ้า 86"/>
            <p:cNvSpPr/>
            <p:nvPr/>
          </p:nvSpPr>
          <p:spPr>
            <a:xfrm>
              <a:off x="1264420" y="2026709"/>
              <a:ext cx="6667893" cy="16971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1"/>
            <a:ext cx="552659" cy="593295"/>
          </a:xfrm>
          <a:prstGeom prst="rect">
            <a:avLst/>
          </a:prstGeom>
        </p:spPr>
      </p:pic>
      <p:pic>
        <p:nvPicPr>
          <p:cNvPr id="89" name="รูปภาพ 8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08" y="4752522"/>
            <a:ext cx="552659" cy="593295"/>
          </a:xfrm>
          <a:prstGeom prst="rect">
            <a:avLst/>
          </a:prstGeom>
        </p:spPr>
      </p:pic>
      <p:pic>
        <p:nvPicPr>
          <p:cNvPr id="90" name="รูปภาพ 8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36" y="5707134"/>
            <a:ext cx="755841" cy="804605"/>
          </a:xfrm>
          <a:prstGeom prst="rect">
            <a:avLst/>
          </a:prstGeom>
        </p:spPr>
      </p:pic>
      <p:pic>
        <p:nvPicPr>
          <p:cNvPr id="91" name="รูปภาพ 9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1" y="1448659"/>
            <a:ext cx="861497" cy="967152"/>
          </a:xfrm>
          <a:prstGeom prst="rect">
            <a:avLst/>
          </a:prstGeom>
        </p:spPr>
      </p:pic>
      <p:grpSp>
        <p:nvGrpSpPr>
          <p:cNvPr id="92" name="กลุ่ม 91"/>
          <p:cNvGrpSpPr/>
          <p:nvPr userDrawn="1"/>
        </p:nvGrpSpPr>
        <p:grpSpPr>
          <a:xfrm>
            <a:off x="-1667293" y="5497558"/>
            <a:ext cx="4005304" cy="2900781"/>
            <a:chOff x="-1250470" y="4123168"/>
            <a:chExt cx="3003978" cy="2175586"/>
          </a:xfrm>
        </p:grpSpPr>
        <p:sp>
          <p:nvSpPr>
            <p:cNvPr id="93" name="เมฆ 92"/>
            <p:cNvSpPr/>
            <p:nvPr/>
          </p:nvSpPr>
          <p:spPr>
            <a:xfrm rot="1140269" flipH="1">
              <a:off x="-1250470" y="412316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94" name="รูปภาพ 9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506021" y="4464717"/>
              <a:ext cx="325391" cy="361638"/>
            </a:xfrm>
            <a:prstGeom prst="rect">
              <a:avLst/>
            </a:prstGeom>
          </p:spPr>
        </p:pic>
      </p:grpSp>
      <p:grpSp>
        <p:nvGrpSpPr>
          <p:cNvPr id="95" name="กลุ่ม 94"/>
          <p:cNvGrpSpPr/>
          <p:nvPr userDrawn="1"/>
        </p:nvGrpSpPr>
        <p:grpSpPr>
          <a:xfrm>
            <a:off x="10455131" y="5049698"/>
            <a:ext cx="1801790" cy="1782540"/>
            <a:chOff x="7841346" y="3787274"/>
            <a:chExt cx="1351342" cy="1336905"/>
          </a:xfrm>
        </p:grpSpPr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1354" y="394179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grpSp>
          <p:nvGrpSpPr>
            <p:cNvPr id="97" name="กลุ่ม 96"/>
            <p:cNvGrpSpPr/>
            <p:nvPr/>
          </p:nvGrpSpPr>
          <p:grpSpPr>
            <a:xfrm rot="6017212">
              <a:off x="7848564" y="3780056"/>
              <a:ext cx="1336905" cy="1351342"/>
              <a:chOff x="7839440" y="208626"/>
              <a:chExt cx="1086240" cy="1161070"/>
            </a:xfrm>
          </p:grpSpPr>
          <p:grpSp>
            <p:nvGrpSpPr>
              <p:cNvPr id="98" name="กลุ่ม 97"/>
              <p:cNvGrpSpPr/>
              <p:nvPr/>
            </p:nvGrpSpPr>
            <p:grpSpPr>
              <a:xfrm rot="12247797">
                <a:off x="7839440" y="492807"/>
                <a:ext cx="1086240" cy="876889"/>
                <a:chOff x="1273574" y="1375834"/>
                <a:chExt cx="1086240" cy="876889"/>
              </a:xfrm>
            </p:grpSpPr>
            <p:sp>
              <p:nvSpPr>
                <p:cNvPr id="100" name="TextBox 99"/>
                <p:cNvSpPr txBox="1"/>
                <p:nvPr/>
              </p:nvSpPr>
              <p:spPr>
                <a:xfrm rot="1351072">
                  <a:off x="1388628" y="1375834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C0504D">
                          <a:lumMod val="60000"/>
                          <a:lumOff val="4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1" name="TextBox 100"/>
                <p:cNvSpPr txBox="1"/>
                <p:nvPr/>
              </p:nvSpPr>
              <p:spPr>
                <a:xfrm rot="21389866">
                  <a:off x="2073887" y="1461242"/>
                  <a:ext cx="258080" cy="4296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733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BACC6">
                          <a:lumMod val="20000"/>
                          <a:lumOff val="80000"/>
                        </a:srgbClr>
                      </a:solidFill>
                      <a:effectLst/>
                      <a:uLnTx/>
                      <a:uFillTx/>
                      <a:latin typeface="Calibri" pitchFamily="34" charset="0"/>
                      <a:ea typeface="+mn-ea"/>
                      <a:cs typeface="FC Onigiri Outline"/>
                    </a:rPr>
                    <a:t>+</a:t>
                  </a:r>
                  <a:endParaRPr kumimoji="0" lang="th-TH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BACC6">
                        <a:lumMod val="20000"/>
                        <a:lumOff val="8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2" name="สามเหลี่ยมหน้าจั่ว 101"/>
                <p:cNvSpPr/>
                <p:nvPr/>
              </p:nvSpPr>
              <p:spPr>
                <a:xfrm rot="20089558">
                  <a:off x="2203045" y="1810217"/>
                  <a:ext cx="98304" cy="74674"/>
                </a:xfrm>
                <a:prstGeom prst="triangl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3" name="สามเหลี่ยมหน้าจั่ว 102"/>
                <p:cNvSpPr/>
                <p:nvPr/>
              </p:nvSpPr>
              <p:spPr>
                <a:xfrm rot="1772264">
                  <a:off x="1273574" y="1827175"/>
                  <a:ext cx="142726" cy="141628"/>
                </a:xfrm>
                <a:prstGeom prst="triangle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4" name="วงรี 103"/>
                <p:cNvSpPr/>
                <p:nvPr/>
              </p:nvSpPr>
              <p:spPr>
                <a:xfrm>
                  <a:off x="1449759" y="2198024"/>
                  <a:ext cx="54000" cy="54699"/>
                </a:xfrm>
                <a:prstGeom prst="ellipse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5" name="วงรี 104"/>
                <p:cNvSpPr/>
                <p:nvPr/>
              </p:nvSpPr>
              <p:spPr>
                <a:xfrm>
                  <a:off x="1476213" y="1696393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  <p:sp>
              <p:nvSpPr>
                <p:cNvPr id="106" name="วงรี 105"/>
                <p:cNvSpPr/>
                <p:nvPr/>
              </p:nvSpPr>
              <p:spPr>
                <a:xfrm>
                  <a:off x="2305814" y="1965922"/>
                  <a:ext cx="54000" cy="54699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3733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FC Onigiri Outline"/>
                    <a:ea typeface="+mn-ea"/>
                    <a:cs typeface="FC Onigiri Outline"/>
                  </a:endParaRPr>
                </a:p>
              </p:txBody>
            </p:sp>
          </p:grpSp>
          <p:sp>
            <p:nvSpPr>
              <p:cNvPr id="99" name="TextBox 98"/>
              <p:cNvSpPr txBox="1"/>
              <p:nvPr/>
            </p:nvSpPr>
            <p:spPr>
              <a:xfrm rot="13598869">
                <a:off x="8014746" y="141920"/>
                <a:ext cx="272912" cy="406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33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8064A2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FC Onigiri Outline"/>
                  </a:rPr>
                  <a:t>+</a:t>
                </a:r>
                <a:endParaRPr kumimoji="0" lang="th-TH" sz="3733" b="0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FC Onigiri Outline"/>
                </a:endParaRPr>
              </a:p>
            </p:txBody>
          </p:sp>
        </p:grp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967541" y="2906713"/>
            <a:ext cx="8360591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  <a:latin typeface="can_NongAor" pitchFamily="2" charset="0"/>
                <a:cs typeface="can_NongAor" pitchFamily="2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pic>
        <p:nvPicPr>
          <p:cNvPr id="107" name="รูปภาพ 10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4"/>
            <a:ext cx="1549808" cy="135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8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สี่เหลี่ยมผืนผ้า 7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45" name="กลุ่ม 44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6" name="บวก 45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วงรี 56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" name="กลุ่ม 8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0" name="กลุ่ม 9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4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กลุ่ม 10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2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7600" y="237288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8" name="เมฆ 57"/>
          <p:cNvSpPr/>
          <p:nvPr userDrawn="1"/>
        </p:nvSpPr>
        <p:spPr>
          <a:xfrm rot="20459731">
            <a:off x="-1667293" y="-1319217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9" name="กลุ่ม 58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60" name="วงรี 5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4" name="กลุ่ม 63"/>
          <p:cNvGrpSpPr/>
          <p:nvPr userDrawn="1"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65" name="เมฆ 64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6" name="รูปภาพ 6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67" name="รูปภาพ 6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</p:grpSp>
      <p:pic>
        <p:nvPicPr>
          <p:cNvPr id="68" name="รูปภาพ 6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" y="356143"/>
            <a:ext cx="1638703" cy="1433864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9" name="กลุ่ม 68"/>
          <p:cNvGrpSpPr/>
          <p:nvPr userDrawn="1"/>
        </p:nvGrpSpPr>
        <p:grpSpPr>
          <a:xfrm rot="15225443">
            <a:off x="-1834552" y="5276198"/>
            <a:ext cx="4005304" cy="2900781"/>
            <a:chOff x="-1201710" y="3007086"/>
            <a:chExt cx="3003978" cy="2175586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0" name="เมฆ 69"/>
            <p:cNvSpPr/>
            <p:nvPr/>
          </p:nvSpPr>
          <p:spPr>
            <a:xfrm rot="20459731">
              <a:off x="-1201710" y="3007086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1" name="รูปภาพ 7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835" y="4637363"/>
              <a:ext cx="250890" cy="269338"/>
            </a:xfrm>
            <a:prstGeom prst="rect">
              <a:avLst/>
            </a:prstGeom>
          </p:spPr>
        </p:pic>
        <p:pic>
          <p:nvPicPr>
            <p:cNvPr id="72" name="รูปภาพ 7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795654" y="4158821"/>
              <a:ext cx="325391" cy="361638"/>
            </a:xfrm>
            <a:prstGeom prst="rect">
              <a:avLst/>
            </a:prstGeom>
          </p:spPr>
        </p:pic>
      </p:grp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932723"/>
            <a:ext cx="10972800" cy="1143000"/>
          </a:xfrm>
        </p:spPr>
        <p:txBody>
          <a:bodyPr/>
          <a:lstStyle>
            <a:lvl1pPr>
              <a:defRPr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pic>
        <p:nvPicPr>
          <p:cNvPr id="73" name="Picture 7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กลุ่ม 42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6" name="สี่เหลี่ยมผืนผ้า 5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7" name="กลุ่ม 6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8" name="กลุ่ม 7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22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กลุ่ม 8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10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57" name="กลุ่ม 56"/>
          <p:cNvGrpSpPr/>
          <p:nvPr userDrawn="1"/>
        </p:nvGrpSpPr>
        <p:grpSpPr>
          <a:xfrm>
            <a:off x="391992" y="6180880"/>
            <a:ext cx="3015709" cy="600000"/>
            <a:chOff x="3289945" y="3405879"/>
            <a:chExt cx="2261782" cy="450000"/>
          </a:xfrm>
        </p:grpSpPr>
        <p:sp>
          <p:nvSpPr>
            <p:cNvPr id="58" name="วงรี 57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0" name="วงรี 59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1" name="วงรี 60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2" name="กลุ่ม 61"/>
          <p:cNvGrpSpPr/>
          <p:nvPr userDrawn="1"/>
        </p:nvGrpSpPr>
        <p:grpSpPr>
          <a:xfrm>
            <a:off x="589343" y="1814904"/>
            <a:ext cx="2434316" cy="3955355"/>
            <a:chOff x="442007" y="1361178"/>
            <a:chExt cx="1825737" cy="2966516"/>
          </a:xfrm>
        </p:grpSpPr>
        <p:sp>
          <p:nvSpPr>
            <p:cNvPr id="63" name="สี่เหลี่ยมผืนผ้ามุมมน 62"/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สี่เหลี่ยมผืนผ้ามุมมน 63"/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5" name="กลุ่ม 64"/>
          <p:cNvGrpSpPr/>
          <p:nvPr userDrawn="1"/>
        </p:nvGrpSpPr>
        <p:grpSpPr>
          <a:xfrm>
            <a:off x="3431879" y="1814904"/>
            <a:ext cx="2425656" cy="3955355"/>
            <a:chOff x="2573909" y="1361178"/>
            <a:chExt cx="1819242" cy="2966516"/>
          </a:xfrm>
        </p:grpSpPr>
        <p:sp>
          <p:nvSpPr>
            <p:cNvPr id="66" name="สี่เหลี่ยมผืนผ้ามุมมน 65"/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7" name="สี่เหลี่ยมผืนผ้ามุมมน 66"/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68" name="กลุ่ม 67"/>
          <p:cNvGrpSpPr/>
          <p:nvPr userDrawn="1"/>
        </p:nvGrpSpPr>
        <p:grpSpPr>
          <a:xfrm>
            <a:off x="6274415" y="1814904"/>
            <a:ext cx="2416996" cy="3955355"/>
            <a:chOff x="4705811" y="1361178"/>
            <a:chExt cx="1812747" cy="2966516"/>
          </a:xfrm>
        </p:grpSpPr>
        <p:sp>
          <p:nvSpPr>
            <p:cNvPr id="69" name="สี่เหลี่ยมผืนผ้ามุมมน 68"/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0" name="สี่เหลี่ยมผืนผ้ามุมมน 69"/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1" name="กลุ่ม 70"/>
          <p:cNvGrpSpPr/>
          <p:nvPr userDrawn="1"/>
        </p:nvGrpSpPr>
        <p:grpSpPr>
          <a:xfrm>
            <a:off x="9116951" y="1814904"/>
            <a:ext cx="2408335" cy="3962739"/>
            <a:chOff x="6837713" y="1361178"/>
            <a:chExt cx="1806251" cy="2972054"/>
          </a:xfrm>
        </p:grpSpPr>
        <p:sp>
          <p:nvSpPr>
            <p:cNvPr id="72" name="สี่เหลี่ยมผืนผ้ามุมมน 71"/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73" name="สี่เหลี่ยมผืนผ้ามุมมน 72"/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74" name="กลุ่ม 73"/>
          <p:cNvGrpSpPr/>
          <p:nvPr userDrawn="1"/>
        </p:nvGrpSpPr>
        <p:grpSpPr>
          <a:xfrm flipV="1">
            <a:off x="-244895" y="-2331640"/>
            <a:ext cx="13038619" cy="3012999"/>
            <a:chOff x="-405164" y="4638485"/>
            <a:chExt cx="9778964" cy="2259749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sp>
          <p:nvSpPr>
            <p:cNvPr id="75" name="เมฆ 74"/>
            <p:cNvSpPr/>
            <p:nvPr/>
          </p:nvSpPr>
          <p:spPr>
            <a:xfrm rot="489113">
              <a:off x="-405164" y="4642632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6" name="รูปภาพ 7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33864" flipV="1">
              <a:off x="1961800" y="4732356"/>
              <a:ext cx="310808" cy="499996"/>
            </a:xfrm>
            <a:prstGeom prst="rect">
              <a:avLst/>
            </a:prstGeom>
          </p:spPr>
        </p:pic>
        <p:sp>
          <p:nvSpPr>
            <p:cNvPr id="77" name="เมฆ 76"/>
            <p:cNvSpPr/>
            <p:nvPr/>
          </p:nvSpPr>
          <p:spPr>
            <a:xfrm>
              <a:off x="6369822" y="4638485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78" name="รูปภาพ 7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62472" flipH="1" flipV="1">
              <a:off x="6548384" y="4682270"/>
              <a:ext cx="379045" cy="523443"/>
            </a:xfrm>
            <a:prstGeom prst="rect">
              <a:avLst/>
            </a:prstGeom>
          </p:spPr>
        </p:pic>
        <p:sp>
          <p:nvSpPr>
            <p:cNvPr id="79" name="เมฆ 78"/>
            <p:cNvSpPr/>
            <p:nvPr/>
          </p:nvSpPr>
          <p:spPr>
            <a:xfrm rot="251312">
              <a:off x="174903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0" name="รูปภาพ 7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44285" flipH="1" flipV="1">
              <a:off x="4212852" y="4688399"/>
              <a:ext cx="327561" cy="381162"/>
            </a:xfrm>
            <a:prstGeom prst="rect">
              <a:avLst/>
            </a:prstGeom>
          </p:spPr>
        </p:pic>
        <p:sp>
          <p:nvSpPr>
            <p:cNvPr id="81" name="เมฆ 80"/>
            <p:cNvSpPr/>
            <p:nvPr/>
          </p:nvSpPr>
          <p:spPr>
            <a:xfrm rot="621615">
              <a:off x="3986711" y="4676699"/>
              <a:ext cx="3003978" cy="2221535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82" name="รูปภาพ 8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442195" y="4878980"/>
              <a:ext cx="186025" cy="206747"/>
            </a:xfrm>
            <a:prstGeom prst="rect">
              <a:avLst/>
            </a:prstGeom>
          </p:spPr>
        </p:pic>
        <p:pic>
          <p:nvPicPr>
            <p:cNvPr id="83" name="รูปภาพ 8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4793" y="4766416"/>
              <a:ext cx="207247" cy="222486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8768" y="4910457"/>
              <a:ext cx="207247" cy="222486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2584042" y="4644281"/>
              <a:ext cx="279890" cy="311068"/>
            </a:xfrm>
            <a:prstGeom prst="rect">
              <a:avLst/>
            </a:prstGeom>
          </p:spPr>
        </p:pic>
        <p:pic>
          <p:nvPicPr>
            <p:cNvPr id="86" name="รูปภาพ 8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511" y="4840371"/>
              <a:ext cx="207247" cy="222486"/>
            </a:xfrm>
            <a:prstGeom prst="rect">
              <a:avLst/>
            </a:prstGeom>
          </p:spPr>
        </p:pic>
      </p:grpSp>
      <p:pic>
        <p:nvPicPr>
          <p:cNvPr id="87" name="รูปภาพ 86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24372" flipH="1">
            <a:off x="-388979" y="-327259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pic>
        <p:nvPicPr>
          <p:cNvPr id="88" name="รูปภาพ 8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898" y="5822424"/>
            <a:ext cx="1718201" cy="1062960"/>
          </a:xfrm>
          <a:prstGeom prst="rect">
            <a:avLst/>
          </a:prstGeom>
          <a:effectLst>
            <a:outerShdw blurRad="50800" dist="25400" dir="10800000" algn="r" rotWithShape="0">
              <a:schemeClr val="accent4">
                <a:alpha val="40000"/>
              </a:schemeClr>
            </a:outerShdw>
          </a:effectLst>
        </p:spPr>
      </p:pic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9343" y="510784"/>
            <a:ext cx="10972800" cy="1143000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grpSp>
        <p:nvGrpSpPr>
          <p:cNvPr id="44" name="กลุ่ม 43"/>
          <p:cNvGrpSpPr/>
          <p:nvPr userDrawn="1"/>
        </p:nvGrpSpPr>
        <p:grpSpPr>
          <a:xfrm>
            <a:off x="431371" y="1360557"/>
            <a:ext cx="11213005" cy="4826528"/>
            <a:chOff x="323528" y="1020418"/>
            <a:chExt cx="8409754" cy="3619896"/>
          </a:xfrm>
        </p:grpSpPr>
        <p:sp>
          <p:nvSpPr>
            <p:cNvPr id="45" name="บวก 44"/>
            <p:cNvSpPr/>
            <p:nvPr userDrawn="1"/>
          </p:nvSpPr>
          <p:spPr>
            <a:xfrm rot="20706355">
              <a:off x="2718318" y="102041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6" name="บวก 45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7" name="บวก 46"/>
            <p:cNvSpPr/>
            <p:nvPr userDrawn="1"/>
          </p:nvSpPr>
          <p:spPr>
            <a:xfrm rot="4506355">
              <a:off x="6608153" y="3236369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8" name="บวก 47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วงรี 48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วงรี 49"/>
            <p:cNvSpPr/>
            <p:nvPr userDrawn="1"/>
          </p:nvSpPr>
          <p:spPr>
            <a:xfrm>
              <a:off x="7142612" y="444395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วงรี 50"/>
            <p:cNvSpPr/>
            <p:nvPr userDrawn="1"/>
          </p:nvSpPr>
          <p:spPr>
            <a:xfrm>
              <a:off x="2318076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สามเหลี่ยมหน้าจั่ว 51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สามเหลี่ยมหน้าจั่ว 52"/>
            <p:cNvSpPr/>
            <p:nvPr userDrawn="1"/>
          </p:nvSpPr>
          <p:spPr>
            <a:xfrm rot="1783205">
              <a:off x="4103960" y="4532314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สามเหลี่ยมหน้าจั่ว 53"/>
            <p:cNvSpPr/>
            <p:nvPr userDrawn="1"/>
          </p:nvSpPr>
          <p:spPr>
            <a:xfrm rot="19585674">
              <a:off x="4443146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 rot="19590220">
              <a:off x="8625282" y="266459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วงรี 55"/>
            <p:cNvSpPr/>
            <p:nvPr userDrawn="1"/>
          </p:nvSpPr>
          <p:spPr>
            <a:xfrm>
              <a:off x="323528" y="132602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89" name="บวก 88"/>
          <p:cNvSpPr/>
          <p:nvPr userDrawn="1"/>
        </p:nvSpPr>
        <p:spPr>
          <a:xfrm rot="4506355">
            <a:off x="3146242" y="3355053"/>
            <a:ext cx="215029" cy="220305"/>
          </a:xfrm>
          <a:prstGeom prst="mathPlus">
            <a:avLst>
              <a:gd name="adj1" fmla="val 11104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90" name="Picture 89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68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กลุ่ม 91"/>
          <p:cNvGrpSpPr/>
          <p:nvPr userDrawn="1"/>
        </p:nvGrpSpPr>
        <p:grpSpPr>
          <a:xfrm>
            <a:off x="335359" y="356659"/>
            <a:ext cx="11425271" cy="6124221"/>
            <a:chOff x="251519" y="267494"/>
            <a:chExt cx="8568953" cy="4593166"/>
          </a:xfrm>
        </p:grpSpPr>
        <p:sp>
          <p:nvSpPr>
            <p:cNvPr id="93" name="สี่เหลี่ยมผืนผ้า 92"/>
            <p:cNvSpPr/>
            <p:nvPr userDrawn="1"/>
          </p:nvSpPr>
          <p:spPr>
            <a:xfrm>
              <a:off x="251520" y="267494"/>
              <a:ext cx="8568952" cy="4593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grpSp>
          <p:nvGrpSpPr>
            <p:cNvPr id="94" name="กลุ่ม 93"/>
            <p:cNvGrpSpPr/>
            <p:nvPr userDrawn="1"/>
          </p:nvGrpSpPr>
          <p:grpSpPr>
            <a:xfrm>
              <a:off x="251519" y="267494"/>
              <a:ext cx="8568953" cy="4593166"/>
              <a:chOff x="-29030" y="17128"/>
              <a:chExt cx="9151241" cy="5109244"/>
            </a:xfrm>
          </p:grpSpPr>
          <p:grpSp>
            <p:nvGrpSpPr>
              <p:cNvPr id="95" name="กลุ่ม 94"/>
              <p:cNvGrpSpPr/>
              <p:nvPr/>
            </p:nvGrpSpPr>
            <p:grpSpPr>
              <a:xfrm>
                <a:off x="187436" y="17128"/>
                <a:ext cx="8652652" cy="5109244"/>
                <a:chOff x="187436" y="17128"/>
                <a:chExt cx="8652652" cy="5109244"/>
              </a:xfrm>
            </p:grpSpPr>
            <p:cxnSp>
              <p:nvCxnSpPr>
                <p:cNvPr id="109" name="Straight Connector 20"/>
                <p:cNvCxnSpPr/>
                <p:nvPr/>
              </p:nvCxnSpPr>
              <p:spPr>
                <a:xfrm>
                  <a:off x="408113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21"/>
                <p:cNvCxnSpPr/>
                <p:nvPr/>
              </p:nvCxnSpPr>
              <p:spPr>
                <a:xfrm>
                  <a:off x="451376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22"/>
                <p:cNvCxnSpPr/>
                <p:nvPr/>
              </p:nvCxnSpPr>
              <p:spPr>
                <a:xfrm>
                  <a:off x="494639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23"/>
                <p:cNvCxnSpPr/>
                <p:nvPr/>
              </p:nvCxnSpPr>
              <p:spPr>
                <a:xfrm>
                  <a:off x="537903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24"/>
                <p:cNvCxnSpPr/>
                <p:nvPr/>
              </p:nvCxnSpPr>
              <p:spPr>
                <a:xfrm>
                  <a:off x="581166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25"/>
                <p:cNvCxnSpPr/>
                <p:nvPr/>
              </p:nvCxnSpPr>
              <p:spPr>
                <a:xfrm>
                  <a:off x="624429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26"/>
                <p:cNvCxnSpPr/>
                <p:nvPr/>
              </p:nvCxnSpPr>
              <p:spPr>
                <a:xfrm>
                  <a:off x="667693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27"/>
                <p:cNvCxnSpPr/>
                <p:nvPr/>
              </p:nvCxnSpPr>
              <p:spPr>
                <a:xfrm>
                  <a:off x="710956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28"/>
                <p:cNvCxnSpPr/>
                <p:nvPr/>
              </p:nvCxnSpPr>
              <p:spPr>
                <a:xfrm>
                  <a:off x="754219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Connector 38"/>
                <p:cNvCxnSpPr/>
                <p:nvPr/>
              </p:nvCxnSpPr>
              <p:spPr>
                <a:xfrm>
                  <a:off x="797483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39"/>
                <p:cNvCxnSpPr/>
                <p:nvPr/>
              </p:nvCxnSpPr>
              <p:spPr>
                <a:xfrm>
                  <a:off x="8407463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40"/>
                <p:cNvCxnSpPr/>
                <p:nvPr/>
              </p:nvCxnSpPr>
              <p:spPr>
                <a:xfrm>
                  <a:off x="884008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41"/>
                <p:cNvCxnSpPr/>
                <p:nvPr/>
              </p:nvCxnSpPr>
              <p:spPr>
                <a:xfrm>
                  <a:off x="1052702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42"/>
                <p:cNvCxnSpPr/>
                <p:nvPr/>
              </p:nvCxnSpPr>
              <p:spPr>
                <a:xfrm>
                  <a:off x="1485335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43"/>
                <p:cNvCxnSpPr/>
                <p:nvPr/>
              </p:nvCxnSpPr>
              <p:spPr>
                <a:xfrm>
                  <a:off x="1917968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Connector 44"/>
                <p:cNvCxnSpPr/>
                <p:nvPr/>
              </p:nvCxnSpPr>
              <p:spPr>
                <a:xfrm>
                  <a:off x="2350601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Straight Connector 45"/>
                <p:cNvCxnSpPr/>
                <p:nvPr/>
              </p:nvCxnSpPr>
              <p:spPr>
                <a:xfrm>
                  <a:off x="2783234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Connector 46"/>
                <p:cNvCxnSpPr/>
                <p:nvPr/>
              </p:nvCxnSpPr>
              <p:spPr>
                <a:xfrm>
                  <a:off x="3215867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47"/>
                <p:cNvCxnSpPr/>
                <p:nvPr/>
              </p:nvCxnSpPr>
              <p:spPr>
                <a:xfrm>
                  <a:off x="3648500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Straight Connector 49"/>
                <p:cNvCxnSpPr/>
                <p:nvPr/>
              </p:nvCxnSpPr>
              <p:spPr>
                <a:xfrm>
                  <a:off x="187436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50"/>
                <p:cNvCxnSpPr/>
                <p:nvPr/>
              </p:nvCxnSpPr>
              <p:spPr>
                <a:xfrm>
                  <a:off x="620069" y="17128"/>
                  <a:ext cx="0" cy="5109244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กลุ่ม 95"/>
              <p:cNvGrpSpPr/>
              <p:nvPr/>
            </p:nvGrpSpPr>
            <p:grpSpPr>
              <a:xfrm>
                <a:off x="-29030" y="263553"/>
                <a:ext cx="9151241" cy="4703748"/>
                <a:chOff x="-29030" y="263553"/>
                <a:chExt cx="9151241" cy="4703748"/>
              </a:xfrm>
            </p:grpSpPr>
            <p:cxnSp>
              <p:nvCxnSpPr>
                <p:cNvPr id="97" name="Straight Connector 60"/>
                <p:cNvCxnSpPr/>
                <p:nvPr/>
              </p:nvCxnSpPr>
              <p:spPr>
                <a:xfrm rot="16200000">
                  <a:off x="4546591" y="-2601616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53"/>
                <p:cNvCxnSpPr/>
                <p:nvPr/>
              </p:nvCxnSpPr>
              <p:spPr>
                <a:xfrm rot="16200000">
                  <a:off x="4546591" y="39168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54"/>
                <p:cNvCxnSpPr/>
                <p:nvPr/>
              </p:nvCxnSpPr>
              <p:spPr>
                <a:xfrm rot="16200000">
                  <a:off x="4546591" y="-3593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Straight Connector 55"/>
                <p:cNvCxnSpPr/>
                <p:nvPr/>
              </p:nvCxnSpPr>
              <p:spPr>
                <a:xfrm rot="16200000">
                  <a:off x="4546591" y="-463551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56"/>
                <p:cNvCxnSpPr/>
                <p:nvPr/>
              </p:nvCxnSpPr>
              <p:spPr>
                <a:xfrm rot="16200000">
                  <a:off x="4546591" y="-891164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57"/>
                <p:cNvCxnSpPr/>
                <p:nvPr/>
              </p:nvCxnSpPr>
              <p:spPr>
                <a:xfrm rot="16200000">
                  <a:off x="4546591" y="-1318777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58"/>
                <p:cNvCxnSpPr/>
                <p:nvPr/>
              </p:nvCxnSpPr>
              <p:spPr>
                <a:xfrm rot="16200000">
                  <a:off x="4546591" y="-1746390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59"/>
                <p:cNvCxnSpPr/>
                <p:nvPr/>
              </p:nvCxnSpPr>
              <p:spPr>
                <a:xfrm rot="16200000">
                  <a:off x="4546591" y="-2174003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61"/>
                <p:cNvCxnSpPr/>
                <p:nvPr/>
              </p:nvCxnSpPr>
              <p:spPr>
                <a:xfrm rot="16200000">
                  <a:off x="4546591" y="-3029229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62"/>
                <p:cNvCxnSpPr/>
                <p:nvPr/>
              </p:nvCxnSpPr>
              <p:spPr>
                <a:xfrm rot="16200000">
                  <a:off x="4546591" y="-3456842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63"/>
                <p:cNvCxnSpPr/>
                <p:nvPr/>
              </p:nvCxnSpPr>
              <p:spPr>
                <a:xfrm rot="16200000">
                  <a:off x="4546591" y="-3884455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64"/>
                <p:cNvCxnSpPr/>
                <p:nvPr/>
              </p:nvCxnSpPr>
              <p:spPr>
                <a:xfrm rot="16200000">
                  <a:off x="4546591" y="-4312068"/>
                  <a:ext cx="0" cy="9151241"/>
                </a:xfrm>
                <a:prstGeom prst="line">
                  <a:avLst/>
                </a:prstGeom>
                <a:ln>
                  <a:solidFill>
                    <a:schemeClr val="accent4">
                      <a:lumMod val="60000"/>
                      <a:lumOff val="40000"/>
                      <a:alpha val="68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30" name="กลุ่ม 129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0" name="บวก 79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1" name="บวก 80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2" name="บวก 81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3" name="บวก 82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4" name="วงรี 83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5" name="วงรี 84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6" name="วงรี 85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7" name="สามเหลี่ยมหน้าจั่ว 86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สามเหลี่ยมหน้าจั่ว 87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สามเหลี่ยมหน้าจั่ว 88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สามเหลี่ยมหน้าจั่ว 89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4" name="กลุ่ม 143"/>
          <p:cNvGrpSpPr/>
          <p:nvPr userDrawn="1"/>
        </p:nvGrpSpPr>
        <p:grpSpPr>
          <a:xfrm>
            <a:off x="8618771" y="68627"/>
            <a:ext cx="3015709" cy="600000"/>
            <a:chOff x="3289945" y="3405879"/>
            <a:chExt cx="2261782" cy="450000"/>
          </a:xfrm>
        </p:grpSpPr>
        <p:sp>
          <p:nvSpPr>
            <p:cNvPr id="145" name="วงรี 144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6" name="วงรี 145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7" name="วงรี 146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48" name="วงรี 147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49" name="กลุ่ม 148"/>
          <p:cNvGrpSpPr/>
          <p:nvPr userDrawn="1"/>
        </p:nvGrpSpPr>
        <p:grpSpPr>
          <a:xfrm>
            <a:off x="9608752" y="4039910"/>
            <a:ext cx="4005304" cy="4633580"/>
            <a:chOff x="7206564" y="3029932"/>
            <a:chExt cx="3003978" cy="3475185"/>
          </a:xfrm>
        </p:grpSpPr>
        <p:pic>
          <p:nvPicPr>
            <p:cNvPr id="150" name="รูปภาพ 14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6751" y="3029932"/>
              <a:ext cx="1627664" cy="1846073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sp>
          <p:nvSpPr>
            <p:cNvPr id="151" name="เมฆ 150"/>
            <p:cNvSpPr/>
            <p:nvPr/>
          </p:nvSpPr>
          <p:spPr>
            <a:xfrm rot="20279911">
              <a:off x="7206564" y="4329531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52" name="รูปภาพ 15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646338" y="4391917"/>
              <a:ext cx="380089" cy="404611"/>
            </a:xfrm>
            <a:prstGeom prst="rect">
              <a:avLst/>
            </a:prstGeom>
          </p:spPr>
        </p:pic>
        <p:pic>
          <p:nvPicPr>
            <p:cNvPr id="153" name="รูปภาพ 1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0180">
              <a:off x="8087453" y="4786043"/>
              <a:ext cx="250890" cy="269338"/>
            </a:xfrm>
            <a:prstGeom prst="rect">
              <a:avLst/>
            </a:prstGeom>
          </p:spPr>
        </p:pic>
      </p:grpSp>
      <p:grpSp>
        <p:nvGrpSpPr>
          <p:cNvPr id="154" name="กลุ่ม 153"/>
          <p:cNvGrpSpPr/>
          <p:nvPr userDrawn="1"/>
        </p:nvGrpSpPr>
        <p:grpSpPr>
          <a:xfrm>
            <a:off x="-1834552" y="5072711"/>
            <a:ext cx="4005304" cy="3268891"/>
            <a:chOff x="-1375914" y="3804533"/>
            <a:chExt cx="3003978" cy="2451668"/>
          </a:xfrm>
        </p:grpSpPr>
        <p:grpSp>
          <p:nvGrpSpPr>
            <p:cNvPr id="155" name="กลุ่ม 154"/>
            <p:cNvGrpSpPr/>
            <p:nvPr/>
          </p:nvGrpSpPr>
          <p:grpSpPr>
            <a:xfrm rot="179820" flipH="1">
              <a:off x="-1375914" y="4080615"/>
              <a:ext cx="3003978" cy="2175586"/>
              <a:chOff x="7569120" y="4314392"/>
              <a:chExt cx="3003978" cy="2175586"/>
            </a:xfr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grpSpPr>
          <p:sp>
            <p:nvSpPr>
              <p:cNvPr id="157" name="เมฆ 156"/>
              <p:cNvSpPr/>
              <p:nvPr/>
            </p:nvSpPr>
            <p:spPr>
              <a:xfrm rot="20459731">
                <a:off x="7569120" y="4314392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58" name="รูปภาพ 15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60099" y="4448921"/>
                <a:ext cx="282531" cy="300759"/>
              </a:xfrm>
              <a:prstGeom prst="rect">
                <a:avLst/>
              </a:prstGeom>
            </p:spPr>
          </p:pic>
          <p:pic>
            <p:nvPicPr>
              <p:cNvPr id="159" name="รูปภาพ 158"/>
              <p:cNvPicPr>
                <a:picLocks noChangeAspect="1"/>
              </p:cNvPicPr>
              <p:nvPr/>
            </p:nvPicPr>
            <p:blipFill>
              <a:blip r:embed="rId4" cstate="print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804" y="5053156"/>
                <a:ext cx="250890" cy="269338"/>
              </a:xfrm>
              <a:prstGeom prst="rect">
                <a:avLst/>
              </a:prstGeom>
            </p:spPr>
          </p:pic>
        </p:grpSp>
        <p:pic>
          <p:nvPicPr>
            <p:cNvPr id="156" name="รูปภาพ 1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5" y="3804533"/>
              <a:ext cx="1171456" cy="1177170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grpSp>
        <p:nvGrpSpPr>
          <p:cNvPr id="160" name="กลุ่ม 159"/>
          <p:cNvGrpSpPr/>
          <p:nvPr userDrawn="1"/>
        </p:nvGrpSpPr>
        <p:grpSpPr>
          <a:xfrm>
            <a:off x="-1447992" y="-1450391"/>
            <a:ext cx="4533125" cy="2900781"/>
            <a:chOff x="-1085994" y="-1087793"/>
            <a:chExt cx="3399844" cy="2175586"/>
          </a:xfrm>
        </p:grpSpPr>
        <p:grpSp>
          <p:nvGrpSpPr>
            <p:cNvPr id="161" name="กลุ่ม 160"/>
            <p:cNvGrpSpPr/>
            <p:nvPr/>
          </p:nvGrpSpPr>
          <p:grpSpPr>
            <a:xfrm>
              <a:off x="-1085994" y="-1087793"/>
              <a:ext cx="3003978" cy="2175586"/>
              <a:chOff x="-1085994" y="-1087793"/>
              <a:chExt cx="3003978" cy="2175586"/>
            </a:xfrm>
          </p:grpSpPr>
          <p:sp>
            <p:nvSpPr>
              <p:cNvPr id="163" name="เมฆ 162"/>
              <p:cNvSpPr/>
              <p:nvPr/>
            </p:nvSpPr>
            <p:spPr>
              <a:xfrm rot="20459731">
                <a:off x="-1085994" y="-108779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pic>
            <p:nvPicPr>
              <p:cNvPr id="164" name="รูปภาพ 16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75" y="640864"/>
                <a:ext cx="250890" cy="269338"/>
              </a:xfrm>
              <a:prstGeom prst="rect">
                <a:avLst/>
              </a:prstGeom>
            </p:spPr>
          </p:pic>
          <p:pic>
            <p:nvPicPr>
              <p:cNvPr id="165" name="รูปภาพ 16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590898" y="139832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62" name="รูปภาพ 1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5199" y="102860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</p:grpSp>
      <p:sp>
        <p:nvSpPr>
          <p:cNvPr id="167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780795" y="146246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 dirty="0"/>
              <a:t>คลิกเพื่อแก้ไขลักษณะชื่อเรื่องรองต้นแบบ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175123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สี่เหลี่ยมผืนผ้า 9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11" name="กลุ่ม 10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12" name="กลุ่ม 11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26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กลุ่ม 12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14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0" name="กลุ่ม 59"/>
          <p:cNvGrpSpPr/>
          <p:nvPr userDrawn="1"/>
        </p:nvGrpSpPr>
        <p:grpSpPr>
          <a:xfrm>
            <a:off x="417020" y="56659"/>
            <a:ext cx="3015709" cy="600000"/>
            <a:chOff x="3289945" y="3405879"/>
            <a:chExt cx="2261782" cy="450000"/>
          </a:xfrm>
        </p:grpSpPr>
        <p:sp>
          <p:nvSpPr>
            <p:cNvPr id="61" name="วงรี 60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2" name="วงรี 61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3" name="วงรี 62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64" name="วงรี 63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65" name="เมฆ 64"/>
          <p:cNvSpPr/>
          <p:nvPr userDrawn="1"/>
        </p:nvSpPr>
        <p:spPr>
          <a:xfrm rot="18660748" flipH="1">
            <a:off x="9974905" y="503048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algn="b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pic>
        <p:nvPicPr>
          <p:cNvPr id="66" name="รูปภาพ 6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76418" y="5240623"/>
            <a:ext cx="1561941" cy="1569560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grpSp>
        <p:nvGrpSpPr>
          <p:cNvPr id="67" name="กลุ่ม 66"/>
          <p:cNvGrpSpPr/>
          <p:nvPr userDrawn="1"/>
        </p:nvGrpSpPr>
        <p:grpSpPr>
          <a:xfrm>
            <a:off x="10189347" y="-1498904"/>
            <a:ext cx="4005304" cy="2900781"/>
            <a:chOff x="7642010" y="-1124178"/>
            <a:chExt cx="3003978" cy="2175586"/>
          </a:xfrm>
        </p:grpSpPr>
        <p:sp>
          <p:nvSpPr>
            <p:cNvPr id="68" name="เมฆ 67"/>
            <p:cNvSpPr/>
            <p:nvPr/>
          </p:nvSpPr>
          <p:spPr>
            <a:xfrm rot="13012439" flipH="1">
              <a:off x="7642010" y="-112417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13500000" algn="b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69" name="รูปภาพ 6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70" name="รูปภาพ 6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657777" y="352276"/>
              <a:ext cx="325391" cy="361638"/>
            </a:xfrm>
            <a:prstGeom prst="rect">
              <a:avLst/>
            </a:prstGeom>
          </p:spPr>
        </p:pic>
      </p:grpSp>
      <p:grpSp>
        <p:nvGrpSpPr>
          <p:cNvPr id="71" name="กลุ่ม 70"/>
          <p:cNvGrpSpPr/>
          <p:nvPr userDrawn="1"/>
        </p:nvGrpSpPr>
        <p:grpSpPr>
          <a:xfrm>
            <a:off x="26940" y="5439264"/>
            <a:ext cx="1718201" cy="1446121"/>
            <a:chOff x="20204" y="4079447"/>
            <a:chExt cx="1288651" cy="1084591"/>
          </a:xfrm>
        </p:grpSpPr>
        <p:pic>
          <p:nvPicPr>
            <p:cNvPr id="72" name="รูปภาพ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04" y="4366818"/>
              <a:ext cx="1288651" cy="797220"/>
            </a:xfrm>
            <a:prstGeom prst="rect">
              <a:avLst/>
            </a:prstGeom>
            <a:effectLst>
              <a:outerShdw blurRad="50800" dist="25400" dir="10800000" algn="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73" name="รูปภาพ 7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322589" y="4079447"/>
              <a:ext cx="263243" cy="292567"/>
            </a:xfrm>
            <a:prstGeom prst="rect">
              <a:avLst/>
            </a:prstGeom>
          </p:spPr>
        </p:pic>
      </p:grpSp>
      <p:grpSp>
        <p:nvGrpSpPr>
          <p:cNvPr id="47" name="กลุ่ม 46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48" name="บวก 47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49" name="บวก 48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0" name="บวก 49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1" name="บวก 50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2" name="วงรี 51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3" name="วงรี 52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4" name="วงรี 53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5" name="สามเหลี่ยมหน้าจั่ว 54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6" name="สามเหลี่ยมหน้าจั่ว 55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7" name="สามเหลี่ยมหน้าจั่ว 56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8" name="สามเหลี่ยมหน้าจั่ว 57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59" name="วงรี 58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</p:spTree>
    <p:extLst>
      <p:ext uri="{BB962C8B-B14F-4D97-AF65-F5344CB8AC3E}">
        <p14:creationId xmlns:p14="http://schemas.microsoft.com/office/powerpoint/2010/main" val="261283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สี่เหลี่ยมผืนผ้า 47"/>
          <p:cNvSpPr/>
          <p:nvPr userDrawn="1"/>
        </p:nvSpPr>
        <p:spPr>
          <a:xfrm>
            <a:off x="0" y="-24662"/>
            <a:ext cx="12192000" cy="688266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sp>
        <p:nvSpPr>
          <p:cNvPr id="49" name="สี่เหลี่ยมผืนผ้า 48"/>
          <p:cNvSpPr/>
          <p:nvPr userDrawn="1"/>
        </p:nvSpPr>
        <p:spPr>
          <a:xfrm>
            <a:off x="335360" y="356659"/>
            <a:ext cx="11425269" cy="6124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37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C Onigiri Outline"/>
              <a:ea typeface="+mn-ea"/>
              <a:cs typeface="FC Onigiri Outline"/>
            </a:endParaRPr>
          </a:p>
        </p:txBody>
      </p:sp>
      <p:grpSp>
        <p:nvGrpSpPr>
          <p:cNvPr id="50" name="กลุ่ม 49"/>
          <p:cNvGrpSpPr/>
          <p:nvPr userDrawn="1"/>
        </p:nvGrpSpPr>
        <p:grpSpPr>
          <a:xfrm>
            <a:off x="335359" y="356659"/>
            <a:ext cx="11425271" cy="6124221"/>
            <a:chOff x="-29030" y="17128"/>
            <a:chExt cx="9151241" cy="5109244"/>
          </a:xfrm>
        </p:grpSpPr>
        <p:grpSp>
          <p:nvGrpSpPr>
            <p:cNvPr id="51" name="กลุ่ม 50"/>
            <p:cNvGrpSpPr/>
            <p:nvPr/>
          </p:nvGrpSpPr>
          <p:grpSpPr>
            <a:xfrm>
              <a:off x="187436" y="17128"/>
              <a:ext cx="8652652" cy="5109244"/>
              <a:chOff x="187436" y="17128"/>
              <a:chExt cx="8652652" cy="5109244"/>
            </a:xfrm>
          </p:grpSpPr>
          <p:cxnSp>
            <p:nvCxnSpPr>
              <p:cNvPr id="65" name="Straight Connector 20"/>
              <p:cNvCxnSpPr/>
              <p:nvPr/>
            </p:nvCxnSpPr>
            <p:spPr>
              <a:xfrm>
                <a:off x="408113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21"/>
              <p:cNvCxnSpPr/>
              <p:nvPr/>
            </p:nvCxnSpPr>
            <p:spPr>
              <a:xfrm>
                <a:off x="451376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22"/>
              <p:cNvCxnSpPr/>
              <p:nvPr/>
            </p:nvCxnSpPr>
            <p:spPr>
              <a:xfrm>
                <a:off x="494639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23"/>
              <p:cNvCxnSpPr/>
              <p:nvPr/>
            </p:nvCxnSpPr>
            <p:spPr>
              <a:xfrm>
                <a:off x="537903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24"/>
              <p:cNvCxnSpPr/>
              <p:nvPr/>
            </p:nvCxnSpPr>
            <p:spPr>
              <a:xfrm>
                <a:off x="581166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25"/>
              <p:cNvCxnSpPr/>
              <p:nvPr/>
            </p:nvCxnSpPr>
            <p:spPr>
              <a:xfrm>
                <a:off x="624429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26"/>
              <p:cNvCxnSpPr/>
              <p:nvPr/>
            </p:nvCxnSpPr>
            <p:spPr>
              <a:xfrm>
                <a:off x="667693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27"/>
              <p:cNvCxnSpPr/>
              <p:nvPr/>
            </p:nvCxnSpPr>
            <p:spPr>
              <a:xfrm>
                <a:off x="710956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28"/>
              <p:cNvCxnSpPr/>
              <p:nvPr/>
            </p:nvCxnSpPr>
            <p:spPr>
              <a:xfrm>
                <a:off x="754219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/>
              <p:cNvCxnSpPr/>
              <p:nvPr/>
            </p:nvCxnSpPr>
            <p:spPr>
              <a:xfrm>
                <a:off x="797483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39"/>
              <p:cNvCxnSpPr/>
              <p:nvPr/>
            </p:nvCxnSpPr>
            <p:spPr>
              <a:xfrm>
                <a:off x="8407463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40"/>
              <p:cNvCxnSpPr/>
              <p:nvPr/>
            </p:nvCxnSpPr>
            <p:spPr>
              <a:xfrm>
                <a:off x="884008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41"/>
              <p:cNvCxnSpPr/>
              <p:nvPr/>
            </p:nvCxnSpPr>
            <p:spPr>
              <a:xfrm>
                <a:off x="1052702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42"/>
              <p:cNvCxnSpPr/>
              <p:nvPr/>
            </p:nvCxnSpPr>
            <p:spPr>
              <a:xfrm>
                <a:off x="1485335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43"/>
              <p:cNvCxnSpPr/>
              <p:nvPr/>
            </p:nvCxnSpPr>
            <p:spPr>
              <a:xfrm>
                <a:off x="1917968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44"/>
              <p:cNvCxnSpPr/>
              <p:nvPr/>
            </p:nvCxnSpPr>
            <p:spPr>
              <a:xfrm>
                <a:off x="2350601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45"/>
              <p:cNvCxnSpPr/>
              <p:nvPr/>
            </p:nvCxnSpPr>
            <p:spPr>
              <a:xfrm>
                <a:off x="2783234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46"/>
              <p:cNvCxnSpPr/>
              <p:nvPr/>
            </p:nvCxnSpPr>
            <p:spPr>
              <a:xfrm>
                <a:off x="3215867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47"/>
              <p:cNvCxnSpPr/>
              <p:nvPr/>
            </p:nvCxnSpPr>
            <p:spPr>
              <a:xfrm>
                <a:off x="3648500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49"/>
              <p:cNvCxnSpPr/>
              <p:nvPr/>
            </p:nvCxnSpPr>
            <p:spPr>
              <a:xfrm>
                <a:off x="187436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50"/>
              <p:cNvCxnSpPr/>
              <p:nvPr/>
            </p:nvCxnSpPr>
            <p:spPr>
              <a:xfrm>
                <a:off x="620069" y="17128"/>
                <a:ext cx="0" cy="5109244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กลุ่ม 51"/>
            <p:cNvGrpSpPr/>
            <p:nvPr/>
          </p:nvGrpSpPr>
          <p:grpSpPr>
            <a:xfrm>
              <a:off x="-29030" y="263553"/>
              <a:ext cx="9151241" cy="4703748"/>
              <a:chOff x="-29030" y="263553"/>
              <a:chExt cx="9151241" cy="4703748"/>
            </a:xfrm>
          </p:grpSpPr>
          <p:cxnSp>
            <p:nvCxnSpPr>
              <p:cNvPr id="53" name="Straight Connector 60"/>
              <p:cNvCxnSpPr/>
              <p:nvPr/>
            </p:nvCxnSpPr>
            <p:spPr>
              <a:xfrm rot="16200000">
                <a:off x="4546591" y="-2601616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 rot="16200000">
                <a:off x="4546591" y="39168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6200000">
                <a:off x="4546591" y="-3593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>
                <a:off x="4546591" y="-463551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rot="16200000">
                <a:off x="4546591" y="-891164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6200000">
                <a:off x="4546591" y="-1318777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rot="16200000">
                <a:off x="4546591" y="-1746390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rot="16200000">
                <a:off x="4546591" y="-2174003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1"/>
              <p:cNvCxnSpPr/>
              <p:nvPr/>
            </p:nvCxnSpPr>
            <p:spPr>
              <a:xfrm rot="16200000">
                <a:off x="4546591" y="-3029229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2"/>
              <p:cNvCxnSpPr/>
              <p:nvPr/>
            </p:nvCxnSpPr>
            <p:spPr>
              <a:xfrm rot="16200000">
                <a:off x="4546591" y="-3456842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3"/>
              <p:cNvCxnSpPr/>
              <p:nvPr/>
            </p:nvCxnSpPr>
            <p:spPr>
              <a:xfrm rot="16200000">
                <a:off x="4546591" y="-3884455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4"/>
              <p:cNvCxnSpPr/>
              <p:nvPr/>
            </p:nvCxnSpPr>
            <p:spPr>
              <a:xfrm rot="16200000">
                <a:off x="4546591" y="-4312068"/>
                <a:ext cx="0" cy="9151241"/>
              </a:xfrm>
              <a:prstGeom prst="line">
                <a:avLst/>
              </a:prstGeom>
              <a:ln>
                <a:solidFill>
                  <a:schemeClr val="accent4">
                    <a:lumMod val="60000"/>
                    <a:lumOff val="40000"/>
                    <a:alpha val="68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6" name="กลุ่ม 85"/>
          <p:cNvGrpSpPr/>
          <p:nvPr userDrawn="1"/>
        </p:nvGrpSpPr>
        <p:grpSpPr>
          <a:xfrm>
            <a:off x="1295467" y="860648"/>
            <a:ext cx="9957331" cy="4997409"/>
            <a:chOff x="971600" y="645485"/>
            <a:chExt cx="7467998" cy="3748057"/>
          </a:xfrm>
        </p:grpSpPr>
        <p:sp>
          <p:nvSpPr>
            <p:cNvPr id="87" name="บวก 86"/>
            <p:cNvSpPr/>
            <p:nvPr userDrawn="1"/>
          </p:nvSpPr>
          <p:spPr>
            <a:xfrm rot="20706355">
              <a:off x="3438398" y="645485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8" name="บวก 87"/>
            <p:cNvSpPr/>
            <p:nvPr userDrawn="1"/>
          </p:nvSpPr>
          <p:spPr>
            <a:xfrm rot="17093645" flipH="1">
              <a:off x="1006423" y="3326078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89" name="บวก 88"/>
            <p:cNvSpPr/>
            <p:nvPr userDrawn="1"/>
          </p:nvSpPr>
          <p:spPr>
            <a:xfrm rot="4506355">
              <a:off x="5816065" y="4211766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0" name="บวก 89"/>
            <p:cNvSpPr/>
            <p:nvPr userDrawn="1"/>
          </p:nvSpPr>
          <p:spPr>
            <a:xfrm rot="17093645" flipH="1">
              <a:off x="7919191" y="1669894"/>
              <a:ext cx="161272" cy="165229"/>
            </a:xfrm>
            <a:prstGeom prst="mathPlus">
              <a:avLst>
                <a:gd name="adj1" fmla="val 1110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1" name="วงรี 90"/>
            <p:cNvSpPr/>
            <p:nvPr userDrawn="1"/>
          </p:nvSpPr>
          <p:spPr>
            <a:xfrm>
              <a:off x="7121778" y="1059582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2" name="วงรี 91"/>
            <p:cNvSpPr/>
            <p:nvPr userDrawn="1"/>
          </p:nvSpPr>
          <p:spPr>
            <a:xfrm>
              <a:off x="7142612" y="4062326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3" name="วงรี 92"/>
            <p:cNvSpPr/>
            <p:nvPr userDrawn="1"/>
          </p:nvSpPr>
          <p:spPr>
            <a:xfrm>
              <a:off x="2267744" y="408391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4" name="สามเหลี่ยมหน้าจั่ว 93"/>
            <p:cNvSpPr/>
            <p:nvPr userDrawn="1"/>
          </p:nvSpPr>
          <p:spPr>
            <a:xfrm>
              <a:off x="5256088" y="102359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5" name="สามเหลี่ยมหน้าจั่ว 94"/>
            <p:cNvSpPr/>
            <p:nvPr userDrawn="1"/>
          </p:nvSpPr>
          <p:spPr>
            <a:xfrm rot="1783205">
              <a:off x="4103960" y="4285542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6" name="สามเหลี่ยมหน้าจั่ว 95"/>
            <p:cNvSpPr/>
            <p:nvPr userDrawn="1"/>
          </p:nvSpPr>
          <p:spPr>
            <a:xfrm rot="19585674">
              <a:off x="1346802" y="2355726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7" name="สามเหลี่ยมหน้าจั่ว 96"/>
            <p:cNvSpPr/>
            <p:nvPr userDrawn="1"/>
          </p:nvSpPr>
          <p:spPr>
            <a:xfrm rot="19590220">
              <a:off x="8331598" y="2658940"/>
              <a:ext cx="108000" cy="108000"/>
            </a:xfrm>
            <a:prstGeom prst="triangl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98" name="วงรี 97"/>
            <p:cNvSpPr/>
            <p:nvPr userDrawn="1"/>
          </p:nvSpPr>
          <p:spPr>
            <a:xfrm>
              <a:off x="971600" y="1830078"/>
              <a:ext cx="93684" cy="93600"/>
            </a:xfrm>
            <a:prstGeom prst="ellipse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99" name="กลุ่ม 98"/>
          <p:cNvGrpSpPr/>
          <p:nvPr userDrawn="1"/>
        </p:nvGrpSpPr>
        <p:grpSpPr>
          <a:xfrm>
            <a:off x="8701374" y="6180880"/>
            <a:ext cx="3015709" cy="600000"/>
            <a:chOff x="3289945" y="3405879"/>
            <a:chExt cx="2261782" cy="450000"/>
          </a:xfrm>
        </p:grpSpPr>
        <p:sp>
          <p:nvSpPr>
            <p:cNvPr id="100" name="วงรี 99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1" name="วงรี 100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2" name="วงรี 101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103" name="วงรี 102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</p:grpSp>
      <p:grpSp>
        <p:nvGrpSpPr>
          <p:cNvPr id="104" name="กลุ่ม 103"/>
          <p:cNvGrpSpPr/>
          <p:nvPr userDrawn="1"/>
        </p:nvGrpSpPr>
        <p:grpSpPr>
          <a:xfrm>
            <a:off x="9965935" y="-1707059"/>
            <a:ext cx="4005304" cy="2900781"/>
            <a:chOff x="7474451" y="-1280294"/>
            <a:chExt cx="3003978" cy="2175586"/>
          </a:xfrm>
        </p:grpSpPr>
        <p:sp>
          <p:nvSpPr>
            <p:cNvPr id="105" name="เมฆ 104"/>
            <p:cNvSpPr/>
            <p:nvPr/>
          </p:nvSpPr>
          <p:spPr>
            <a:xfrm rot="13496139">
              <a:off x="7474451" y="-128029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06" name="รูปภาพ 10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5410" y="63329"/>
              <a:ext cx="250890" cy="269338"/>
            </a:xfrm>
            <a:prstGeom prst="rect">
              <a:avLst/>
            </a:prstGeom>
          </p:spPr>
        </p:pic>
        <p:pic>
          <p:nvPicPr>
            <p:cNvPr id="107" name="รูปภาพ 106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8769085" y="406136"/>
              <a:ext cx="325391" cy="361638"/>
            </a:xfrm>
            <a:prstGeom prst="rect">
              <a:avLst/>
            </a:prstGeom>
          </p:spPr>
        </p:pic>
      </p:grpSp>
      <p:grpSp>
        <p:nvGrpSpPr>
          <p:cNvPr id="108" name="กลุ่ม 107"/>
          <p:cNvGrpSpPr/>
          <p:nvPr userDrawn="1"/>
        </p:nvGrpSpPr>
        <p:grpSpPr>
          <a:xfrm>
            <a:off x="-1447992" y="5080541"/>
            <a:ext cx="4005304" cy="3572763"/>
            <a:chOff x="-1085994" y="3810406"/>
            <a:chExt cx="3003978" cy="2679572"/>
          </a:xfrm>
        </p:grpSpPr>
        <p:sp>
          <p:nvSpPr>
            <p:cNvPr id="109" name="เมฆ 108"/>
            <p:cNvSpPr/>
            <p:nvPr/>
          </p:nvSpPr>
          <p:spPr>
            <a:xfrm rot="1140269" flipH="1">
              <a:off x="-1085994" y="4314392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9" y="4554189"/>
              <a:ext cx="279821" cy="297874"/>
            </a:xfrm>
            <a:prstGeom prst="rect">
              <a:avLst/>
            </a:prstGeom>
          </p:spPr>
        </p:pic>
        <p:pic>
          <p:nvPicPr>
            <p:cNvPr id="111" name="รูปภาพ 1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64329" flipV="1">
              <a:off x="342292" y="3807205"/>
              <a:ext cx="1312801" cy="1319204"/>
            </a:xfrm>
            <a:prstGeom prst="rect">
              <a:avLst/>
            </a:prstGeom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112" name="รูปภาพ 1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420" y="4948014"/>
              <a:ext cx="125445" cy="134669"/>
            </a:xfrm>
            <a:prstGeom prst="rect">
              <a:avLst/>
            </a:prstGeom>
          </p:spPr>
        </p:pic>
      </p:grpSp>
      <p:grpSp>
        <p:nvGrpSpPr>
          <p:cNvPr id="113" name="กลุ่ม 112"/>
          <p:cNvGrpSpPr/>
          <p:nvPr userDrawn="1"/>
        </p:nvGrpSpPr>
        <p:grpSpPr>
          <a:xfrm flipH="1">
            <a:off x="-1667293" y="-1563973"/>
            <a:ext cx="4005304" cy="3377081"/>
            <a:chOff x="-237568" y="-1513798"/>
            <a:chExt cx="3003978" cy="2532811"/>
          </a:xfr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grpSpPr>
        <p:sp>
          <p:nvSpPr>
            <p:cNvPr id="114" name="เมฆ 113"/>
            <p:cNvSpPr/>
            <p:nvPr/>
          </p:nvSpPr>
          <p:spPr>
            <a:xfrm rot="13496139">
              <a:off x="-237568" y="-1513798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pic>
          <p:nvPicPr>
            <p:cNvPr id="115" name="รูปภาพ 1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391" y="-170175"/>
              <a:ext cx="250890" cy="269338"/>
            </a:xfrm>
            <a:prstGeom prst="rect">
              <a:avLst/>
            </a:prstGeom>
          </p:spPr>
        </p:pic>
        <p:pic>
          <p:nvPicPr>
            <p:cNvPr id="116" name="รูปภาพ 115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1057066" y="172632"/>
              <a:ext cx="325391" cy="361638"/>
            </a:xfrm>
            <a:prstGeom prst="rect">
              <a:avLst/>
            </a:prstGeom>
          </p:spPr>
        </p:pic>
        <p:pic>
          <p:nvPicPr>
            <p:cNvPr id="117" name="รูปภาพ 1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58" y="112285"/>
              <a:ext cx="1036261" cy="906728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lumMod val="60000"/>
                  <a:lumOff val="40000"/>
                  <a:alpha val="40000"/>
                </a:schemeClr>
              </a:outerShdw>
            </a:effectLst>
          </p:spPr>
        </p:pic>
      </p:grp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802959" y="473577"/>
            <a:ext cx="8957671" cy="1339531"/>
          </a:xfrm>
        </p:spPr>
        <p:txBody>
          <a:bodyPr anchor="b">
            <a:noAutofit/>
          </a:bodyPr>
          <a:lstStyle>
            <a:lvl1pPr algn="l">
              <a:defRPr sz="4800" b="1">
                <a:solidFill>
                  <a:srgbClr val="FFD757"/>
                </a:solidFill>
              </a:defRPr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6734" y="1988841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602" y="1988841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8" name="ตัวแทนเนื้อหา 2"/>
          <p:cNvSpPr>
            <a:spLocks noGrp="1"/>
          </p:cNvSpPr>
          <p:nvPr>
            <p:ph idx="13"/>
          </p:nvPr>
        </p:nvSpPr>
        <p:spPr>
          <a:xfrm>
            <a:off x="4798455" y="3080488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19" name="ตัวแทนข้อความ 3"/>
          <p:cNvSpPr>
            <a:spLocks noGrp="1"/>
          </p:cNvSpPr>
          <p:nvPr>
            <p:ph type="body" sz="half" idx="14"/>
          </p:nvPr>
        </p:nvSpPr>
        <p:spPr>
          <a:xfrm>
            <a:off x="641323" y="3080488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0" name="ตัวแทนเนื้อหา 2"/>
          <p:cNvSpPr>
            <a:spLocks noGrp="1"/>
          </p:cNvSpPr>
          <p:nvPr>
            <p:ph idx="15"/>
          </p:nvPr>
        </p:nvSpPr>
        <p:spPr>
          <a:xfrm>
            <a:off x="4824262" y="4219324"/>
            <a:ext cx="6712260" cy="960107"/>
          </a:xfrm>
        </p:spPr>
        <p:txBody>
          <a:bodyPr>
            <a:normAutofit/>
          </a:bodyPr>
          <a:lstStyle>
            <a:lvl1pPr>
              <a:defRPr sz="2667">
                <a:latin typeface="can_NongAor" pitchFamily="2" charset="0"/>
                <a:cs typeface="can_NongAor" pitchFamily="2" charset="0"/>
              </a:defRPr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  <p:sp>
        <p:nvSpPr>
          <p:cNvPr id="121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667130" y="4219324"/>
            <a:ext cx="3950228" cy="960107"/>
          </a:xfrm>
        </p:spPr>
        <p:txBody>
          <a:bodyPr>
            <a:noAutofit/>
          </a:bodyPr>
          <a:lstStyle>
            <a:lvl1pPr marL="0" indent="0">
              <a:buNone/>
              <a:defRPr sz="32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</p:txBody>
      </p:sp>
    </p:spTree>
    <p:extLst>
      <p:ext uri="{BB962C8B-B14F-4D97-AF65-F5344CB8AC3E}">
        <p14:creationId xmlns:p14="http://schemas.microsoft.com/office/powerpoint/2010/main" val="30056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 dirty="0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 dirty="0"/>
              <a:t>คลิกเพื่อแก้ไขลักษณะของข้อความต้นแบบ</a:t>
            </a:r>
          </a:p>
          <a:p>
            <a:pPr lvl="1"/>
            <a:r>
              <a:rPr lang="th-TH" dirty="0"/>
              <a:t>ระดับที่สอง</a:t>
            </a:r>
          </a:p>
          <a:p>
            <a:pPr lvl="2"/>
            <a:r>
              <a:rPr lang="th-TH" dirty="0"/>
              <a:t>ระดับที่สาม</a:t>
            </a:r>
          </a:p>
          <a:p>
            <a:pPr lvl="3"/>
            <a:r>
              <a:rPr lang="th-TH" dirty="0"/>
              <a:t>ระดับที่สี่</a:t>
            </a:r>
          </a:p>
          <a:p>
            <a:pPr lvl="4"/>
            <a:r>
              <a:rPr lang="th-TH" dirty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D32242DE-F0EE-4C77-B9C6-2A34B17B2D30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02/10/67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87FAD50B-2507-4EF4-85F2-259190485B3F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3411408" y="-853920"/>
            <a:ext cx="16058256" cy="1106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61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accent4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accent4"/>
          </a:solidFill>
          <a:latin typeface="can_NongAor" pitchFamily="2" charset="0"/>
          <a:ea typeface="+mn-ea"/>
          <a:cs typeface="can_NongAor" pitchFamily="2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37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1.png"/><Relationship Id="rId9" Type="http://schemas.openxmlformats.org/officeDocument/2006/relationships/image" Target="../media/image8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10" Type="http://schemas.openxmlformats.org/officeDocument/2006/relationships/image" Target="../media/image83.png"/><Relationship Id="rId4" Type="http://schemas.openxmlformats.org/officeDocument/2006/relationships/image" Target="../media/image88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fif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2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microsoft.com/office/2007/relationships/hdphoto" Target="../media/hdphoto10.wdp"/><Relationship Id="rId4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microsoft.com/office/2007/relationships/hdphoto" Target="../media/hdphoto11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70.png"/><Relationship Id="rId4" Type="http://schemas.openxmlformats.org/officeDocument/2006/relationships/image" Target="../media/image70.png"/><Relationship Id="rId9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กลุ่ม 57"/>
          <p:cNvGrpSpPr/>
          <p:nvPr/>
        </p:nvGrpSpPr>
        <p:grpSpPr>
          <a:xfrm>
            <a:off x="6659716" y="5556045"/>
            <a:ext cx="3015709" cy="600000"/>
            <a:chOff x="3289945" y="3405879"/>
            <a:chExt cx="2261782" cy="450000"/>
          </a:xfrm>
        </p:grpSpPr>
        <p:sp>
          <p:nvSpPr>
            <p:cNvPr id="54" name="วงรี 5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5" name="วงรี 5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6" name="วงรี 5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57" name="วงรี 5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46" name="รูปภาพ 4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4" y="1288475"/>
            <a:ext cx="4819234" cy="4460552"/>
          </a:xfrm>
          <a:prstGeom prst="rect">
            <a:avLst/>
          </a:prstGeom>
        </p:spPr>
      </p:pic>
      <p:pic>
        <p:nvPicPr>
          <p:cNvPr id="62" name="รูปภาพ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962">
            <a:off x="-18891" y="189077"/>
            <a:ext cx="1509456" cy="1214273"/>
          </a:xfrm>
          <a:prstGeom prst="rect">
            <a:avLst/>
          </a:prstGeo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</p:pic>
      <p:sp>
        <p:nvSpPr>
          <p:cNvPr id="134" name="วงรี 133"/>
          <p:cNvSpPr/>
          <p:nvPr/>
        </p:nvSpPr>
        <p:spPr>
          <a:xfrm>
            <a:off x="3815755" y="4797160"/>
            <a:ext cx="81600" cy="81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5" name="วงรี 134"/>
          <p:cNvSpPr/>
          <p:nvPr/>
        </p:nvSpPr>
        <p:spPr>
          <a:xfrm>
            <a:off x="3857275" y="4521251"/>
            <a:ext cx="81600" cy="816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6" name="วงรี 135"/>
          <p:cNvSpPr/>
          <p:nvPr/>
        </p:nvSpPr>
        <p:spPr>
          <a:xfrm>
            <a:off x="3757403" y="4360160"/>
            <a:ext cx="81600" cy="81600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37" name="วงรี 136"/>
          <p:cNvSpPr/>
          <p:nvPr/>
        </p:nvSpPr>
        <p:spPr>
          <a:xfrm>
            <a:off x="3774955" y="4670920"/>
            <a:ext cx="81600" cy="81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Calibri" panose="020F0502020204030204" pitchFamily="34" charset="0"/>
              <a:cs typeface="FC Onigiri Outline"/>
            </a:endParaRPr>
          </a:p>
        </p:txBody>
      </p:sp>
      <p:pic>
        <p:nvPicPr>
          <p:cNvPr id="127" name="รูปภาพ 1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729" y="256145"/>
            <a:ext cx="99184" cy="111348"/>
          </a:xfrm>
          <a:prstGeom prst="rect">
            <a:avLst/>
          </a:prstGeom>
        </p:spPr>
      </p:pic>
      <p:pic>
        <p:nvPicPr>
          <p:cNvPr id="128" name="รูปภาพ 1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7472">
            <a:off x="288143" y="403670"/>
            <a:ext cx="99184" cy="111348"/>
          </a:xfrm>
          <a:prstGeom prst="rect">
            <a:avLst/>
          </a:prstGeom>
        </p:spPr>
      </p:pic>
      <p:pic>
        <p:nvPicPr>
          <p:cNvPr id="129" name="รูปภาพ 1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13826">
            <a:off x="242113" y="1424714"/>
            <a:ext cx="99184" cy="1113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5843889" y="562988"/>
            <a:ext cx="4663844" cy="499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9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18" y="528757"/>
            <a:ext cx="2078916" cy="92667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72275" y="413766"/>
            <a:ext cx="8844185" cy="1557778"/>
            <a:chOff x="2880969" y="491784"/>
            <a:chExt cx="8844185" cy="1672681"/>
          </a:xfrm>
        </p:grpSpPr>
        <p:grpSp>
          <p:nvGrpSpPr>
            <p:cNvPr id="5" name="กลุ่ม 45"/>
            <p:cNvGrpSpPr/>
            <p:nvPr/>
          </p:nvGrpSpPr>
          <p:grpSpPr>
            <a:xfrm>
              <a:off x="2956640" y="533546"/>
              <a:ext cx="8768514" cy="1630919"/>
              <a:chOff x="2884628" y="3579701"/>
              <a:chExt cx="4305043" cy="7089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6" name="สี่เหลี่ยมผืนผ้า 80"/>
              <p:cNvSpPr/>
              <p:nvPr/>
            </p:nvSpPr>
            <p:spPr>
              <a:xfrm>
                <a:off x="2952059" y="3642639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rgbClr val="B8B5C5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" name="สี่เหลี่ยมผืนผ้า 77"/>
              <p:cNvSpPr/>
              <p:nvPr/>
            </p:nvSpPr>
            <p:spPr>
              <a:xfrm>
                <a:off x="2884628" y="357970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rgbClr val="B8B5C5"/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2880969" y="491784"/>
              <a:ext cx="8782512" cy="15862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Quan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mặt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dưới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000" b="1" dirty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lúc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mấy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thì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</a:p>
            <a:p>
              <a:pPr algn="ctr" defTabSz="1219170"/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000" b="1" dirty="0">
                <a:solidFill>
                  <a:srgbClr val="8064A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กลุ่ม 85"/>
          <p:cNvGrpSpPr/>
          <p:nvPr/>
        </p:nvGrpSpPr>
        <p:grpSpPr>
          <a:xfrm>
            <a:off x="2379277" y="850670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0" name="ลูกศรขวา 86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1" name="ลูกศรขวา 87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772275" y="4460742"/>
            <a:ext cx="8844185" cy="1103634"/>
            <a:chOff x="2847946" y="3560582"/>
            <a:chExt cx="8844185" cy="1185039"/>
          </a:xfrm>
        </p:grpSpPr>
        <p:grpSp>
          <p:nvGrpSpPr>
            <p:cNvPr id="15" name="กลุ่ม 45"/>
            <p:cNvGrpSpPr/>
            <p:nvPr/>
          </p:nvGrpSpPr>
          <p:grpSpPr>
            <a:xfrm>
              <a:off x="2923617" y="3571047"/>
              <a:ext cx="8768514" cy="1174574"/>
              <a:chOff x="2884628" y="3579701"/>
              <a:chExt cx="4305043" cy="7089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17" name="สี่เหลี่ยมผืนผ้า 80"/>
              <p:cNvSpPr/>
              <p:nvPr/>
            </p:nvSpPr>
            <p:spPr>
              <a:xfrm>
                <a:off x="2952059" y="3642639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18" name="สี่เหลี่ยมผืนผ้า 77"/>
              <p:cNvSpPr/>
              <p:nvPr/>
            </p:nvSpPr>
            <p:spPr>
              <a:xfrm>
                <a:off x="2884628" y="357970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000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2847946" y="3560582"/>
              <a:ext cx="8782512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hãy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thời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khác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kim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đồng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000" b="1" dirty="0" smtClean="0">
                  <a:solidFill>
                    <a:srgbClr val="8064A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000" b="1" dirty="0">
                <a:solidFill>
                  <a:srgbClr val="8064A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508" y="2000509"/>
            <a:ext cx="7438182" cy="1789638"/>
          </a:xfrm>
          <a:prstGeom prst="rect">
            <a:avLst/>
          </a:prstGeom>
        </p:spPr>
      </p:pic>
      <p:pic>
        <p:nvPicPr>
          <p:cNvPr id="21" name="รูปภาพ 9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31" y="3580428"/>
            <a:ext cx="1331063" cy="2945667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 flipH="1">
            <a:off x="-89479" y="1133515"/>
            <a:ext cx="3290690" cy="2246779"/>
            <a:chOff x="3909773" y="327052"/>
            <a:chExt cx="3290690" cy="1902156"/>
          </a:xfrm>
        </p:grpSpPr>
        <p:sp>
          <p:nvSpPr>
            <p:cNvPr id="23" name="คำบรรยายภาพแบบเมฆ 1"/>
            <p:cNvSpPr/>
            <p:nvPr/>
          </p:nvSpPr>
          <p:spPr>
            <a:xfrm>
              <a:off x="4042915" y="327052"/>
              <a:ext cx="3157548" cy="1902156"/>
            </a:xfrm>
            <a:prstGeom prst="cloudCallout">
              <a:avLst>
                <a:gd name="adj1" fmla="val 373"/>
                <a:gd name="adj2" fmla="val 684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909773" y="608445"/>
              <a:ext cx="3290690" cy="11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0757" y="3601712"/>
            <a:ext cx="1432684" cy="859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2249" y="3601711"/>
            <a:ext cx="1499746" cy="85961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0542" y="3602517"/>
            <a:ext cx="1627773" cy="85961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61199" y="3601711"/>
            <a:ext cx="1420491" cy="85961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15932" y="3333118"/>
            <a:ext cx="1396218" cy="139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1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854147" y="1798191"/>
            <a:ext cx="5752226" cy="3789960"/>
            <a:chOff x="567551" y="1705594"/>
            <a:chExt cx="5752226" cy="3789960"/>
          </a:xfrm>
        </p:grpSpPr>
        <p:grpSp>
          <p:nvGrpSpPr>
            <p:cNvPr id="5" name="กลุ่ม 45"/>
            <p:cNvGrpSpPr/>
            <p:nvPr/>
          </p:nvGrpSpPr>
          <p:grpSpPr>
            <a:xfrm>
              <a:off x="567551" y="1705594"/>
              <a:ext cx="5752226" cy="3789960"/>
              <a:chOff x="2884628" y="3579701"/>
              <a:chExt cx="4305043" cy="69162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6" name="สี่เหลี่ยมผืนผ้า 80"/>
              <p:cNvSpPr/>
              <p:nvPr/>
            </p:nvSpPr>
            <p:spPr>
              <a:xfrm>
                <a:off x="2952059" y="3642639"/>
                <a:ext cx="4237612" cy="628690"/>
              </a:xfrm>
              <a:prstGeom prst="rect">
                <a:avLst/>
              </a:prstGeom>
              <a:pattFill prst="wdDnDiag">
                <a:fgClr>
                  <a:schemeClr val="accent4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" name="สี่เหลี่ยมผืนผ้า 77"/>
              <p:cNvSpPr/>
              <p:nvPr/>
            </p:nvSpPr>
            <p:spPr>
              <a:xfrm>
                <a:off x="2884628" y="3579701"/>
                <a:ext cx="4237612" cy="667722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4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15F0D86-2642-499F-8BD0-2284D610DB6F}"/>
                </a:ext>
              </a:extLst>
            </p:cNvPr>
            <p:cNvSpPr txBox="1"/>
            <p:nvPr/>
          </p:nvSpPr>
          <p:spPr>
            <a:xfrm>
              <a:off x="567551" y="1836594"/>
              <a:ext cx="5509158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1219170"/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bánh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bằng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hỏng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). Con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mọt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gặm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cái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đó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tạo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thành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nan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xe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đang</a:t>
              </a: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gặm</a:t>
              </a:r>
              <a:endParaRPr lang="en-US" sz="3200" b="1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กลุ่ม 85"/>
          <p:cNvGrpSpPr/>
          <p:nvPr/>
        </p:nvGrpSpPr>
        <p:grpSpPr>
          <a:xfrm rot="2516998">
            <a:off x="657645" y="1392852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10" name="ลูกศรขวา 86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11" name="ลูกศรขวา 87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4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988" y="1303447"/>
            <a:ext cx="4563216" cy="4531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73" y="391380"/>
            <a:ext cx="2085013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721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7926511" y="608181"/>
            <a:ext cx="3849740" cy="5795994"/>
            <a:chOff x="7926511" y="608181"/>
            <a:chExt cx="3849740" cy="5795994"/>
          </a:xfrm>
        </p:grpSpPr>
        <p:pic>
          <p:nvPicPr>
            <p:cNvPr id="29" name="รูปภาพ 9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6511" y="2915920"/>
              <a:ext cx="1576243" cy="3488255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 flipH="1">
              <a:off x="8485561" y="608181"/>
              <a:ext cx="3290690" cy="2246779"/>
              <a:chOff x="3909773" y="327052"/>
              <a:chExt cx="3290690" cy="1902156"/>
            </a:xfrm>
          </p:grpSpPr>
          <p:sp>
            <p:nvSpPr>
              <p:cNvPr id="31" name="คำบรรยายภาพแบบเมฆ 1"/>
              <p:cNvSpPr/>
              <p:nvPr/>
            </p:nvSpPr>
            <p:spPr>
              <a:xfrm>
                <a:off x="4042915" y="327052"/>
                <a:ext cx="3157548" cy="1902156"/>
              </a:xfrm>
              <a:prstGeom prst="cloudCallout">
                <a:avLst>
                  <a:gd name="adj1" fmla="val 20001"/>
                  <a:gd name="adj2" fmla="val 90141"/>
                </a:avLst>
              </a:prstGeom>
              <a:solidFill>
                <a:schemeClr val="accent5">
                  <a:lumMod val="20000"/>
                  <a:lumOff val="80000"/>
                </a:schemeClr>
              </a:solidFill>
              <a:ln w="38100" cap="rnd"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733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C Onigiri Outline"/>
                  <a:ea typeface="+mn-ea"/>
                  <a:cs typeface="FC Onigiri Outline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909773" y="961110"/>
                <a:ext cx="3290690" cy="807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Thảo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luận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nhóm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4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các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bạn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nhé</a:t>
                </a:r>
                <a:r>
                  <a:rPr lang="en-US" sz="2800" b="1" dirty="0" smtClean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n-US" sz="2800" b="1" dirty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308" y="886887"/>
            <a:ext cx="5374412" cy="53365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81" y="2433784"/>
            <a:ext cx="852251" cy="964272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4521200" y="1656080"/>
            <a:ext cx="1656080" cy="2824480"/>
            <a:chOff x="4521200" y="1656080"/>
            <a:chExt cx="1656080" cy="2824480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541520" y="1656080"/>
              <a:ext cx="0" cy="1859280"/>
            </a:xfrm>
            <a:prstGeom prst="line">
              <a:avLst/>
            </a:prstGeom>
            <a:ln w="762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521200" y="3499656"/>
              <a:ext cx="1656080" cy="980904"/>
            </a:xfrm>
            <a:prstGeom prst="line">
              <a:avLst/>
            </a:prstGeom>
            <a:ln w="762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146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1.48148E-6 C 0.00781 0.00787 0.01692 0.01574 0.02083 0.02546 C 0.02487 0.03681 0.02695 0.04954 0.02877 0.0625 C 0.03073 0.0757 0.02877 0.08658 0.02695 0.09861 C 0.02487 0.10949 0.022 0.12176 0.01471 0.13171 C 0.00885 0.14144 -0.00117 0.14005 -0.01211 0.15579 C -0.02279 0.1713 -0.03373 0.21852 -0.04948 0.22546 C -0.06485 0.23148 -0.0931 0.28148 -0.11237 0.29121 C -0.13164 0.30162 -0.15664 0.29421 -0.16511 0.28588 C -0.17422 0.27847 -0.17709 0.21181 -0.18086 0.20093 C -0.1862 0.19097 -0.17214 0.18148 -0.17214 0.17014 C -0.17279 0.15926 -0.15404 0.17269 -0.14857 0.16181 C -0.13177 0.15139 -0.11914 0.21551 -0.11367 0.2338 C -0.11862 0.24375 -0.10834 0.30324 -0.12735 0.31597 C -0.14597 0.32986 -0.14323 0.30857 -0.15274 0.30972 C -0.16485 0.30972 -0.17969 0.2419 -0.18946 0.23796 " pathEditMode="relative" rAng="0" ptsTypes="AAAAAAAAAAAAAAAA">
                                      <p:cBhvr>
                                        <p:cTn id="1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2" y="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เมฆ 60"/>
          <p:cNvSpPr/>
          <p:nvPr/>
        </p:nvSpPr>
        <p:spPr>
          <a:xfrm rot="1140269" flipH="1">
            <a:off x="9734200" y="-1343608"/>
            <a:ext cx="4005304" cy="290078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52" name="รูปภาพ 5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628" t="5708" r="6315" b="82002"/>
          <a:stretch/>
        </p:blipFill>
        <p:spPr>
          <a:xfrm>
            <a:off x="11047545" y="2539621"/>
            <a:ext cx="433855" cy="4821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="" xmlns:a16="http://schemas.microsoft.com/office/drawing/2014/main" id="{AEFFBC83-621C-4A0A-AF79-234F940368B8}"/>
                  </a:ext>
                </a:extLst>
              </p:cNvPr>
              <p:cNvSpPr txBox="1"/>
              <p:nvPr/>
            </p:nvSpPr>
            <p:spPr>
              <a:xfrm>
                <a:off x="3291841" y="2889725"/>
                <a:ext cx="5608319" cy="20621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thaiDist" defTabSz="1219170"/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là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có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90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rgbClr val="8F77AD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n_NongAor" pitchFamily="2" charset="0"/>
                      </a:rPr>
                      <m:t>° </m:t>
                    </m:r>
                  </m:oMath>
                </a14:m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 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nhọn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bé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hơn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tù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lớn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hơn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  <a:p>
                <a:pPr algn="thaiDist" defTabSz="1219170"/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bẹt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gấp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2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lần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góc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vuông</a:t>
                </a:r>
                <a:r>
                  <a:rPr lang="en-US" sz="3200" b="1" dirty="0" smtClean="0">
                    <a:solidFill>
                      <a:srgbClr val="8F77AD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n_NongAor" pitchFamily="2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EFFBC83-621C-4A0A-AF79-234F94036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1841" y="2889725"/>
                <a:ext cx="5608319" cy="2062103"/>
              </a:xfrm>
              <a:prstGeom prst="rect">
                <a:avLst/>
              </a:prstGeom>
              <a:blipFill>
                <a:blip r:embed="rId4"/>
                <a:stretch>
                  <a:fillRect l="-2717" t="-3846" b="-8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รูปภาพ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21" y="1091041"/>
            <a:ext cx="552659" cy="593295"/>
          </a:xfrm>
          <a:prstGeom prst="rect">
            <a:avLst/>
          </a:prstGeom>
        </p:spPr>
      </p:pic>
      <p:pic>
        <p:nvPicPr>
          <p:cNvPr id="40" name="รูปภาพ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450" y="314699"/>
            <a:ext cx="755841" cy="804605"/>
          </a:xfrm>
          <a:prstGeom prst="rect">
            <a:avLst/>
          </a:prstGeom>
        </p:spPr>
      </p:pic>
      <p:pic>
        <p:nvPicPr>
          <p:cNvPr id="41" name="รูปภาพ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721" y="1448659"/>
            <a:ext cx="861497" cy="967152"/>
          </a:xfrm>
          <a:prstGeom prst="rect">
            <a:avLst/>
          </a:prstGeom>
        </p:spPr>
      </p:pic>
      <p:pic>
        <p:nvPicPr>
          <p:cNvPr id="45" name="รูปภาพ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235" y="184344"/>
            <a:ext cx="1549808" cy="1356081"/>
          </a:xfrm>
          <a:prstGeom prst="rect">
            <a:avLst/>
          </a:prstGeom>
        </p:spPr>
      </p:pic>
      <p:pic>
        <p:nvPicPr>
          <p:cNvPr id="11" name="รูปภาพ 9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615">
            <a:off x="4914312" y="56366"/>
            <a:ext cx="2103616" cy="2968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1841" y="5301451"/>
            <a:ext cx="5474682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9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57283960-9722-4575-9F78-C81CE868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B3F2EB44-52FB-447C-8D63-39FD0B4792BE}"/>
              </a:ext>
            </a:extLst>
          </p:cNvPr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>
            <a:extLst>
              <a:ext uri="{FF2B5EF4-FFF2-40B4-BE49-F238E27FC236}">
                <a16:creationId xmlns:a16="http://schemas.microsoft.com/office/drawing/2014/main" xmlns="" id="{21DAD9C9-D84E-4231-8644-1DF233B6040E}"/>
              </a:ext>
            </a:extLst>
          </p:cNvPr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533209" y="3220592"/>
            <a:ext cx="66554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có góc nhọn, góc tù, góc bẹt.</a:t>
            </a: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/>
            </a:r>
            <a:br>
              <a:rPr lang="en-US" sz="2800" dirty="0">
                <a:solidFill>
                  <a:srgbClr val="002060"/>
                </a:solidFill>
              </a:rPr>
            </a:b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25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airplan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tấm ảnh đen trắng chụp cầu Long Biên đẹp như tranh thủy mặ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722" y="3276519"/>
            <a:ext cx="6537278" cy="35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Cầu Long Biên: Hành trình qua lịch sử, kiến trúc &amp; hướng dẫn khám phá 2023"/>
          <p:cNvSpPr>
            <a:spLocks noChangeAspect="1" noChangeArrowheads="1"/>
          </p:cNvSpPr>
          <p:nvPr/>
        </p:nvSpPr>
        <p:spPr bwMode="auto">
          <a:xfrm>
            <a:off x="155575" y="-1524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Cầu Long Biên: Hành trình qua lịch sử, kiến trúc &amp; hướng dẫn khám phá 2023"/>
          <p:cNvSpPr>
            <a:spLocks noChangeAspect="1" noChangeArrowheads="1"/>
          </p:cNvSpPr>
          <p:nvPr/>
        </p:nvSpPr>
        <p:spPr bwMode="auto">
          <a:xfrm>
            <a:off x="307975" y="-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8" descr="Cầu Long Biên: Hành trình qua lịch sử, kiến trúc &amp; hướng dẫn khám phá 2023"/>
          <p:cNvSpPr>
            <a:spLocks noChangeAspect="1" noChangeArrowheads="1"/>
          </p:cNvSpPr>
          <p:nvPr/>
        </p:nvSpPr>
        <p:spPr bwMode="auto">
          <a:xfrm>
            <a:off x="460375" y="115197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430169" cy="327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2953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12" y="2571327"/>
            <a:ext cx="4785775" cy="388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869940" y="1037421"/>
            <a:ext cx="4452122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4400" b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là góc: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0326" y="1506223"/>
            <a:ext cx="2370124" cy="1900032"/>
            <a:chOff x="94136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41363" y="234280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smtClean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909574" y="1300143"/>
            <a:ext cx="2370124" cy="1900032"/>
            <a:chOff x="8424379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24379" y="1769163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 tù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70609" y="4192375"/>
            <a:ext cx="2370124" cy="1900032"/>
            <a:chOff x="1109736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09736" y="4489851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 vuông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14441" y="4050613"/>
            <a:ext cx="2370124" cy="1900032"/>
            <a:chOff x="8413691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3691" y="4300167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 bẹt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58308"/>
            <a:chOff x="4040299" y="2799063"/>
            <a:chExt cx="4380951" cy="3036514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72417" y="2908085"/>
              <a:ext cx="3935497" cy="2927492"/>
              <a:chOff x="4272417" y="2908085"/>
              <a:chExt cx="3935497" cy="292749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814735" y="3138824"/>
                <a:ext cx="3273602" cy="2126578"/>
                <a:chOff x="827538" y="1650589"/>
                <a:chExt cx="3273602" cy="2126578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H="1" flipV="1">
                  <a:off x="836274" y="1650589"/>
                  <a:ext cx="1981" cy="2126578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827538" y="3757419"/>
                  <a:ext cx="3273602" cy="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4641543" y="5167604"/>
                <a:ext cx="505741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272417" y="2908085"/>
                <a:ext cx="507572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747950" y="5167604"/>
                <a:ext cx="459964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2795448" y="4626401"/>
            <a:ext cx="1096475" cy="1443343"/>
          </a:xfrm>
          <a:prstGeom prst="rect">
            <a:avLst/>
          </a:prstGeom>
        </p:spPr>
      </p:pic>
      <p:pic>
        <p:nvPicPr>
          <p:cNvPr id="52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8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80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3564851" y="1037421"/>
            <a:ext cx="5062298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là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fr-FR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0326" y="1506223"/>
            <a:ext cx="2370124" cy="1900032"/>
            <a:chOff x="941363" y="1700008"/>
            <a:chExt cx="2370124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41363" y="234280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99201" y="1300143"/>
            <a:ext cx="2370124" cy="1900032"/>
            <a:chOff x="8414006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4006" y="1953575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09953" y="4192375"/>
            <a:ext cx="2370124" cy="1900032"/>
            <a:chOff x="1149080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49080" y="4627252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817033" y="4050613"/>
            <a:ext cx="2370124" cy="1900032"/>
            <a:chOff x="8416283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16283" y="4551847"/>
              <a:ext cx="2370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236585" y="2118842"/>
            <a:ext cx="3835293" cy="2658308"/>
            <a:chOff x="4040299" y="2799063"/>
            <a:chExt cx="4380951" cy="3036514"/>
          </a:xfrm>
        </p:grpSpPr>
        <p:sp>
          <p:nvSpPr>
            <p:cNvPr id="18" name="Rectangle 17"/>
            <p:cNvSpPr/>
            <p:nvPr/>
          </p:nvSpPr>
          <p:spPr>
            <a:xfrm>
              <a:off x="4040299" y="2799063"/>
              <a:ext cx="4380951" cy="30083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4296221" y="2908085"/>
              <a:ext cx="3919018" cy="2927492"/>
              <a:chOff x="4296221" y="2908085"/>
              <a:chExt cx="3919018" cy="2927492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837399" y="3110974"/>
                <a:ext cx="3230049" cy="2193439"/>
                <a:chOff x="850202" y="1622739"/>
                <a:chExt cx="3230049" cy="2193439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 flipH="1" flipV="1">
                  <a:off x="850202" y="1622739"/>
                  <a:ext cx="1326859" cy="2193439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2156172" y="3816178"/>
                  <a:ext cx="1924079" cy="0"/>
                </a:xfrm>
                <a:prstGeom prst="line">
                  <a:avLst/>
                </a:prstGeom>
                <a:ln w="38100">
                  <a:solidFill>
                    <a:srgbClr val="FABE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 15"/>
              <p:cNvSpPr/>
              <p:nvPr/>
            </p:nvSpPr>
            <p:spPr>
              <a:xfrm>
                <a:off x="5597357" y="5061107"/>
                <a:ext cx="494755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4296221" y="2908085"/>
                <a:ext cx="459964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740626" y="5167604"/>
                <a:ext cx="474613" cy="6679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 defTabSz="1219170">
                  <a:defRPr/>
                </a:pPr>
                <a:r>
                  <a:rPr lang="en-US" sz="3200" b="1" dirty="0" smtClean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</a:t>
                </a:r>
                <a:endParaRPr lang="en-US" sz="3200" b="1" kern="0" dirty="0">
                  <a:solidFill>
                    <a:srgbClr val="FABE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3988" flipH="1">
            <a:off x="10522224" y="2044694"/>
            <a:ext cx="1096475" cy="1443343"/>
          </a:xfrm>
          <a:prstGeom prst="rect">
            <a:avLst/>
          </a:prstGeom>
        </p:spPr>
      </p:pic>
      <p:pic>
        <p:nvPicPr>
          <p:cNvPr id="53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336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80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/>
          <p:cNvSpPr txBox="1"/>
          <p:nvPr/>
        </p:nvSpPr>
        <p:spPr>
          <a:xfrm>
            <a:off x="4051659" y="1037421"/>
            <a:ext cx="4088682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 algn="ctr" defTabSz="1219170"/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sz="4400" b="1" dirty="0">
              <a:solidFill>
                <a:srgbClr val="604A7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5592" y="1393834"/>
            <a:ext cx="2944797" cy="2345585"/>
            <a:chOff x="929692" y="1700008"/>
            <a:chExt cx="2370125" cy="1900032"/>
          </a:xfrm>
        </p:grpSpPr>
        <p:grpSp>
          <p:nvGrpSpPr>
            <p:cNvPr id="45" name="กลุ่ม 44"/>
            <p:cNvGrpSpPr/>
            <p:nvPr/>
          </p:nvGrpSpPr>
          <p:grpSpPr>
            <a:xfrm>
              <a:off x="1042374" y="1700008"/>
              <a:ext cx="2172153" cy="1900032"/>
              <a:chOff x="977297" y="1053814"/>
              <a:chExt cx="1371358" cy="1400198"/>
            </a:xfrm>
          </p:grpSpPr>
          <p:sp>
            <p:nvSpPr>
              <p:cNvPr id="41" name="รูปแบบอิสระ 40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CF87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4" name="รูปแบบอิสระ 43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F87A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42" name="TextBox 141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929692" y="2144355"/>
              <a:ext cx="2370125" cy="127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1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2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endParaRPr lang="en-US" sz="32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Google Shape;2565;p59"/>
          <p:cNvSpPr/>
          <p:nvPr/>
        </p:nvSpPr>
        <p:spPr>
          <a:xfrm rot="6987081">
            <a:off x="8353281" y="4178999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8AB5B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6" name="Google Shape;2565;p59"/>
          <p:cNvSpPr/>
          <p:nvPr/>
        </p:nvSpPr>
        <p:spPr>
          <a:xfrm rot="4551668">
            <a:off x="8437293" y="2317417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928DA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7" name="Google Shape;2565;p59"/>
          <p:cNvSpPr/>
          <p:nvPr/>
        </p:nvSpPr>
        <p:spPr>
          <a:xfrm rot="14190771">
            <a:off x="3358228" y="4249600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Google Shape;2565;p59"/>
          <p:cNvSpPr/>
          <p:nvPr/>
        </p:nvSpPr>
        <p:spPr>
          <a:xfrm rot="17438602">
            <a:off x="3362189" y="2405462"/>
            <a:ext cx="492043" cy="600008"/>
          </a:xfrm>
          <a:custGeom>
            <a:avLst/>
            <a:gdLst/>
            <a:ahLst/>
            <a:cxnLst/>
            <a:rect l="l" t="t" r="r" b="b"/>
            <a:pathLst>
              <a:path w="15910" h="19401" extrusionOk="0">
                <a:moveTo>
                  <a:pt x="8073" y="2004"/>
                </a:moveTo>
                <a:cubicBezTo>
                  <a:pt x="9546" y="4465"/>
                  <a:pt x="11286" y="6738"/>
                  <a:pt x="13276" y="8807"/>
                </a:cubicBezTo>
                <a:lnTo>
                  <a:pt x="12838" y="8807"/>
                </a:lnTo>
                <a:cubicBezTo>
                  <a:pt x="12070" y="7741"/>
                  <a:pt x="11129" y="6769"/>
                  <a:pt x="10251" y="5781"/>
                </a:cubicBezTo>
                <a:cubicBezTo>
                  <a:pt x="9342" y="4778"/>
                  <a:pt x="8433" y="3712"/>
                  <a:pt x="7430" y="2803"/>
                </a:cubicBezTo>
                <a:cubicBezTo>
                  <a:pt x="7649" y="2537"/>
                  <a:pt x="7853" y="2270"/>
                  <a:pt x="8073" y="2004"/>
                </a:cubicBezTo>
                <a:close/>
                <a:moveTo>
                  <a:pt x="7179" y="3117"/>
                </a:moveTo>
                <a:cubicBezTo>
                  <a:pt x="7932" y="4042"/>
                  <a:pt x="8762" y="4919"/>
                  <a:pt x="9562" y="5813"/>
                </a:cubicBezTo>
                <a:cubicBezTo>
                  <a:pt x="10424" y="6800"/>
                  <a:pt x="11223" y="7866"/>
                  <a:pt x="12132" y="8822"/>
                </a:cubicBezTo>
                <a:cubicBezTo>
                  <a:pt x="11913" y="8822"/>
                  <a:pt x="11693" y="8838"/>
                  <a:pt x="11458" y="8838"/>
                </a:cubicBezTo>
                <a:cubicBezTo>
                  <a:pt x="11333" y="8838"/>
                  <a:pt x="11223" y="8885"/>
                  <a:pt x="11113" y="8948"/>
                </a:cubicBezTo>
                <a:cubicBezTo>
                  <a:pt x="10377" y="8117"/>
                  <a:pt x="9609" y="7318"/>
                  <a:pt x="8856" y="6518"/>
                </a:cubicBezTo>
                <a:cubicBezTo>
                  <a:pt x="8088" y="5703"/>
                  <a:pt x="7336" y="4763"/>
                  <a:pt x="6427" y="4073"/>
                </a:cubicBezTo>
                <a:cubicBezTo>
                  <a:pt x="6678" y="3759"/>
                  <a:pt x="6928" y="3446"/>
                  <a:pt x="7179" y="3117"/>
                </a:cubicBezTo>
                <a:close/>
                <a:moveTo>
                  <a:pt x="6192" y="4371"/>
                </a:moveTo>
                <a:cubicBezTo>
                  <a:pt x="6850" y="5280"/>
                  <a:pt x="7743" y="6064"/>
                  <a:pt x="8496" y="6879"/>
                </a:cubicBezTo>
                <a:cubicBezTo>
                  <a:pt x="9248" y="7709"/>
                  <a:pt x="10001" y="8556"/>
                  <a:pt x="10753" y="9402"/>
                </a:cubicBezTo>
                <a:cubicBezTo>
                  <a:pt x="10737" y="9449"/>
                  <a:pt x="10737" y="9512"/>
                  <a:pt x="10737" y="9575"/>
                </a:cubicBezTo>
                <a:cubicBezTo>
                  <a:pt x="10753" y="10092"/>
                  <a:pt x="10800" y="10625"/>
                  <a:pt x="10816" y="11142"/>
                </a:cubicBezTo>
                <a:cubicBezTo>
                  <a:pt x="10769" y="11079"/>
                  <a:pt x="10706" y="11079"/>
                  <a:pt x="10659" y="11079"/>
                </a:cubicBezTo>
                <a:cubicBezTo>
                  <a:pt x="8935" y="9151"/>
                  <a:pt x="7226" y="7208"/>
                  <a:pt x="5424" y="5358"/>
                </a:cubicBezTo>
                <a:cubicBezTo>
                  <a:pt x="5674" y="5029"/>
                  <a:pt x="5941" y="4700"/>
                  <a:pt x="6192" y="4371"/>
                </a:cubicBezTo>
                <a:close/>
                <a:moveTo>
                  <a:pt x="5157" y="5687"/>
                </a:moveTo>
                <a:cubicBezTo>
                  <a:pt x="6991" y="7897"/>
                  <a:pt x="8966" y="10013"/>
                  <a:pt x="10878" y="12161"/>
                </a:cubicBezTo>
                <a:cubicBezTo>
                  <a:pt x="10894" y="12506"/>
                  <a:pt x="10910" y="12835"/>
                  <a:pt x="10941" y="13180"/>
                </a:cubicBezTo>
                <a:cubicBezTo>
                  <a:pt x="10424" y="12662"/>
                  <a:pt x="9765" y="12239"/>
                  <a:pt x="9233" y="11722"/>
                </a:cubicBezTo>
                <a:cubicBezTo>
                  <a:pt x="8621" y="11126"/>
                  <a:pt x="8057" y="10484"/>
                  <a:pt x="7493" y="9857"/>
                </a:cubicBezTo>
                <a:cubicBezTo>
                  <a:pt x="6584" y="8838"/>
                  <a:pt x="5580" y="7380"/>
                  <a:pt x="4311" y="6769"/>
                </a:cubicBezTo>
                <a:cubicBezTo>
                  <a:pt x="4483" y="6549"/>
                  <a:pt x="4640" y="6330"/>
                  <a:pt x="4812" y="6126"/>
                </a:cubicBezTo>
                <a:cubicBezTo>
                  <a:pt x="4922" y="5970"/>
                  <a:pt x="5047" y="5828"/>
                  <a:pt x="5157" y="5687"/>
                </a:cubicBezTo>
                <a:close/>
                <a:moveTo>
                  <a:pt x="4123" y="7035"/>
                </a:moveTo>
                <a:cubicBezTo>
                  <a:pt x="4562" y="7615"/>
                  <a:pt x="5157" y="8086"/>
                  <a:pt x="5659" y="8603"/>
                </a:cubicBezTo>
                <a:cubicBezTo>
                  <a:pt x="6286" y="9277"/>
                  <a:pt x="6881" y="9998"/>
                  <a:pt x="7493" y="10687"/>
                </a:cubicBezTo>
                <a:cubicBezTo>
                  <a:pt x="8417" y="11722"/>
                  <a:pt x="9515" y="13180"/>
                  <a:pt x="10878" y="13666"/>
                </a:cubicBezTo>
                <a:lnTo>
                  <a:pt x="10972" y="13666"/>
                </a:lnTo>
                <a:cubicBezTo>
                  <a:pt x="11004" y="14246"/>
                  <a:pt x="11035" y="14826"/>
                  <a:pt x="11066" y="15390"/>
                </a:cubicBezTo>
                <a:cubicBezTo>
                  <a:pt x="9515" y="14340"/>
                  <a:pt x="8088" y="13117"/>
                  <a:pt x="6787" y="11738"/>
                </a:cubicBezTo>
                <a:cubicBezTo>
                  <a:pt x="6270" y="11189"/>
                  <a:pt x="5753" y="10609"/>
                  <a:pt x="5220" y="10061"/>
                </a:cubicBezTo>
                <a:cubicBezTo>
                  <a:pt x="5236" y="9966"/>
                  <a:pt x="5236" y="9857"/>
                  <a:pt x="5236" y="9763"/>
                </a:cubicBezTo>
                <a:cubicBezTo>
                  <a:pt x="5251" y="9465"/>
                  <a:pt x="5016" y="9151"/>
                  <a:pt x="4718" y="9089"/>
                </a:cubicBezTo>
                <a:cubicBezTo>
                  <a:pt x="4483" y="9026"/>
                  <a:pt x="4248" y="8979"/>
                  <a:pt x="3997" y="8932"/>
                </a:cubicBezTo>
                <a:cubicBezTo>
                  <a:pt x="3715" y="8713"/>
                  <a:pt x="3433" y="8493"/>
                  <a:pt x="3120" y="8305"/>
                </a:cubicBezTo>
                <a:cubicBezTo>
                  <a:pt x="3480" y="7897"/>
                  <a:pt x="3809" y="7459"/>
                  <a:pt x="4123" y="7035"/>
                </a:cubicBezTo>
                <a:close/>
                <a:moveTo>
                  <a:pt x="5189" y="10797"/>
                </a:moveTo>
                <a:cubicBezTo>
                  <a:pt x="5784" y="11409"/>
                  <a:pt x="6364" y="12067"/>
                  <a:pt x="6975" y="12694"/>
                </a:cubicBezTo>
                <a:cubicBezTo>
                  <a:pt x="8229" y="14010"/>
                  <a:pt x="9624" y="15170"/>
                  <a:pt x="11113" y="16189"/>
                </a:cubicBezTo>
                <a:cubicBezTo>
                  <a:pt x="11129" y="16362"/>
                  <a:pt x="11145" y="16534"/>
                  <a:pt x="11145" y="16691"/>
                </a:cubicBezTo>
                <a:cubicBezTo>
                  <a:pt x="9044" y="15343"/>
                  <a:pt x="7148" y="13775"/>
                  <a:pt x="5157" y="12255"/>
                </a:cubicBezTo>
                <a:cubicBezTo>
                  <a:pt x="5157" y="12255"/>
                  <a:pt x="5142" y="12239"/>
                  <a:pt x="5142" y="12239"/>
                </a:cubicBezTo>
                <a:cubicBezTo>
                  <a:pt x="5157" y="11753"/>
                  <a:pt x="5173" y="11267"/>
                  <a:pt x="5189" y="10797"/>
                </a:cubicBezTo>
                <a:close/>
                <a:moveTo>
                  <a:pt x="5047" y="15139"/>
                </a:moveTo>
                <a:cubicBezTo>
                  <a:pt x="5659" y="15829"/>
                  <a:pt x="6333" y="16456"/>
                  <a:pt x="7007" y="17067"/>
                </a:cubicBezTo>
                <a:cubicBezTo>
                  <a:pt x="7069" y="17114"/>
                  <a:pt x="7116" y="17177"/>
                  <a:pt x="7179" y="17224"/>
                </a:cubicBezTo>
                <a:cubicBezTo>
                  <a:pt x="6928" y="17177"/>
                  <a:pt x="6678" y="17145"/>
                  <a:pt x="6427" y="17114"/>
                </a:cubicBezTo>
                <a:cubicBezTo>
                  <a:pt x="6207" y="17083"/>
                  <a:pt x="5988" y="17051"/>
                  <a:pt x="5784" y="17020"/>
                </a:cubicBezTo>
                <a:cubicBezTo>
                  <a:pt x="5580" y="16832"/>
                  <a:pt x="5392" y="16644"/>
                  <a:pt x="5220" y="16456"/>
                </a:cubicBezTo>
                <a:cubicBezTo>
                  <a:pt x="5142" y="16362"/>
                  <a:pt x="5079" y="16268"/>
                  <a:pt x="5000" y="16189"/>
                </a:cubicBezTo>
                <a:cubicBezTo>
                  <a:pt x="5016" y="15844"/>
                  <a:pt x="5032" y="15484"/>
                  <a:pt x="5047" y="15139"/>
                </a:cubicBezTo>
                <a:close/>
                <a:moveTo>
                  <a:pt x="5094" y="14010"/>
                </a:moveTo>
                <a:cubicBezTo>
                  <a:pt x="6427" y="15217"/>
                  <a:pt x="7838" y="16377"/>
                  <a:pt x="9233" y="17521"/>
                </a:cubicBezTo>
                <a:cubicBezTo>
                  <a:pt x="8856" y="17474"/>
                  <a:pt x="8496" y="17412"/>
                  <a:pt x="8135" y="17365"/>
                </a:cubicBezTo>
                <a:cubicBezTo>
                  <a:pt x="7806" y="17114"/>
                  <a:pt x="7477" y="16879"/>
                  <a:pt x="7211" y="16644"/>
                </a:cubicBezTo>
                <a:cubicBezTo>
                  <a:pt x="6490" y="15985"/>
                  <a:pt x="5800" y="15296"/>
                  <a:pt x="5063" y="14622"/>
                </a:cubicBezTo>
                <a:cubicBezTo>
                  <a:pt x="5079" y="14418"/>
                  <a:pt x="5079" y="14214"/>
                  <a:pt x="5094" y="14010"/>
                </a:cubicBezTo>
                <a:close/>
                <a:moveTo>
                  <a:pt x="5126" y="12568"/>
                </a:moveTo>
                <a:cubicBezTo>
                  <a:pt x="6834" y="14465"/>
                  <a:pt x="9029" y="16048"/>
                  <a:pt x="11192" y="17396"/>
                </a:cubicBezTo>
                <a:cubicBezTo>
                  <a:pt x="11192" y="17537"/>
                  <a:pt x="11207" y="17678"/>
                  <a:pt x="11223" y="17819"/>
                </a:cubicBezTo>
                <a:lnTo>
                  <a:pt x="10439" y="17710"/>
                </a:lnTo>
                <a:cubicBezTo>
                  <a:pt x="10377" y="17631"/>
                  <a:pt x="10314" y="17569"/>
                  <a:pt x="10251" y="17506"/>
                </a:cubicBezTo>
                <a:cubicBezTo>
                  <a:pt x="10231" y="17486"/>
                  <a:pt x="10204" y="17477"/>
                  <a:pt x="10178" y="17477"/>
                </a:cubicBezTo>
                <a:cubicBezTo>
                  <a:pt x="10122" y="17477"/>
                  <a:pt x="10068" y="17515"/>
                  <a:pt x="10079" y="17569"/>
                </a:cubicBezTo>
                <a:cubicBezTo>
                  <a:pt x="8433" y="16205"/>
                  <a:pt x="6803" y="14810"/>
                  <a:pt x="5110" y="13525"/>
                </a:cubicBezTo>
                <a:cubicBezTo>
                  <a:pt x="5110" y="13211"/>
                  <a:pt x="5126" y="12882"/>
                  <a:pt x="5126" y="12568"/>
                </a:cubicBezTo>
                <a:close/>
                <a:moveTo>
                  <a:pt x="8114" y="0"/>
                </a:moveTo>
                <a:cubicBezTo>
                  <a:pt x="7935" y="0"/>
                  <a:pt x="7763" y="65"/>
                  <a:pt x="7649" y="217"/>
                </a:cubicBezTo>
                <a:lnTo>
                  <a:pt x="4076" y="4716"/>
                </a:lnTo>
                <a:cubicBezTo>
                  <a:pt x="3088" y="5938"/>
                  <a:pt x="2069" y="7788"/>
                  <a:pt x="580" y="8446"/>
                </a:cubicBezTo>
                <a:cubicBezTo>
                  <a:pt x="0" y="8697"/>
                  <a:pt x="157" y="9684"/>
                  <a:pt x="753" y="9794"/>
                </a:cubicBezTo>
                <a:cubicBezTo>
                  <a:pt x="1787" y="9982"/>
                  <a:pt x="2822" y="10170"/>
                  <a:pt x="3856" y="10358"/>
                </a:cubicBezTo>
                <a:cubicBezTo>
                  <a:pt x="3935" y="12678"/>
                  <a:pt x="3888" y="15029"/>
                  <a:pt x="4029" y="17349"/>
                </a:cubicBezTo>
                <a:cubicBezTo>
                  <a:pt x="4029" y="17380"/>
                  <a:pt x="4029" y="17412"/>
                  <a:pt x="4013" y="17427"/>
                </a:cubicBezTo>
                <a:cubicBezTo>
                  <a:pt x="3903" y="17553"/>
                  <a:pt x="3809" y="17710"/>
                  <a:pt x="3731" y="17913"/>
                </a:cubicBezTo>
                <a:cubicBezTo>
                  <a:pt x="3621" y="18164"/>
                  <a:pt x="3699" y="18368"/>
                  <a:pt x="3872" y="18493"/>
                </a:cubicBezTo>
                <a:cubicBezTo>
                  <a:pt x="3856" y="18572"/>
                  <a:pt x="3856" y="18634"/>
                  <a:pt x="3841" y="18681"/>
                </a:cubicBezTo>
                <a:cubicBezTo>
                  <a:pt x="3809" y="18854"/>
                  <a:pt x="3903" y="19026"/>
                  <a:pt x="4076" y="19089"/>
                </a:cubicBezTo>
                <a:cubicBezTo>
                  <a:pt x="4653" y="19262"/>
                  <a:pt x="5266" y="19323"/>
                  <a:pt x="5881" y="19323"/>
                </a:cubicBezTo>
                <a:cubicBezTo>
                  <a:pt x="6434" y="19323"/>
                  <a:pt x="6990" y="19274"/>
                  <a:pt x="7524" y="19214"/>
                </a:cubicBezTo>
                <a:cubicBezTo>
                  <a:pt x="8057" y="19167"/>
                  <a:pt x="8621" y="19120"/>
                  <a:pt x="9170" y="18995"/>
                </a:cubicBezTo>
                <a:cubicBezTo>
                  <a:pt x="10048" y="19120"/>
                  <a:pt x="10925" y="19261"/>
                  <a:pt x="11803" y="19387"/>
                </a:cubicBezTo>
                <a:cubicBezTo>
                  <a:pt x="11856" y="19396"/>
                  <a:pt x="11910" y="19401"/>
                  <a:pt x="11964" y="19401"/>
                </a:cubicBezTo>
                <a:cubicBezTo>
                  <a:pt x="12362" y="19401"/>
                  <a:pt x="12771" y="19150"/>
                  <a:pt x="12744" y="18681"/>
                </a:cubicBezTo>
                <a:cubicBezTo>
                  <a:pt x="12571" y="15876"/>
                  <a:pt x="12414" y="13070"/>
                  <a:pt x="12242" y="10280"/>
                </a:cubicBezTo>
                <a:cubicBezTo>
                  <a:pt x="13151" y="10249"/>
                  <a:pt x="14045" y="10217"/>
                  <a:pt x="14954" y="10202"/>
                </a:cubicBezTo>
                <a:cubicBezTo>
                  <a:pt x="15549" y="10170"/>
                  <a:pt x="15910" y="9418"/>
                  <a:pt x="15455" y="8979"/>
                </a:cubicBezTo>
                <a:cubicBezTo>
                  <a:pt x="12806" y="6440"/>
                  <a:pt x="10581" y="3556"/>
                  <a:pt x="8778" y="358"/>
                </a:cubicBezTo>
                <a:cubicBezTo>
                  <a:pt x="8656" y="143"/>
                  <a:pt x="8378" y="0"/>
                  <a:pt x="8114" y="0"/>
                </a:cubicBezTo>
                <a:close/>
              </a:path>
            </a:pathLst>
          </a:custGeom>
          <a:solidFill>
            <a:srgbClr val="CF87A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/>
            <a:endParaRPr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วงรี 49"/>
          <p:cNvSpPr/>
          <p:nvPr/>
        </p:nvSpPr>
        <p:spPr>
          <a:xfrm>
            <a:off x="11525419" y="5339061"/>
            <a:ext cx="139200" cy="13991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1" name="วงรี 140"/>
          <p:cNvSpPr/>
          <p:nvPr/>
        </p:nvSpPr>
        <p:spPr>
          <a:xfrm>
            <a:off x="11621429" y="5125171"/>
            <a:ext cx="139200" cy="1399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7" name="วงรี 146"/>
          <p:cNvSpPr/>
          <p:nvPr/>
        </p:nvSpPr>
        <p:spPr>
          <a:xfrm>
            <a:off x="11467067" y="4902061"/>
            <a:ext cx="139200" cy="139911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8" name="วงรี 147"/>
          <p:cNvSpPr/>
          <p:nvPr/>
        </p:nvSpPr>
        <p:spPr>
          <a:xfrm flipH="1">
            <a:off x="11184565" y="5881378"/>
            <a:ext cx="139200" cy="139911"/>
          </a:xfrm>
          <a:prstGeom prst="ellipse">
            <a:avLst/>
          </a:prstGeom>
          <a:solidFill>
            <a:srgbClr val="FF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49" name="วงรี 148"/>
          <p:cNvSpPr/>
          <p:nvPr/>
        </p:nvSpPr>
        <p:spPr>
          <a:xfrm flipH="1">
            <a:off x="11088555" y="5667489"/>
            <a:ext cx="139200" cy="13991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sp>
        <p:nvSpPr>
          <p:cNvPr id="150" name="วงรี 149"/>
          <p:cNvSpPr/>
          <p:nvPr/>
        </p:nvSpPr>
        <p:spPr>
          <a:xfrm flipH="1">
            <a:off x="11242917" y="5444378"/>
            <a:ext cx="139200" cy="139911"/>
          </a:xfrm>
          <a:prstGeom prst="ellipse">
            <a:avLst/>
          </a:prstGeom>
          <a:solidFill>
            <a:srgbClr val="D597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200" b="1">
              <a:solidFill>
                <a:schemeClr val="bg1"/>
              </a:solidFill>
              <a:latin typeface="Calibri" panose="020F0502020204030204" pitchFamily="34" charset="0"/>
              <a:cs typeface="FC Onigiri Outline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844596" y="1175160"/>
            <a:ext cx="2944797" cy="2345585"/>
            <a:chOff x="8440380" y="1314808"/>
            <a:chExt cx="2370124" cy="1900032"/>
          </a:xfrm>
        </p:grpSpPr>
        <p:grpSp>
          <p:nvGrpSpPr>
            <p:cNvPr id="116" name="กลุ่ม 115"/>
            <p:cNvGrpSpPr/>
            <p:nvPr/>
          </p:nvGrpSpPr>
          <p:grpSpPr>
            <a:xfrm>
              <a:off x="8512992" y="1314808"/>
              <a:ext cx="2172153" cy="1900032"/>
              <a:chOff x="977297" y="1053814"/>
              <a:chExt cx="1371358" cy="1400198"/>
            </a:xfrm>
          </p:grpSpPr>
          <p:sp>
            <p:nvSpPr>
              <p:cNvPr id="117" name="รูปแบบอิสระ 116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B8B5C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8" name="รูปแบบอิสระ 117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B8B5C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440380" y="1854496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2">
                      <a:lumMod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bg2">
                    <a:lumMod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9720" y="4079986"/>
            <a:ext cx="2944797" cy="2345585"/>
            <a:chOff x="1149080" y="4022000"/>
            <a:chExt cx="2370124" cy="1900032"/>
          </a:xfrm>
        </p:grpSpPr>
        <p:grpSp>
          <p:nvGrpSpPr>
            <p:cNvPr id="113" name="กลุ่ม 112"/>
            <p:cNvGrpSpPr/>
            <p:nvPr/>
          </p:nvGrpSpPr>
          <p:grpSpPr>
            <a:xfrm>
              <a:off x="1248066" y="4022000"/>
              <a:ext cx="2172153" cy="1900032"/>
              <a:chOff x="977297" y="1053814"/>
              <a:chExt cx="1371358" cy="1400198"/>
            </a:xfrm>
          </p:grpSpPr>
          <p:sp>
            <p:nvSpPr>
              <p:cNvPr id="114" name="รูปแบบอิสระ 113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15" name="รูปแบบอิสระ 114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CBBC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rgbClr val="604A7B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1149080" y="4627252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vuông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604A7B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endParaRPr lang="en-US" sz="3200" b="1" kern="0" dirty="0">
                <a:solidFill>
                  <a:srgbClr val="604A7B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62490" y="4079985"/>
            <a:ext cx="2944797" cy="2345585"/>
            <a:chOff x="8387522" y="3909053"/>
            <a:chExt cx="2370124" cy="1900032"/>
          </a:xfrm>
        </p:grpSpPr>
        <p:grpSp>
          <p:nvGrpSpPr>
            <p:cNvPr id="119" name="กลุ่ม 118"/>
            <p:cNvGrpSpPr/>
            <p:nvPr/>
          </p:nvGrpSpPr>
          <p:grpSpPr>
            <a:xfrm>
              <a:off x="8486508" y="3909053"/>
              <a:ext cx="2172153" cy="1900032"/>
              <a:chOff x="977297" y="1053814"/>
              <a:chExt cx="1371358" cy="1400198"/>
            </a:xfrm>
          </p:grpSpPr>
          <p:sp>
            <p:nvSpPr>
              <p:cNvPr id="120" name="รูปแบบอิสระ 119"/>
              <p:cNvSpPr/>
              <p:nvPr/>
            </p:nvSpPr>
            <p:spPr>
              <a:xfrm>
                <a:off x="1066096" y="1200578"/>
                <a:ext cx="1206857" cy="1084807"/>
              </a:xfrm>
              <a:custGeom>
                <a:avLst/>
                <a:gdLst>
                  <a:gd name="connsiteX0" fmla="*/ 408795 w 1623177"/>
                  <a:gd name="connsiteY0" fmla="*/ 1456766 h 1482940"/>
                  <a:gd name="connsiteX1" fmla="*/ 20868 w 1623177"/>
                  <a:gd name="connsiteY1" fmla="*/ 1041130 h 1482940"/>
                  <a:gd name="connsiteX2" fmla="*/ 131704 w 1623177"/>
                  <a:gd name="connsiteY2" fmla="*/ 265275 h 1482940"/>
                  <a:gd name="connsiteX3" fmla="*/ 796722 w 1623177"/>
                  <a:gd name="connsiteY3" fmla="*/ 2039 h 1482940"/>
                  <a:gd name="connsiteX4" fmla="*/ 1558722 w 1623177"/>
                  <a:gd name="connsiteY4" fmla="*/ 376111 h 1482940"/>
                  <a:gd name="connsiteX5" fmla="*/ 1447886 w 1623177"/>
                  <a:gd name="connsiteY5" fmla="*/ 1318221 h 1482940"/>
                  <a:gd name="connsiteX6" fmla="*/ 408795 w 1623177"/>
                  <a:gd name="connsiteY6" fmla="*/ 1456766 h 148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23177" h="1482940">
                    <a:moveTo>
                      <a:pt x="408795" y="1456766"/>
                    </a:moveTo>
                    <a:cubicBezTo>
                      <a:pt x="170959" y="1410584"/>
                      <a:pt x="67050" y="1239712"/>
                      <a:pt x="20868" y="1041130"/>
                    </a:cubicBezTo>
                    <a:cubicBezTo>
                      <a:pt x="-25314" y="842548"/>
                      <a:pt x="2395" y="438457"/>
                      <a:pt x="131704" y="265275"/>
                    </a:cubicBezTo>
                    <a:cubicBezTo>
                      <a:pt x="261013" y="92093"/>
                      <a:pt x="558886" y="-16434"/>
                      <a:pt x="796722" y="2039"/>
                    </a:cubicBezTo>
                    <a:cubicBezTo>
                      <a:pt x="1034558" y="20512"/>
                      <a:pt x="1450195" y="156747"/>
                      <a:pt x="1558722" y="376111"/>
                    </a:cubicBezTo>
                    <a:cubicBezTo>
                      <a:pt x="1667249" y="595475"/>
                      <a:pt x="1644159" y="1131185"/>
                      <a:pt x="1447886" y="1318221"/>
                    </a:cubicBezTo>
                    <a:cubicBezTo>
                      <a:pt x="1251613" y="1505257"/>
                      <a:pt x="646631" y="1502948"/>
                      <a:pt x="408795" y="1456766"/>
                    </a:cubicBezTo>
                    <a:close/>
                  </a:path>
                </a:pathLst>
              </a:custGeom>
              <a:solidFill>
                <a:srgbClr val="8AB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21" name="รูปแบบอิสระ 120"/>
              <p:cNvSpPr/>
              <p:nvPr/>
            </p:nvSpPr>
            <p:spPr>
              <a:xfrm>
                <a:off x="977297" y="1053814"/>
                <a:ext cx="1371358" cy="1400198"/>
              </a:xfrm>
              <a:custGeom>
                <a:avLst/>
                <a:gdLst>
                  <a:gd name="connsiteX0" fmla="*/ 47939 w 1371358"/>
                  <a:gd name="connsiteY0" fmla="*/ 359350 h 1400198"/>
                  <a:gd name="connsiteX1" fmla="*/ 491285 w 1371358"/>
                  <a:gd name="connsiteY1" fmla="*/ 96113 h 1400198"/>
                  <a:gd name="connsiteX2" fmla="*/ 1294848 w 1371358"/>
                  <a:gd name="connsiteY2" fmla="*/ 317786 h 1400198"/>
                  <a:gd name="connsiteX3" fmla="*/ 1225576 w 1371358"/>
                  <a:gd name="connsiteY3" fmla="*/ 1107495 h 1400198"/>
                  <a:gd name="connsiteX4" fmla="*/ 297321 w 1371358"/>
                  <a:gd name="connsiteY4" fmla="*/ 1190622 h 1400198"/>
                  <a:gd name="connsiteX5" fmla="*/ 75648 w 1371358"/>
                  <a:gd name="connsiteY5" fmla="*/ 608731 h 1400198"/>
                  <a:gd name="connsiteX6" fmla="*/ 366594 w 1371358"/>
                  <a:gd name="connsiteY6" fmla="*/ 165386 h 1400198"/>
                  <a:gd name="connsiteX7" fmla="*/ 1087030 w 1371358"/>
                  <a:gd name="connsiteY7" fmla="*/ 248513 h 1400198"/>
                  <a:gd name="connsiteX8" fmla="*/ 1322558 w 1371358"/>
                  <a:gd name="connsiteY8" fmla="*/ 525604 h 1400198"/>
                  <a:gd name="connsiteX9" fmla="*/ 1322558 w 1371358"/>
                  <a:gd name="connsiteY9" fmla="*/ 525604 h 1400198"/>
                  <a:gd name="connsiteX10" fmla="*/ 1239430 w 1371358"/>
                  <a:gd name="connsiteY10" fmla="*/ 1190622 h 1400198"/>
                  <a:gd name="connsiteX11" fmla="*/ 283467 w 1371358"/>
                  <a:gd name="connsiteY11" fmla="*/ 1273750 h 1400198"/>
                  <a:gd name="connsiteX12" fmla="*/ 6376 w 1371358"/>
                  <a:gd name="connsiteY12" fmla="*/ 581022 h 1400198"/>
                  <a:gd name="connsiteX13" fmla="*/ 325030 w 1371358"/>
                  <a:gd name="connsiteY13" fmla="*/ 40695 h 1400198"/>
                  <a:gd name="connsiteX14" fmla="*/ 1017758 w 1371358"/>
                  <a:gd name="connsiteY14" fmla="*/ 109968 h 1400198"/>
                  <a:gd name="connsiteX15" fmla="*/ 1322558 w 1371358"/>
                  <a:gd name="connsiteY15" fmla="*/ 678004 h 1400198"/>
                  <a:gd name="connsiteX16" fmla="*/ 1142448 w 1371358"/>
                  <a:gd name="connsiteY16" fmla="*/ 1259895 h 1400198"/>
                  <a:gd name="connsiteX17" fmla="*/ 394303 w 1371358"/>
                  <a:gd name="connsiteY17" fmla="*/ 1384586 h 1400198"/>
                  <a:gd name="connsiteX18" fmla="*/ 47939 w 1371358"/>
                  <a:gd name="connsiteY18" fmla="*/ 996659 h 1400198"/>
                  <a:gd name="connsiteX19" fmla="*/ 47939 w 1371358"/>
                  <a:gd name="connsiteY19" fmla="*/ 359350 h 1400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371358" h="1400198">
                    <a:moveTo>
                      <a:pt x="47939" y="359350"/>
                    </a:moveTo>
                    <a:cubicBezTo>
                      <a:pt x="121830" y="209259"/>
                      <a:pt x="283467" y="103040"/>
                      <a:pt x="491285" y="96113"/>
                    </a:cubicBezTo>
                    <a:cubicBezTo>
                      <a:pt x="699103" y="89186"/>
                      <a:pt x="1172466" y="149222"/>
                      <a:pt x="1294848" y="317786"/>
                    </a:cubicBezTo>
                    <a:cubicBezTo>
                      <a:pt x="1417230" y="486350"/>
                      <a:pt x="1391831" y="962022"/>
                      <a:pt x="1225576" y="1107495"/>
                    </a:cubicBezTo>
                    <a:cubicBezTo>
                      <a:pt x="1059322" y="1252968"/>
                      <a:pt x="488976" y="1273749"/>
                      <a:pt x="297321" y="1190622"/>
                    </a:cubicBezTo>
                    <a:cubicBezTo>
                      <a:pt x="105666" y="1107495"/>
                      <a:pt x="64103" y="779604"/>
                      <a:pt x="75648" y="608731"/>
                    </a:cubicBezTo>
                    <a:cubicBezTo>
                      <a:pt x="87193" y="437858"/>
                      <a:pt x="198030" y="225422"/>
                      <a:pt x="366594" y="165386"/>
                    </a:cubicBezTo>
                    <a:cubicBezTo>
                      <a:pt x="535158" y="105350"/>
                      <a:pt x="927703" y="188477"/>
                      <a:pt x="1087030" y="248513"/>
                    </a:cubicBezTo>
                    <a:cubicBezTo>
                      <a:pt x="1246357" y="308549"/>
                      <a:pt x="1322558" y="525604"/>
                      <a:pt x="1322558" y="525604"/>
                    </a:cubicBezTo>
                    <a:lnTo>
                      <a:pt x="1322558" y="525604"/>
                    </a:lnTo>
                    <a:cubicBezTo>
                      <a:pt x="1308703" y="636440"/>
                      <a:pt x="1412612" y="1065931"/>
                      <a:pt x="1239430" y="1190622"/>
                    </a:cubicBezTo>
                    <a:cubicBezTo>
                      <a:pt x="1066248" y="1315313"/>
                      <a:pt x="488976" y="1375350"/>
                      <a:pt x="283467" y="1273750"/>
                    </a:cubicBezTo>
                    <a:cubicBezTo>
                      <a:pt x="77958" y="1172150"/>
                      <a:pt x="-551" y="786531"/>
                      <a:pt x="6376" y="581022"/>
                    </a:cubicBezTo>
                    <a:cubicBezTo>
                      <a:pt x="13303" y="375513"/>
                      <a:pt x="156467" y="119204"/>
                      <a:pt x="325030" y="40695"/>
                    </a:cubicBezTo>
                    <a:cubicBezTo>
                      <a:pt x="493593" y="-37814"/>
                      <a:pt x="851503" y="3750"/>
                      <a:pt x="1017758" y="109968"/>
                    </a:cubicBezTo>
                    <a:cubicBezTo>
                      <a:pt x="1184013" y="216186"/>
                      <a:pt x="1301776" y="486350"/>
                      <a:pt x="1322558" y="678004"/>
                    </a:cubicBezTo>
                    <a:cubicBezTo>
                      <a:pt x="1343340" y="869659"/>
                      <a:pt x="1297157" y="1142131"/>
                      <a:pt x="1142448" y="1259895"/>
                    </a:cubicBezTo>
                    <a:cubicBezTo>
                      <a:pt x="987739" y="1377659"/>
                      <a:pt x="576721" y="1428459"/>
                      <a:pt x="394303" y="1384586"/>
                    </a:cubicBezTo>
                    <a:cubicBezTo>
                      <a:pt x="211885" y="1340713"/>
                      <a:pt x="101048" y="1167532"/>
                      <a:pt x="47939" y="996659"/>
                    </a:cubicBezTo>
                    <a:cubicBezTo>
                      <a:pt x="-5170" y="825786"/>
                      <a:pt x="-25952" y="509441"/>
                      <a:pt x="47939" y="359350"/>
                    </a:cubicBezTo>
                    <a:close/>
                  </a:path>
                </a:pathLst>
              </a:custGeom>
              <a:noFill/>
              <a:ln w="12700">
                <a:solidFill>
                  <a:srgbClr val="8AB5B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 b="1">
                  <a:solidFill>
                    <a:schemeClr val="bg1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="" xmlns:a16="http://schemas.microsoft.com/office/drawing/2014/main" id="{720387C7-16FB-4CF0-96F4-F3D65A820933}"/>
                </a:ext>
              </a:extLst>
            </p:cNvPr>
            <p:cNvSpPr txBox="1"/>
            <p:nvPr/>
          </p:nvSpPr>
          <p:spPr>
            <a:xfrm>
              <a:off x="8387522" y="4415448"/>
              <a:ext cx="2370124" cy="872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endParaRPr lang="en-US" sz="3200" b="1" dirty="0" smtClean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 defTabSz="1219170">
                <a:defRPr/>
              </a:pPr>
              <a:r>
                <a:rPr lang="en-US" sz="3200" b="1" dirty="0" smtClean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endParaRPr lang="en-US" sz="3200" b="1" kern="0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178354" y="2118842"/>
            <a:ext cx="3835293" cy="2678786"/>
            <a:chOff x="4236585" y="2118842"/>
            <a:chExt cx="3835293" cy="2678786"/>
          </a:xfrm>
        </p:grpSpPr>
        <p:grpSp>
          <p:nvGrpSpPr>
            <p:cNvPr id="19" name="Group 18"/>
            <p:cNvGrpSpPr/>
            <p:nvPr/>
          </p:nvGrpSpPr>
          <p:grpSpPr>
            <a:xfrm>
              <a:off x="4236585" y="2118842"/>
              <a:ext cx="3835293" cy="2678786"/>
              <a:chOff x="4040299" y="2799063"/>
              <a:chExt cx="4380951" cy="305990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4040299" y="2799063"/>
                <a:ext cx="4380951" cy="300833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>
                <a:off x="4192181" y="2934665"/>
                <a:ext cx="4229068" cy="2924303"/>
                <a:chOff x="4192181" y="2934665"/>
                <a:chExt cx="4229068" cy="2924303"/>
              </a:xfrm>
            </p:grpSpPr>
            <p:grpSp>
              <p:nvGrpSpPr>
                <p:cNvPr id="15" name="Group 14"/>
                <p:cNvGrpSpPr/>
                <p:nvPr/>
              </p:nvGrpSpPr>
              <p:grpSpPr>
                <a:xfrm>
                  <a:off x="4296221" y="3167517"/>
                  <a:ext cx="3681711" cy="2078137"/>
                  <a:chOff x="309024" y="1679282"/>
                  <a:chExt cx="3681711" cy="2078137"/>
                </a:xfrm>
              </p:grpSpPr>
              <p:cxnSp>
                <p:nvCxnSpPr>
                  <p:cNvPr id="9" name="Straight Connector 8"/>
                  <p:cNvCxnSpPr/>
                  <p:nvPr/>
                </p:nvCxnSpPr>
                <p:spPr>
                  <a:xfrm flipV="1">
                    <a:off x="2926339" y="1679282"/>
                    <a:ext cx="1064396" cy="2078137"/>
                  </a:xfrm>
                  <a:prstGeom prst="line">
                    <a:avLst/>
                  </a:prstGeom>
                  <a:ln w="38100">
                    <a:solidFill>
                      <a:srgbClr val="FABE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6" name="Straight Connector 45"/>
                  <p:cNvCxnSpPr/>
                  <p:nvPr/>
                </p:nvCxnSpPr>
                <p:spPr>
                  <a:xfrm>
                    <a:off x="309024" y="3757419"/>
                    <a:ext cx="2617315" cy="0"/>
                  </a:xfrm>
                  <a:prstGeom prst="line">
                    <a:avLst/>
                  </a:prstGeom>
                  <a:ln w="38100">
                    <a:solidFill>
                      <a:srgbClr val="FABE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6" name="Rectangle 15"/>
                <p:cNvSpPr/>
                <p:nvPr/>
              </p:nvSpPr>
              <p:spPr>
                <a:xfrm>
                  <a:off x="4192181" y="5167604"/>
                  <a:ext cx="494755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A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7946636" y="2934665"/>
                  <a:ext cx="474613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B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55" name="Rectangle 54"/>
                <p:cNvSpPr/>
                <p:nvPr/>
              </p:nvSpPr>
              <p:spPr>
                <a:xfrm>
                  <a:off x="6794321" y="5190995"/>
                  <a:ext cx="527714" cy="66797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 algn="ctr" defTabSz="1219170">
                    <a:defRPr/>
                  </a:pPr>
                  <a:r>
                    <a:rPr lang="en-US" sz="3200" b="1" dirty="0">
                      <a:solidFill>
                        <a:srgbClr val="FABE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O</a:t>
                  </a:r>
                  <a:endParaRPr lang="en-US" sz="3200" b="1" kern="0" dirty="0">
                    <a:solidFill>
                      <a:srgbClr val="FABE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cxnSp>
          <p:nvCxnSpPr>
            <p:cNvPr id="47" name="Straight Connector 46"/>
            <p:cNvCxnSpPr/>
            <p:nvPr/>
          </p:nvCxnSpPr>
          <p:spPr>
            <a:xfrm flipV="1">
              <a:off x="4460632" y="2441404"/>
              <a:ext cx="3223145" cy="1819301"/>
            </a:xfrm>
            <a:prstGeom prst="line">
              <a:avLst/>
            </a:prstGeom>
            <a:ln w="38100">
              <a:solidFill>
                <a:srgbClr val="FABE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06012">
            <a:off x="8249929" y="3931648"/>
            <a:ext cx="1096475" cy="1443343"/>
          </a:xfrm>
          <a:prstGeom prst="rect">
            <a:avLst/>
          </a:prstGeom>
        </p:spPr>
      </p:pic>
      <p:pic>
        <p:nvPicPr>
          <p:cNvPr id="51" name="Tieng-ti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43682" y="-5949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5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800" decel="100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0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60" grpId="0" animBg="1"/>
      <p:bldP spid="175" grpId="0" animBg="1"/>
      <p:bldP spid="176" grpId="0" animBg="1"/>
      <p:bldP spid="177" grpId="0" animBg="1"/>
      <p:bldP spid="178" grpId="0" animBg="1"/>
      <p:bldP spid="50" grpId="0" animBg="1"/>
      <p:bldP spid="141" grpId="0" animBg="1"/>
      <p:bldP spid="147" grpId="0" animBg="1"/>
      <p:bldP spid="148" grpId="0" animBg="1"/>
      <p:bldP spid="149" grpId="0" animBg="1"/>
      <p:bldP spid="1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กลุ่ม 57"/>
          <p:cNvGrpSpPr/>
          <p:nvPr/>
        </p:nvGrpSpPr>
        <p:grpSpPr>
          <a:xfrm>
            <a:off x="4588146" y="5253203"/>
            <a:ext cx="3015709" cy="600000"/>
            <a:chOff x="3289945" y="3405879"/>
            <a:chExt cx="2261782" cy="450000"/>
          </a:xfrm>
        </p:grpSpPr>
        <p:sp>
          <p:nvSpPr>
            <p:cNvPr id="54" name="วงรี 53"/>
            <p:cNvSpPr/>
            <p:nvPr/>
          </p:nvSpPr>
          <p:spPr>
            <a:xfrm>
              <a:off x="3289945" y="3405879"/>
              <a:ext cx="472517" cy="450000"/>
            </a:xfrm>
            <a:prstGeom prst="ellipse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5" name="วงรี 54"/>
            <p:cNvSpPr/>
            <p:nvPr/>
          </p:nvSpPr>
          <p:spPr>
            <a:xfrm>
              <a:off x="3886367" y="3405879"/>
              <a:ext cx="472517" cy="450000"/>
            </a:xfrm>
            <a:prstGeom prst="ellipse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6" name="วงรี 55"/>
            <p:cNvSpPr/>
            <p:nvPr/>
          </p:nvSpPr>
          <p:spPr>
            <a:xfrm>
              <a:off x="4482789" y="3405879"/>
              <a:ext cx="472517" cy="450000"/>
            </a:xfrm>
            <a:prstGeom prst="ellipse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sp>
          <p:nvSpPr>
            <p:cNvPr id="57" name="วงรี 56"/>
            <p:cNvSpPr/>
            <p:nvPr/>
          </p:nvSpPr>
          <p:spPr>
            <a:xfrm>
              <a:off x="5079210" y="3405879"/>
              <a:ext cx="472517" cy="450000"/>
            </a:xfrm>
            <a:prstGeom prst="ellipse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</p:grpSp>
      <p:grpSp>
        <p:nvGrpSpPr>
          <p:cNvPr id="2" name="กลุ่ม 1"/>
          <p:cNvGrpSpPr/>
          <p:nvPr/>
        </p:nvGrpSpPr>
        <p:grpSpPr>
          <a:xfrm>
            <a:off x="9859752" y="-1319218"/>
            <a:ext cx="4005304" cy="3066631"/>
            <a:chOff x="7394814" y="-989414"/>
            <a:chExt cx="3003978" cy="2299973"/>
          </a:xfrm>
        </p:grpSpPr>
        <p:sp>
          <p:nvSpPr>
            <p:cNvPr id="87" name="เมฆ 86"/>
            <p:cNvSpPr/>
            <p:nvPr/>
          </p:nvSpPr>
          <p:spPr>
            <a:xfrm rot="1140269" flipH="1">
              <a:off x="7394814" y="-989414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8100000" algn="tr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88" name="รูปภาพ 8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14334" flipH="1">
              <a:off x="7753789" y="133389"/>
              <a:ext cx="1171456" cy="1177170"/>
            </a:xfrm>
            <a:prstGeom prst="rect">
              <a:avLst/>
            </a:prstGeom>
            <a:effectLst>
              <a:outerShdw blurRad="50800" dist="38100" algn="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89" name="รูปภาพ 8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4933" y="84415"/>
              <a:ext cx="380089" cy="404611"/>
            </a:xfrm>
            <a:prstGeom prst="rect">
              <a:avLst/>
            </a:prstGeom>
          </p:spPr>
        </p:pic>
        <p:pic>
          <p:nvPicPr>
            <p:cNvPr id="95" name="รูปภาพ 9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4072" y="27653"/>
              <a:ext cx="250890" cy="269338"/>
            </a:xfrm>
            <a:prstGeom prst="rect">
              <a:avLst/>
            </a:prstGeom>
          </p:spPr>
        </p:pic>
      </p:grpSp>
      <p:grpSp>
        <p:nvGrpSpPr>
          <p:cNvPr id="46" name="กลุ่ม 45"/>
          <p:cNvGrpSpPr/>
          <p:nvPr/>
        </p:nvGrpSpPr>
        <p:grpSpPr>
          <a:xfrm>
            <a:off x="-1667293" y="-1319217"/>
            <a:ext cx="4324119" cy="3201304"/>
            <a:chOff x="-1250470" y="-989413"/>
            <a:chExt cx="3243089" cy="2400978"/>
          </a:xfrm>
        </p:grpSpPr>
        <p:sp>
          <p:nvSpPr>
            <p:cNvPr id="86" name="เมฆ 85"/>
            <p:cNvSpPr/>
            <p:nvPr/>
          </p:nvSpPr>
          <p:spPr>
            <a:xfrm rot="20459731">
              <a:off x="-1250470" y="-989413"/>
              <a:ext cx="3003978" cy="2175586"/>
            </a:xfrm>
            <a:prstGeom prst="cloud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90" name="รูปภาพ 8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75" y="640864"/>
              <a:ext cx="250890" cy="269338"/>
            </a:xfrm>
            <a:prstGeom prst="rect">
              <a:avLst/>
            </a:prstGeom>
          </p:spPr>
        </p:pic>
        <p:pic>
          <p:nvPicPr>
            <p:cNvPr id="84" name="รูปภาพ 8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796" y="187489"/>
              <a:ext cx="250890" cy="269338"/>
            </a:xfrm>
            <a:prstGeom prst="rect">
              <a:avLst/>
            </a:prstGeom>
          </p:spPr>
        </p:pic>
        <p:pic>
          <p:nvPicPr>
            <p:cNvPr id="85" name="รูปภาพ 8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28" t="5708" r="6315" b="82002"/>
            <a:stretch/>
          </p:blipFill>
          <p:spPr>
            <a:xfrm>
              <a:off x="661444" y="-18497"/>
              <a:ext cx="325391" cy="361638"/>
            </a:xfrm>
            <a:prstGeom prst="rect">
              <a:avLst/>
            </a:prstGeom>
          </p:spPr>
        </p:pic>
        <p:pic>
          <p:nvPicPr>
            <p:cNvPr id="96" name="รูปภาพ 9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53" y="536861"/>
              <a:ext cx="999662" cy="874704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  <p:pic>
          <p:nvPicPr>
            <p:cNvPr id="97" name="รูปภาพ 9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931" y="98380"/>
              <a:ext cx="1082688" cy="820747"/>
            </a:xfrm>
            <a:prstGeom prst="rect">
              <a:avLst/>
            </a:prstGeom>
            <a:effectLst>
              <a:outerShdw blurRad="50800" dist="38100" dir="2700000" algn="tl" rotWithShape="0">
                <a:schemeClr val="accent4">
                  <a:alpha val="40000"/>
                </a:schemeClr>
              </a:outerShdw>
            </a:effectLst>
          </p:spPr>
        </p:pic>
      </p:grpSp>
      <p:pic>
        <p:nvPicPr>
          <p:cNvPr id="98" name="รูปภาพ 9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984"/>
          <a:stretch/>
        </p:blipFill>
        <p:spPr>
          <a:xfrm>
            <a:off x="9073718" y="3424842"/>
            <a:ext cx="2964399" cy="3201453"/>
          </a:xfrm>
          <a:prstGeom prst="rect">
            <a:avLst/>
          </a:prstGeom>
          <a:effectLst>
            <a:outerShdw blurRad="50800" dist="38100" dir="8100000" algn="tr" rotWithShape="0">
              <a:schemeClr val="accent4">
                <a:alpha val="40000"/>
              </a:schemeClr>
            </a:outerShdw>
          </a:effectLst>
        </p:spPr>
      </p:pic>
      <p:grpSp>
        <p:nvGrpSpPr>
          <p:cNvPr id="108" name="กลุ่ม 107"/>
          <p:cNvGrpSpPr/>
          <p:nvPr/>
        </p:nvGrpSpPr>
        <p:grpSpPr>
          <a:xfrm flipH="1">
            <a:off x="10200148" y="5712788"/>
            <a:ext cx="4005304" cy="2900781"/>
            <a:chOff x="-1567217" y="4100635"/>
            <a:chExt cx="3003978" cy="2175586"/>
          </a:xfrm>
        </p:grpSpPr>
        <p:grpSp>
          <p:nvGrpSpPr>
            <p:cNvPr id="109" name="กลุ่ม 108"/>
            <p:cNvGrpSpPr/>
            <p:nvPr/>
          </p:nvGrpSpPr>
          <p:grpSpPr>
            <a:xfrm rot="11186523" flipV="1">
              <a:off x="-1567217" y="4100635"/>
              <a:ext cx="3003978" cy="2175586"/>
              <a:chOff x="-1250470" y="-989413"/>
              <a:chExt cx="3003978" cy="2175586"/>
            </a:xfrm>
          </p:grpSpPr>
          <p:sp>
            <p:nvSpPr>
              <p:cNvPr id="111" name="เมฆ 110"/>
              <p:cNvSpPr/>
              <p:nvPr/>
            </p:nvSpPr>
            <p:spPr>
              <a:xfrm rot="20459731">
                <a:off x="-1250470" y="-989413"/>
                <a:ext cx="3003978" cy="2175586"/>
              </a:xfrm>
              <a:prstGeom prst="cloud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pic>
            <p:nvPicPr>
              <p:cNvPr id="112" name="รูปภาพ 111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28" t="5708" r="6315" b="82002"/>
              <a:stretch/>
            </p:blipFill>
            <p:spPr>
              <a:xfrm>
                <a:off x="-68709" y="-704637"/>
                <a:ext cx="325391" cy="361638"/>
              </a:xfrm>
              <a:prstGeom prst="rect">
                <a:avLst/>
              </a:prstGeom>
            </p:spPr>
          </p:pic>
        </p:grpSp>
        <p:pic>
          <p:nvPicPr>
            <p:cNvPr id="110" name="รูปภาพ 109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2" y="4767083"/>
              <a:ext cx="380089" cy="404611"/>
            </a:xfrm>
            <a:prstGeom prst="rect">
              <a:avLst/>
            </a:prstGeom>
          </p:spPr>
        </p:pic>
      </p:grpSp>
      <p:grpSp>
        <p:nvGrpSpPr>
          <p:cNvPr id="40" name="กลุ่ม 39"/>
          <p:cNvGrpSpPr/>
          <p:nvPr/>
        </p:nvGrpSpPr>
        <p:grpSpPr>
          <a:xfrm flipH="1">
            <a:off x="118859" y="3371796"/>
            <a:ext cx="3027911" cy="3512665"/>
            <a:chOff x="6841863" y="2422121"/>
            <a:chExt cx="2198329" cy="2735611"/>
          </a:xfrm>
          <a:effectLst>
            <a:outerShdw blurRad="50800" dist="38100" dir="2700000" algn="tl" rotWithShape="0">
              <a:schemeClr val="accent4">
                <a:alpha val="40000"/>
              </a:schemeClr>
            </a:outerShdw>
          </a:effectLst>
        </p:grpSpPr>
        <p:pic>
          <p:nvPicPr>
            <p:cNvPr id="53" name="รูปภาพ 5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35888" y="2422121"/>
              <a:ext cx="2055692" cy="2735611"/>
            </a:xfrm>
            <a:prstGeom prst="rect">
              <a:avLst/>
            </a:prstGeom>
          </p:spPr>
        </p:pic>
        <p:grpSp>
          <p:nvGrpSpPr>
            <p:cNvPr id="92" name="กลุ่ม 91"/>
            <p:cNvGrpSpPr/>
            <p:nvPr/>
          </p:nvGrpSpPr>
          <p:grpSpPr>
            <a:xfrm>
              <a:off x="8836702" y="4322954"/>
              <a:ext cx="203490" cy="277100"/>
              <a:chOff x="8836702" y="4322954"/>
              <a:chExt cx="203490" cy="277100"/>
            </a:xfrm>
          </p:grpSpPr>
          <p:sp>
            <p:nvSpPr>
              <p:cNvPr id="61" name="วงรี 60"/>
              <p:cNvSpPr/>
              <p:nvPr/>
            </p:nvSpPr>
            <p:spPr>
              <a:xfrm>
                <a:off x="8856480" y="4515966"/>
                <a:ext cx="36000" cy="36000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2" name="วงรี 61"/>
              <p:cNvSpPr/>
              <p:nvPr/>
            </p:nvSpPr>
            <p:spPr>
              <a:xfrm>
                <a:off x="8915924" y="4322954"/>
                <a:ext cx="54000" cy="54000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3" name="วงรี 62"/>
              <p:cNvSpPr/>
              <p:nvPr/>
            </p:nvSpPr>
            <p:spPr>
              <a:xfrm>
                <a:off x="8930380" y="4443958"/>
                <a:ext cx="61200" cy="62384"/>
              </a:xfrm>
              <a:prstGeom prst="ellipse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grpSp>
            <p:nvGrpSpPr>
              <p:cNvPr id="74" name="กลุ่ม 73"/>
              <p:cNvGrpSpPr/>
              <p:nvPr/>
            </p:nvGrpSpPr>
            <p:grpSpPr>
              <a:xfrm>
                <a:off x="8836702" y="4393654"/>
                <a:ext cx="54000" cy="54000"/>
                <a:chOff x="8836702" y="4393654"/>
                <a:chExt cx="50304" cy="50304"/>
              </a:xfrm>
            </p:grpSpPr>
            <p:cxnSp>
              <p:nvCxnSpPr>
                <p:cNvPr id="65" name="ตัวเชื่อมต่อตรง 64"/>
                <p:cNvCxnSpPr/>
                <p:nvPr/>
              </p:nvCxnSpPr>
              <p:spPr>
                <a:xfrm>
                  <a:off x="8861854" y="43936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ตัวเชื่อมต่อตรง 66"/>
                <p:cNvCxnSpPr/>
                <p:nvPr/>
              </p:nvCxnSpPr>
              <p:spPr>
                <a:xfrm rot="16200000">
                  <a:off x="8861854" y="43952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3" name="กลุ่ม 72"/>
              <p:cNvGrpSpPr/>
              <p:nvPr/>
            </p:nvGrpSpPr>
            <p:grpSpPr>
              <a:xfrm>
                <a:off x="8986192" y="4546054"/>
                <a:ext cx="54000" cy="54000"/>
                <a:chOff x="8986192" y="4546054"/>
                <a:chExt cx="50304" cy="50304"/>
              </a:xfrm>
            </p:grpSpPr>
            <p:cxnSp>
              <p:nvCxnSpPr>
                <p:cNvPr id="68" name="ตัวเชื่อมต่อตรง 67"/>
                <p:cNvCxnSpPr/>
                <p:nvPr/>
              </p:nvCxnSpPr>
              <p:spPr>
                <a:xfrm>
                  <a:off x="9011344" y="4546054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ตัวเชื่อมต่อตรง 68"/>
                <p:cNvCxnSpPr/>
                <p:nvPr/>
              </p:nvCxnSpPr>
              <p:spPr>
                <a:xfrm rot="16200000">
                  <a:off x="9011344" y="4547641"/>
                  <a:ext cx="0" cy="50304"/>
                </a:xfrm>
                <a:prstGeom prst="line">
                  <a:avLst/>
                </a:prstGeom>
                <a:ln w="19050" cap="rnd">
                  <a:solidFill>
                    <a:schemeClr val="accent2">
                      <a:lumMod val="20000"/>
                      <a:lumOff val="8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3" name="กลุ่ม 92"/>
            <p:cNvGrpSpPr/>
            <p:nvPr/>
          </p:nvGrpSpPr>
          <p:grpSpPr>
            <a:xfrm>
              <a:off x="6841863" y="4218195"/>
              <a:ext cx="448433" cy="588259"/>
              <a:chOff x="6841863" y="4218195"/>
              <a:chExt cx="448433" cy="588259"/>
            </a:xfrm>
          </p:grpSpPr>
          <p:grpSp>
            <p:nvGrpSpPr>
              <p:cNvPr id="72" name="กลุ่ม 71"/>
              <p:cNvGrpSpPr/>
              <p:nvPr/>
            </p:nvGrpSpPr>
            <p:grpSpPr>
              <a:xfrm>
                <a:off x="6876256" y="4698454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0" name="ตัวเชื่อมต่อตรง 69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ตัวเชื่อมต่อตรง 70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" name="กลุ่ม 74"/>
              <p:cNvGrpSpPr/>
              <p:nvPr/>
            </p:nvGrpSpPr>
            <p:grpSpPr>
              <a:xfrm>
                <a:off x="7236296" y="4239039"/>
                <a:ext cx="54000" cy="54000"/>
                <a:chOff x="6876256" y="4698454"/>
                <a:chExt cx="50304" cy="50304"/>
              </a:xfrm>
            </p:grpSpPr>
            <p:cxnSp>
              <p:nvCxnSpPr>
                <p:cNvPr id="76" name="ตัวเชื่อมต่อตรง 75"/>
                <p:cNvCxnSpPr/>
                <p:nvPr/>
              </p:nvCxnSpPr>
              <p:spPr>
                <a:xfrm>
                  <a:off x="6901408" y="4698454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ตัวเชื่อมต่อตรง 76"/>
                <p:cNvCxnSpPr/>
                <p:nvPr/>
              </p:nvCxnSpPr>
              <p:spPr>
                <a:xfrm rot="16200000">
                  <a:off x="6901408" y="4700041"/>
                  <a:ext cx="0" cy="50304"/>
                </a:xfrm>
                <a:prstGeom prst="line">
                  <a:avLst/>
                </a:prstGeom>
                <a:ln w="22225" cap="rnd">
                  <a:solidFill>
                    <a:schemeClr val="accent5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วงรี 77"/>
              <p:cNvSpPr/>
              <p:nvPr/>
            </p:nvSpPr>
            <p:spPr>
              <a:xfrm>
                <a:off x="7020272" y="4218195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79" name="วงรี 78"/>
              <p:cNvSpPr/>
              <p:nvPr/>
            </p:nvSpPr>
            <p:spPr>
              <a:xfrm>
                <a:off x="7118672" y="4752454"/>
                <a:ext cx="54000" cy="54000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accent5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80" name="วงรี 79"/>
              <p:cNvSpPr/>
              <p:nvPr/>
            </p:nvSpPr>
            <p:spPr>
              <a:xfrm>
                <a:off x="6841863" y="4479966"/>
                <a:ext cx="36000" cy="36000"/>
              </a:xfrm>
              <a:prstGeom prst="ellipse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</p:grpSp>
      <p:sp>
        <p:nvSpPr>
          <p:cNvPr id="113" name="วงรี 112"/>
          <p:cNvSpPr/>
          <p:nvPr/>
        </p:nvSpPr>
        <p:spPr>
          <a:xfrm>
            <a:off x="9612783" y="4795198"/>
            <a:ext cx="118147" cy="11236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4" name="วงรี 113"/>
          <p:cNvSpPr/>
          <p:nvPr/>
        </p:nvSpPr>
        <p:spPr>
          <a:xfrm>
            <a:off x="9626259" y="4494949"/>
            <a:ext cx="118147" cy="112361"/>
          </a:xfrm>
          <a:prstGeom prst="ellipse">
            <a:avLst/>
          </a:prstGeom>
          <a:solidFill>
            <a:srgbClr val="EFD9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5" name="วงรี 114"/>
          <p:cNvSpPr/>
          <p:nvPr/>
        </p:nvSpPr>
        <p:spPr>
          <a:xfrm>
            <a:off x="9541996" y="4359146"/>
            <a:ext cx="118147" cy="112361"/>
          </a:xfrm>
          <a:prstGeom prst="ellipse">
            <a:avLst/>
          </a:prstGeom>
          <a:solidFill>
            <a:srgbClr val="C571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6" name="วงรี 115"/>
          <p:cNvSpPr/>
          <p:nvPr/>
        </p:nvSpPr>
        <p:spPr>
          <a:xfrm>
            <a:off x="9571983" y="4651833"/>
            <a:ext cx="118147" cy="11236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7" name="วงรี 116"/>
          <p:cNvSpPr/>
          <p:nvPr/>
        </p:nvSpPr>
        <p:spPr>
          <a:xfrm>
            <a:off x="11471189" y="4852810"/>
            <a:ext cx="118147" cy="11236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8" name="วงรี 117"/>
          <p:cNvSpPr/>
          <p:nvPr/>
        </p:nvSpPr>
        <p:spPr>
          <a:xfrm>
            <a:off x="11464492" y="4561516"/>
            <a:ext cx="118147" cy="11236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19" name="วงรี 118"/>
          <p:cNvSpPr/>
          <p:nvPr/>
        </p:nvSpPr>
        <p:spPr>
          <a:xfrm>
            <a:off x="11523641" y="4416758"/>
            <a:ext cx="118147" cy="112361"/>
          </a:xfrm>
          <a:prstGeom prst="ellipse">
            <a:avLst/>
          </a:prstGeom>
          <a:solidFill>
            <a:srgbClr val="389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sp>
        <p:nvSpPr>
          <p:cNvPr id="120" name="วงรี 119"/>
          <p:cNvSpPr/>
          <p:nvPr/>
        </p:nvSpPr>
        <p:spPr>
          <a:xfrm>
            <a:off x="11546472" y="4714957"/>
            <a:ext cx="118147" cy="11236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th-TH" sz="3733">
              <a:solidFill>
                <a:prstClr val="white"/>
              </a:solidFill>
              <a:latin typeface="FC Onigiri Outline"/>
              <a:cs typeface="FC Onigiri Outlin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tretch/>
        </p:blipFill>
        <p:spPr>
          <a:xfrm>
            <a:off x="1139522" y="1164139"/>
            <a:ext cx="9912955" cy="4529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7246" y="-268283"/>
            <a:ext cx="7044610" cy="287126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625712" y="4219594"/>
            <a:ext cx="2940576" cy="1176630"/>
            <a:chOff x="4625712" y="4219594"/>
            <a:chExt cx="2940576" cy="1176630"/>
          </a:xfrm>
        </p:grpSpPr>
        <p:sp>
          <p:nvSpPr>
            <p:cNvPr id="42" name="รูปแบบอิสระ 41"/>
            <p:cNvSpPr/>
            <p:nvPr/>
          </p:nvSpPr>
          <p:spPr>
            <a:xfrm>
              <a:off x="4625712" y="4691381"/>
              <a:ext cx="2940576" cy="361855"/>
            </a:xfrm>
            <a:custGeom>
              <a:avLst/>
              <a:gdLst>
                <a:gd name="connsiteX0" fmla="*/ 0 w 1899138"/>
                <a:gd name="connsiteY0" fmla="*/ 211101 h 271391"/>
                <a:gd name="connsiteX1" fmla="*/ 80387 w 1899138"/>
                <a:gd name="connsiteY1" fmla="*/ 20182 h 271391"/>
                <a:gd name="connsiteX2" fmla="*/ 100483 w 1899138"/>
                <a:gd name="connsiteY2" fmla="*/ 221149 h 271391"/>
                <a:gd name="connsiteX3" fmla="*/ 200967 w 1899138"/>
                <a:gd name="connsiteY3" fmla="*/ 86 h 271391"/>
                <a:gd name="connsiteX4" fmla="*/ 211015 w 1899138"/>
                <a:gd name="connsiteY4" fmla="*/ 231198 h 271391"/>
                <a:gd name="connsiteX5" fmla="*/ 321547 w 1899138"/>
                <a:gd name="connsiteY5" fmla="*/ 86 h 271391"/>
                <a:gd name="connsiteX6" fmla="*/ 311499 w 1899138"/>
                <a:gd name="connsiteY6" fmla="*/ 221149 h 271391"/>
                <a:gd name="connsiteX7" fmla="*/ 401934 w 1899138"/>
                <a:gd name="connsiteY7" fmla="*/ 20182 h 271391"/>
                <a:gd name="connsiteX8" fmla="*/ 422031 w 1899138"/>
                <a:gd name="connsiteY8" fmla="*/ 211101 h 271391"/>
                <a:gd name="connsiteX9" fmla="*/ 542611 w 1899138"/>
                <a:gd name="connsiteY9" fmla="*/ 20182 h 271391"/>
                <a:gd name="connsiteX10" fmla="*/ 572756 w 1899138"/>
                <a:gd name="connsiteY10" fmla="*/ 241246 h 271391"/>
                <a:gd name="connsiteX11" fmla="*/ 653143 w 1899138"/>
                <a:gd name="connsiteY11" fmla="*/ 30231 h 271391"/>
                <a:gd name="connsiteX12" fmla="*/ 683288 w 1899138"/>
                <a:gd name="connsiteY12" fmla="*/ 271391 h 271391"/>
                <a:gd name="connsiteX13" fmla="*/ 763675 w 1899138"/>
                <a:gd name="connsiteY13" fmla="*/ 30231 h 271391"/>
                <a:gd name="connsiteX14" fmla="*/ 813916 w 1899138"/>
                <a:gd name="connsiteY14" fmla="*/ 231198 h 271391"/>
                <a:gd name="connsiteX15" fmla="*/ 904352 w 1899138"/>
                <a:gd name="connsiteY15" fmla="*/ 20182 h 271391"/>
                <a:gd name="connsiteX16" fmla="*/ 934497 w 1899138"/>
                <a:gd name="connsiteY16" fmla="*/ 241246 h 271391"/>
                <a:gd name="connsiteX17" fmla="*/ 1014883 w 1899138"/>
                <a:gd name="connsiteY17" fmla="*/ 50327 h 271391"/>
                <a:gd name="connsiteX18" fmla="*/ 1045029 w 1899138"/>
                <a:gd name="connsiteY18" fmla="*/ 251295 h 271391"/>
                <a:gd name="connsiteX19" fmla="*/ 1115367 w 1899138"/>
                <a:gd name="connsiteY19" fmla="*/ 50327 h 271391"/>
                <a:gd name="connsiteX20" fmla="*/ 1135464 w 1899138"/>
                <a:gd name="connsiteY20" fmla="*/ 221149 h 271391"/>
                <a:gd name="connsiteX21" fmla="*/ 1235947 w 1899138"/>
                <a:gd name="connsiteY21" fmla="*/ 10134 h 271391"/>
                <a:gd name="connsiteX22" fmla="*/ 1256044 w 1899138"/>
                <a:gd name="connsiteY22" fmla="*/ 211101 h 271391"/>
                <a:gd name="connsiteX23" fmla="*/ 1356527 w 1899138"/>
                <a:gd name="connsiteY23" fmla="*/ 86 h 271391"/>
                <a:gd name="connsiteX24" fmla="*/ 1356527 w 1899138"/>
                <a:gd name="connsiteY24" fmla="*/ 241246 h 271391"/>
                <a:gd name="connsiteX25" fmla="*/ 1497204 w 1899138"/>
                <a:gd name="connsiteY25" fmla="*/ 30231 h 271391"/>
                <a:gd name="connsiteX26" fmla="*/ 1527349 w 1899138"/>
                <a:gd name="connsiteY26" fmla="*/ 231198 h 271391"/>
                <a:gd name="connsiteX27" fmla="*/ 1607736 w 1899138"/>
                <a:gd name="connsiteY27" fmla="*/ 10134 h 271391"/>
                <a:gd name="connsiteX28" fmla="*/ 1617785 w 1899138"/>
                <a:gd name="connsiteY28" fmla="*/ 251295 h 271391"/>
                <a:gd name="connsiteX29" fmla="*/ 1718268 w 1899138"/>
                <a:gd name="connsiteY29" fmla="*/ 20182 h 271391"/>
                <a:gd name="connsiteX30" fmla="*/ 1728316 w 1899138"/>
                <a:gd name="connsiteY30" fmla="*/ 261343 h 271391"/>
                <a:gd name="connsiteX31" fmla="*/ 1818752 w 1899138"/>
                <a:gd name="connsiteY31" fmla="*/ 10134 h 271391"/>
                <a:gd name="connsiteX32" fmla="*/ 1838848 w 1899138"/>
                <a:gd name="connsiteY32" fmla="*/ 231198 h 271391"/>
                <a:gd name="connsiteX33" fmla="*/ 1899138 w 1899138"/>
                <a:gd name="connsiteY33" fmla="*/ 70424 h 2713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899138" h="271391">
                  <a:moveTo>
                    <a:pt x="0" y="211101"/>
                  </a:moveTo>
                  <a:cubicBezTo>
                    <a:pt x="31820" y="114804"/>
                    <a:pt x="63640" y="18507"/>
                    <a:pt x="80387" y="20182"/>
                  </a:cubicBezTo>
                  <a:cubicBezTo>
                    <a:pt x="97134" y="21857"/>
                    <a:pt x="80386" y="224498"/>
                    <a:pt x="100483" y="221149"/>
                  </a:cubicBezTo>
                  <a:cubicBezTo>
                    <a:pt x="120580" y="217800"/>
                    <a:pt x="182545" y="-1589"/>
                    <a:pt x="200967" y="86"/>
                  </a:cubicBezTo>
                  <a:cubicBezTo>
                    <a:pt x="219389" y="1761"/>
                    <a:pt x="190918" y="231198"/>
                    <a:pt x="211015" y="231198"/>
                  </a:cubicBezTo>
                  <a:cubicBezTo>
                    <a:pt x="231112" y="231198"/>
                    <a:pt x="304800" y="1761"/>
                    <a:pt x="321547" y="86"/>
                  </a:cubicBezTo>
                  <a:cubicBezTo>
                    <a:pt x="338294" y="-1589"/>
                    <a:pt x="298101" y="217800"/>
                    <a:pt x="311499" y="221149"/>
                  </a:cubicBezTo>
                  <a:cubicBezTo>
                    <a:pt x="324897" y="224498"/>
                    <a:pt x="383512" y="21857"/>
                    <a:pt x="401934" y="20182"/>
                  </a:cubicBezTo>
                  <a:cubicBezTo>
                    <a:pt x="420356" y="18507"/>
                    <a:pt x="398585" y="211101"/>
                    <a:pt x="422031" y="211101"/>
                  </a:cubicBezTo>
                  <a:cubicBezTo>
                    <a:pt x="445477" y="211101"/>
                    <a:pt x="517490" y="15158"/>
                    <a:pt x="542611" y="20182"/>
                  </a:cubicBezTo>
                  <a:cubicBezTo>
                    <a:pt x="567732" y="25206"/>
                    <a:pt x="554334" y="239571"/>
                    <a:pt x="572756" y="241246"/>
                  </a:cubicBezTo>
                  <a:cubicBezTo>
                    <a:pt x="591178" y="242921"/>
                    <a:pt x="634721" y="25207"/>
                    <a:pt x="653143" y="30231"/>
                  </a:cubicBezTo>
                  <a:cubicBezTo>
                    <a:pt x="671565" y="35255"/>
                    <a:pt x="664866" y="271391"/>
                    <a:pt x="683288" y="271391"/>
                  </a:cubicBezTo>
                  <a:cubicBezTo>
                    <a:pt x="701710" y="271391"/>
                    <a:pt x="741904" y="36930"/>
                    <a:pt x="763675" y="30231"/>
                  </a:cubicBezTo>
                  <a:cubicBezTo>
                    <a:pt x="785446" y="23532"/>
                    <a:pt x="790470" y="232873"/>
                    <a:pt x="813916" y="231198"/>
                  </a:cubicBezTo>
                  <a:cubicBezTo>
                    <a:pt x="837362" y="229523"/>
                    <a:pt x="884255" y="18507"/>
                    <a:pt x="904352" y="20182"/>
                  </a:cubicBezTo>
                  <a:cubicBezTo>
                    <a:pt x="924449" y="21857"/>
                    <a:pt x="916075" y="236222"/>
                    <a:pt x="934497" y="241246"/>
                  </a:cubicBezTo>
                  <a:cubicBezTo>
                    <a:pt x="952919" y="246270"/>
                    <a:pt x="996461" y="48652"/>
                    <a:pt x="1014883" y="50327"/>
                  </a:cubicBezTo>
                  <a:cubicBezTo>
                    <a:pt x="1033305" y="52002"/>
                    <a:pt x="1028282" y="251295"/>
                    <a:pt x="1045029" y="251295"/>
                  </a:cubicBezTo>
                  <a:cubicBezTo>
                    <a:pt x="1061776" y="251295"/>
                    <a:pt x="1100295" y="55351"/>
                    <a:pt x="1115367" y="50327"/>
                  </a:cubicBezTo>
                  <a:cubicBezTo>
                    <a:pt x="1130440" y="45303"/>
                    <a:pt x="1115367" y="227848"/>
                    <a:pt x="1135464" y="221149"/>
                  </a:cubicBezTo>
                  <a:cubicBezTo>
                    <a:pt x="1155561" y="214450"/>
                    <a:pt x="1215850" y="11809"/>
                    <a:pt x="1235947" y="10134"/>
                  </a:cubicBezTo>
                  <a:cubicBezTo>
                    <a:pt x="1256044" y="8459"/>
                    <a:pt x="1235947" y="212776"/>
                    <a:pt x="1256044" y="211101"/>
                  </a:cubicBezTo>
                  <a:cubicBezTo>
                    <a:pt x="1276141" y="209426"/>
                    <a:pt x="1339780" y="-4938"/>
                    <a:pt x="1356527" y="86"/>
                  </a:cubicBezTo>
                  <a:cubicBezTo>
                    <a:pt x="1373274" y="5110"/>
                    <a:pt x="1333081" y="236222"/>
                    <a:pt x="1356527" y="241246"/>
                  </a:cubicBezTo>
                  <a:cubicBezTo>
                    <a:pt x="1379973" y="246270"/>
                    <a:pt x="1468734" y="31906"/>
                    <a:pt x="1497204" y="30231"/>
                  </a:cubicBezTo>
                  <a:cubicBezTo>
                    <a:pt x="1525674" y="28556"/>
                    <a:pt x="1508927" y="234547"/>
                    <a:pt x="1527349" y="231198"/>
                  </a:cubicBezTo>
                  <a:cubicBezTo>
                    <a:pt x="1545771" y="227849"/>
                    <a:pt x="1592663" y="6785"/>
                    <a:pt x="1607736" y="10134"/>
                  </a:cubicBezTo>
                  <a:cubicBezTo>
                    <a:pt x="1622809" y="13483"/>
                    <a:pt x="1599363" y="249620"/>
                    <a:pt x="1617785" y="251295"/>
                  </a:cubicBezTo>
                  <a:cubicBezTo>
                    <a:pt x="1636207" y="252970"/>
                    <a:pt x="1699846" y="18507"/>
                    <a:pt x="1718268" y="20182"/>
                  </a:cubicBezTo>
                  <a:cubicBezTo>
                    <a:pt x="1736690" y="21857"/>
                    <a:pt x="1711569" y="263018"/>
                    <a:pt x="1728316" y="261343"/>
                  </a:cubicBezTo>
                  <a:cubicBezTo>
                    <a:pt x="1745063" y="259668"/>
                    <a:pt x="1800330" y="15158"/>
                    <a:pt x="1818752" y="10134"/>
                  </a:cubicBezTo>
                  <a:cubicBezTo>
                    <a:pt x="1837174" y="5110"/>
                    <a:pt x="1825450" y="221150"/>
                    <a:pt x="1838848" y="231198"/>
                  </a:cubicBezTo>
                  <a:cubicBezTo>
                    <a:pt x="1852246" y="241246"/>
                    <a:pt x="1875692" y="155835"/>
                    <a:pt x="1899138" y="70424"/>
                  </a:cubicBezTo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123825" cap="rnd">
              <a:gradFill flip="none" rotWithShape="1">
                <a:gsLst>
                  <a:gs pos="0">
                    <a:schemeClr val="accent4">
                      <a:lumMod val="20000"/>
                      <a:lumOff val="80000"/>
                      <a:alpha val="65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black"/>
                </a:solidFill>
                <a:latin typeface="FC Onigiri Outline"/>
                <a:cs typeface="FC Onigiri Outline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966754" y="4219594"/>
              <a:ext cx="2133785" cy="11766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750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รูปภาพ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21"/>
          <a:stretch/>
        </p:blipFill>
        <p:spPr>
          <a:xfrm>
            <a:off x="172169" y="4668485"/>
            <a:ext cx="2127684" cy="182004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89396" y="1988077"/>
            <a:ext cx="8813206" cy="2552324"/>
            <a:chOff x="2282142" y="4598732"/>
            <a:chExt cx="7627716" cy="1579732"/>
          </a:xfrm>
        </p:grpSpPr>
        <p:grpSp>
          <p:nvGrpSpPr>
            <p:cNvPr id="42" name="กลุ่ม 41"/>
            <p:cNvGrpSpPr/>
            <p:nvPr/>
          </p:nvGrpSpPr>
          <p:grpSpPr>
            <a:xfrm>
              <a:off x="2282142" y="4598732"/>
              <a:ext cx="7627716" cy="1579732"/>
              <a:chOff x="2271564" y="3507854"/>
              <a:chExt cx="4606206" cy="543974"/>
            </a:xfrm>
          </p:grpSpPr>
          <p:sp>
            <p:nvSpPr>
              <p:cNvPr id="2" name="สี่เหลี่ยมผืนผ้า 1"/>
              <p:cNvSpPr/>
              <p:nvPr/>
            </p:nvSpPr>
            <p:spPr>
              <a:xfrm>
                <a:off x="2339752" y="3579862"/>
                <a:ext cx="4538018" cy="471966"/>
              </a:xfrm>
              <a:prstGeom prst="rect">
                <a:avLst/>
              </a:prstGeom>
              <a:pattFill prst="wdDnDiag">
                <a:fgClr>
                  <a:srgbClr val="E8C6D2"/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  <p:sp>
            <p:nvSpPr>
              <p:cNvPr id="63" name="สี่เหลี่ยมผืนผ้า 62"/>
              <p:cNvSpPr/>
              <p:nvPr/>
            </p:nvSpPr>
            <p:spPr>
              <a:xfrm>
                <a:off x="2271564" y="3507854"/>
                <a:ext cx="4538017" cy="4719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DE75"/>
                </a:solidFill>
              </a:ln>
              <a:effectLst>
                <a:outerShdw blurRad="50800" dist="38100" dir="2700000" algn="tl" rotWithShape="0">
                  <a:schemeClr val="accent4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FC Onigiri Outline"/>
                  <a:cs typeface="FC Onigiri Outline"/>
                </a:endParaRPr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="" xmlns:a16="http://schemas.microsoft.com/office/drawing/2014/main" id="{AEFFBC83-621C-4A0A-AF79-234F940368B8}"/>
                </a:ext>
              </a:extLst>
            </p:cNvPr>
            <p:cNvSpPr txBox="1"/>
            <p:nvPr/>
          </p:nvSpPr>
          <p:spPr>
            <a:xfrm>
              <a:off x="2395059" y="4687453"/>
              <a:ext cx="7316100" cy="1276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thaiDist" defTabSz="1219170"/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bẹt</a:t>
              </a:r>
              <a:r>
                <a:rPr lang="en-US" sz="3200" b="1" dirty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en-US" sz="3200" b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 b="1" dirty="0" smtClean="0">
                <a:solidFill>
                  <a:srgbClr val="8F77A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thaiDist" defTabSz="1219170"/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b="1" dirty="0" err="1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àm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quen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huống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nhọn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200" b="1" dirty="0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</a:t>
              </a:r>
              <a:r>
                <a:rPr lang="en-US" sz="3200" b="1" dirty="0">
                  <a:solidFill>
                    <a:srgbClr val="8F77A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8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67" y="131174"/>
            <a:ext cx="1309963" cy="993036"/>
          </a:xfrm>
          <a:prstGeom prst="rect">
            <a:avLst/>
          </a:prstGeom>
          <a:effectLst>
            <a:outerShdw blurRad="50800" dist="25400" dir="5400000" algn="t" rotWithShape="0">
              <a:schemeClr val="accent4">
                <a:alpha val="40000"/>
              </a:scheme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8963" y="350027"/>
            <a:ext cx="6194073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1323021" y="1656697"/>
            <a:ext cx="9545958" cy="469588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3035636" y="331712"/>
            <a:ext cx="7104184" cy="1306091"/>
            <a:chOff x="2854995" y="350606"/>
            <a:chExt cx="7104184" cy="1306091"/>
          </a:xfrm>
        </p:grpSpPr>
        <p:grpSp>
          <p:nvGrpSpPr>
            <p:cNvPr id="33" name="กลุ่ม 47"/>
            <p:cNvGrpSpPr/>
            <p:nvPr/>
          </p:nvGrpSpPr>
          <p:grpSpPr>
            <a:xfrm>
              <a:off x="2980338" y="350606"/>
              <a:ext cx="6978841" cy="1306091"/>
              <a:chOff x="2884840" y="2413561"/>
              <a:chExt cx="4304831" cy="705004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35" name="สี่เหลี่ยมผืนผ้า 79"/>
              <p:cNvSpPr/>
              <p:nvPr/>
            </p:nvSpPr>
            <p:spPr>
              <a:xfrm>
                <a:off x="2952059" y="2472535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5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6" name="สี่เหลี่ยมผืนผ้า 76"/>
              <p:cNvSpPr/>
              <p:nvPr/>
            </p:nvSpPr>
            <p:spPr>
              <a:xfrm>
                <a:off x="2884840" y="2413561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5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3153E533-12A4-4E87-A283-E73FDA2D03C2}"/>
                </a:ext>
              </a:extLst>
            </p:cNvPr>
            <p:cNvSpPr txBox="1"/>
            <p:nvPr/>
          </p:nvSpPr>
          <p:spPr>
            <a:xfrm>
              <a:off x="2854995" y="393651"/>
              <a:ext cx="710418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nhọn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600" b="1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tù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bẹt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b="1" dirty="0" smtClean="0">
                  <a:solidFill>
                    <a:srgbClr val="4BACC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3600" b="1" dirty="0">
                <a:solidFill>
                  <a:srgbClr val="4BACC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7" name="กลุ่ม 88"/>
          <p:cNvGrpSpPr/>
          <p:nvPr/>
        </p:nvGrpSpPr>
        <p:grpSpPr>
          <a:xfrm>
            <a:off x="2613931" y="875683"/>
            <a:ext cx="393001" cy="327403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38" name="ลูกศรขวา 83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39" name="ลูกศรขวา 84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5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733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308" y="593545"/>
            <a:ext cx="2078916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7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42292" y="374098"/>
            <a:ext cx="2909676" cy="938895"/>
            <a:chOff x="1700479" y="1914042"/>
            <a:chExt cx="2909676" cy="938895"/>
          </a:xfrm>
        </p:grpSpPr>
        <p:grpSp>
          <p:nvGrpSpPr>
            <p:cNvPr id="70" name="กลุ่ม 69"/>
            <p:cNvGrpSpPr/>
            <p:nvPr/>
          </p:nvGrpSpPr>
          <p:grpSpPr>
            <a:xfrm>
              <a:off x="1795174" y="1986482"/>
              <a:ext cx="2635668" cy="866455"/>
              <a:chOff x="5915782" y="1489861"/>
              <a:chExt cx="1976751" cy="649841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71" name="วงรี 70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  <p:sp>
            <p:nvSpPr>
              <p:cNvPr id="72" name="วงรี 71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  <p:sp>
            <p:nvSpPr>
              <p:cNvPr id="76" name="วงรี 75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 b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1700479" y="1914042"/>
              <a:ext cx="2909676" cy="931908"/>
              <a:chOff x="1688257" y="2618998"/>
              <a:chExt cx="2909676" cy="931908"/>
            </a:xfrm>
          </p:grpSpPr>
          <p:sp>
            <p:nvSpPr>
              <p:cNvPr id="95" name="TextBox 94">
                <a:extLst>
                  <a:ext uri="{FF2B5EF4-FFF2-40B4-BE49-F238E27FC236}">
                    <a16:creationId xmlns="" xmlns:a16="http://schemas.microsoft.com/office/drawing/2014/main" id="{5952B88B-1CBE-41F4-802D-06A2CC806EE5}"/>
                  </a:ext>
                </a:extLst>
              </p:cNvPr>
              <p:cNvSpPr txBox="1"/>
              <p:nvPr/>
            </p:nvSpPr>
            <p:spPr>
              <a:xfrm>
                <a:off x="1688257" y="2627576"/>
                <a:ext cx="290967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219170">
                  <a:defRPr/>
                </a:pPr>
                <a:r>
                  <a:rPr lang="en-US" sz="5400" b="1" kern="0" dirty="0" err="1" smtClean="0">
                    <a:solidFill>
                      <a:srgbClr val="C0504D">
                        <a:lumMod val="50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Mẫu</a:t>
                </a:r>
                <a:endParaRPr lang="en-US" sz="5400" b="1" kern="0" dirty="0">
                  <a:solidFill>
                    <a:srgbClr val="C0504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43" name="รูปภาพ 42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95051" y="2618998"/>
                <a:ext cx="449997" cy="748800"/>
              </a:xfrm>
              <a:prstGeom prst="rect">
                <a:avLst/>
              </a:prstGeom>
            </p:spPr>
          </p:pic>
        </p:grp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4"/>
          <a:stretch/>
        </p:blipFill>
        <p:spPr>
          <a:xfrm>
            <a:off x="858107" y="1175073"/>
            <a:ext cx="9449318" cy="464834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1401101" y="2491663"/>
            <a:ext cx="23120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</a:t>
            </a:r>
            <a:r>
              <a:rPr lang="en-US" sz="2400" b="1" kern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</a:p>
          <a:p>
            <a:pPr defTabSz="1219170">
              <a:defRPr/>
            </a:pPr>
            <a:r>
              <a:rPr lang="en-US" sz="2400" b="1" kern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 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OC, OD</a:t>
            </a:r>
            <a:r>
              <a:rPr lang="en-US" sz="30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endParaRPr lang="en-US" sz="30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4449333" y="3083747"/>
            <a:ext cx="247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nhọn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</a:t>
            </a:r>
            <a:r>
              <a:rPr lang="en-US" sz="2400" b="1" kern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</a:p>
          <a:p>
            <a:pPr defTabSz="1219170">
              <a:defRPr/>
            </a:pPr>
            <a:r>
              <a:rPr lang="en-US" sz="2400" b="1" kern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 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IE, IH. </a:t>
            </a:r>
            <a:endParaRPr lang="en-US" sz="24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8873446" y="2808060"/>
            <a:ext cx="2583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nhọn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</a:t>
            </a:r>
            <a:r>
              <a:rPr lang="en-US" sz="2400" b="1" kern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</a:p>
          <a:p>
            <a:pPr defTabSz="1219170">
              <a:defRPr/>
            </a:pPr>
            <a:r>
              <a:rPr lang="en-US" sz="2400" b="1" kern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 </a:t>
            </a:r>
            <a:r>
              <a:rPr lang="en-US" sz="24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IP, IR. </a:t>
            </a:r>
            <a:endParaRPr lang="en-US" sz="24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858107" y="5332317"/>
            <a:ext cx="272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24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vuông</a:t>
            </a:r>
            <a:r>
              <a:rPr lang="en-US" sz="24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24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O</a:t>
            </a:r>
            <a:r>
              <a:rPr lang="en-US" sz="2400" b="1" kern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</a:p>
          <a:p>
            <a:pPr defTabSz="1219170">
              <a:defRPr/>
            </a:pPr>
            <a:r>
              <a:rPr lang="en-US" sz="2400" b="1" kern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 </a:t>
            </a:r>
            <a:r>
              <a:rPr lang="en-US" sz="24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OA, OB.</a:t>
            </a:r>
            <a:endParaRPr lang="en-US" sz="24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8541050" y="5502429"/>
            <a:ext cx="2459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24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bẹt</a:t>
            </a:r>
            <a:r>
              <a:rPr lang="en-US" sz="24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24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</a:t>
            </a:r>
            <a:r>
              <a:rPr lang="en-US" sz="2400" b="1" kern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</a:p>
          <a:p>
            <a:pPr defTabSz="1219170">
              <a:defRPr/>
            </a:pPr>
            <a:r>
              <a:rPr lang="en-US" sz="2400" b="1" kern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 </a:t>
            </a:r>
            <a:r>
              <a:rPr lang="en-US" sz="24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VU, VX.</a:t>
            </a:r>
            <a:endParaRPr lang="en-US" sz="24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9225583A-4849-479C-8C77-1C1AAAE9E0EB}"/>
              </a:ext>
            </a:extLst>
          </p:cNvPr>
          <p:cNvSpPr txBox="1"/>
          <p:nvPr/>
        </p:nvSpPr>
        <p:spPr>
          <a:xfrm>
            <a:off x="4449333" y="5653248"/>
            <a:ext cx="22140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24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24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tù</a:t>
            </a:r>
            <a:r>
              <a:rPr lang="en-US" sz="24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b="1" kern="0" dirty="0" err="1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2400" b="1" kern="0" dirty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I</a:t>
            </a:r>
            <a:r>
              <a:rPr lang="en-US" sz="2400" b="1" kern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; </a:t>
            </a:r>
          </a:p>
          <a:p>
            <a:pPr defTabSz="1219170">
              <a:defRPr/>
            </a:pPr>
            <a:r>
              <a:rPr lang="en-US" sz="2400" b="1" kern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 </a:t>
            </a:r>
            <a:r>
              <a:rPr lang="en-US" sz="2400" b="1" kern="0" dirty="0" smtClean="0">
                <a:solidFill>
                  <a:srgbClr val="8064A2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IK, IL.</a:t>
            </a:r>
            <a:endParaRPr lang="en-US" sz="2400" b="1" kern="0" dirty="0">
              <a:solidFill>
                <a:srgbClr val="8064A2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720387C7-16FB-4CF0-96F4-F3D65A820933}"/>
              </a:ext>
            </a:extLst>
          </p:cNvPr>
          <p:cNvSpPr txBox="1"/>
          <p:nvPr/>
        </p:nvSpPr>
        <p:spPr>
          <a:xfrm>
            <a:off x="4091947" y="417960"/>
            <a:ext cx="7365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Góc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……… </a:t>
            </a: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đỉnh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…….; </a:t>
            </a:r>
            <a:r>
              <a:rPr lang="en-US" sz="3200" b="1" kern="0" dirty="0" err="1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cạnh</a:t>
            </a:r>
            <a:r>
              <a:rPr lang="en-US" sz="3200" b="1" kern="0" dirty="0" smtClean="0">
                <a:solidFill>
                  <a:srgbClr val="C0504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……, ………..</a:t>
            </a:r>
            <a:endParaRPr lang="en-US" sz="3200" b="1" kern="0" dirty="0">
              <a:solidFill>
                <a:srgbClr val="C0504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9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59970">
            <a:off x="-3851" y="336263"/>
            <a:ext cx="2078916" cy="951058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630618" y="153470"/>
            <a:ext cx="8740462" cy="1115492"/>
            <a:chOff x="3169886" y="517582"/>
            <a:chExt cx="8138580" cy="1936250"/>
          </a:xfrm>
        </p:grpSpPr>
        <p:grpSp>
          <p:nvGrpSpPr>
            <p:cNvPr id="16" name="กลุ่ม 50"/>
            <p:cNvGrpSpPr/>
            <p:nvPr/>
          </p:nvGrpSpPr>
          <p:grpSpPr>
            <a:xfrm>
              <a:off x="3169886" y="551189"/>
              <a:ext cx="8138580" cy="1902643"/>
              <a:chOff x="2884840" y="1257868"/>
              <a:chExt cx="4304831" cy="703568"/>
            </a:xfrm>
            <a:effectLst>
              <a:outerShdw blurRad="50800" dist="38100" dir="2700000" algn="tl" rotWithShape="0">
                <a:srgbClr val="FFD85B">
                  <a:alpha val="40000"/>
                </a:srgbClr>
              </a:outerShdw>
            </a:effectLst>
          </p:grpSpPr>
          <p:sp>
            <p:nvSpPr>
              <p:cNvPr id="18" name="สี่เหลี่ยมผืนผ้า 78"/>
              <p:cNvSpPr/>
              <p:nvPr/>
            </p:nvSpPr>
            <p:spPr>
              <a:xfrm>
                <a:off x="2952059" y="1315406"/>
                <a:ext cx="4237612" cy="646030"/>
              </a:xfrm>
              <a:prstGeom prst="rect">
                <a:avLst/>
              </a:prstGeom>
              <a:pattFill prst="wdDnDiag">
                <a:fgClr>
                  <a:schemeClr val="accent2">
                    <a:lumMod val="40000"/>
                    <a:lumOff val="60000"/>
                  </a:schemeClr>
                </a:fgClr>
                <a:bgClr>
                  <a:schemeClr val="bg1"/>
                </a:bgClr>
              </a:pattFill>
              <a:ln w="317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19" name="สี่เหลี่ยมผืนผ้า 44"/>
              <p:cNvSpPr/>
              <p:nvPr/>
            </p:nvSpPr>
            <p:spPr>
              <a:xfrm>
                <a:off x="2884840" y="1257868"/>
                <a:ext cx="4237612" cy="646030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200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F55BADE6-B6B0-4A24-997E-03154B326D3F}"/>
                </a:ext>
              </a:extLst>
            </p:cNvPr>
            <p:cNvSpPr txBox="1"/>
            <p:nvPr/>
          </p:nvSpPr>
          <p:spPr>
            <a:xfrm>
              <a:off x="3287188" y="517582"/>
              <a:ext cx="7776892" cy="1288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/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nhện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bò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hai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đỏ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tổ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hình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</a:t>
              </a:r>
              <a:r>
                <a:rPr lang="en-US" sz="3200" dirty="0" smtClean="0">
                  <a:solidFill>
                    <a:srgbClr val="C0504D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lang="en-US" sz="3200" dirty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กลุ่ม 75"/>
          <p:cNvGrpSpPr/>
          <p:nvPr/>
        </p:nvGrpSpPr>
        <p:grpSpPr>
          <a:xfrm>
            <a:off x="1870385" y="449059"/>
            <a:ext cx="632246" cy="395866"/>
            <a:chOff x="2549057" y="2686238"/>
            <a:chExt cx="294751" cy="245552"/>
          </a:xfrm>
          <a:effectLst>
            <a:outerShdw blurRad="50800" dist="38100" dir="2700000" algn="tl" rotWithShape="0">
              <a:srgbClr val="FFD85B">
                <a:alpha val="40000"/>
              </a:srgbClr>
            </a:outerShdw>
          </a:effectLst>
        </p:grpSpPr>
        <p:sp>
          <p:nvSpPr>
            <p:cNvPr id="21" name="ลูกศรขวา 81"/>
            <p:cNvSpPr/>
            <p:nvPr/>
          </p:nvSpPr>
          <p:spPr>
            <a:xfrm>
              <a:off x="2549058" y="2698505"/>
              <a:ext cx="294750" cy="233285"/>
            </a:xfrm>
            <a:prstGeom prst="rightArrow">
              <a:avLst>
                <a:gd name="adj1" fmla="val 54216"/>
                <a:gd name="adj2" fmla="val 5665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200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  <p:sp>
          <p:nvSpPr>
            <p:cNvPr id="22" name="ลูกศรขวา 82"/>
            <p:cNvSpPr/>
            <p:nvPr/>
          </p:nvSpPr>
          <p:spPr>
            <a:xfrm>
              <a:off x="2549057" y="2686238"/>
              <a:ext cx="294749" cy="233285"/>
            </a:xfrm>
            <a:prstGeom prst="rightArrow">
              <a:avLst>
                <a:gd name="adj1" fmla="val 54216"/>
                <a:gd name="adj2" fmla="val 56653"/>
              </a:avLst>
            </a:prstGeom>
            <a:pattFill prst="wdDnDiag">
              <a:fgClr>
                <a:schemeClr val="accent2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200">
                <a:solidFill>
                  <a:prstClr val="white"/>
                </a:solidFill>
                <a:latin typeface="Calibri" panose="020F0502020204030204" pitchFamily="34" charset="0"/>
                <a:cs typeface="FC Onigiri Outline"/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070" y="1358604"/>
            <a:ext cx="7140802" cy="32220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4" name="Rectangle 23"/>
          <p:cNvSpPr/>
          <p:nvPr/>
        </p:nvSpPr>
        <p:spPr>
          <a:xfrm>
            <a:off x="2630618" y="4670315"/>
            <a:ext cx="8603982" cy="206210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14350" lvl="0" indent="-514350" algn="just" defTabSz="1219170">
              <a:buAutoNum type="alphaLcParenR"/>
            </a:pP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nhện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rằng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ít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14350" lvl="0" indent="-514350" algn="just" defTabSz="1219170">
              <a:buAutoNum type="alphaLcParenR"/>
            </a:pP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thước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O; </a:t>
            </a:r>
            <a:r>
              <a:rPr lang="en-US" sz="3200" dirty="0" err="1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3200" dirty="0" smtClean="0">
                <a:solidFill>
                  <a:srgbClr val="C0504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OM, ON.</a:t>
            </a:r>
            <a:endParaRPr lang="en-US" sz="3200" dirty="0">
              <a:solidFill>
                <a:srgbClr val="C0504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รูปภาพ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34" y="2969638"/>
            <a:ext cx="705355" cy="798070"/>
          </a:xfrm>
          <a:prstGeom prst="rect">
            <a:avLst/>
          </a:prstGeom>
        </p:spPr>
      </p:pic>
      <p:pic>
        <p:nvPicPr>
          <p:cNvPr id="26" name="รูปภาพ 9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43" y="3580428"/>
            <a:ext cx="1331063" cy="294566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 flipH="1">
            <a:off x="-156050" y="1133515"/>
            <a:ext cx="3290690" cy="2246779"/>
            <a:chOff x="3976344" y="327052"/>
            <a:chExt cx="3290690" cy="1902156"/>
          </a:xfrm>
        </p:grpSpPr>
        <p:sp>
          <p:nvSpPr>
            <p:cNvPr id="28" name="คำบรรยายภาพแบบเมฆ 1"/>
            <p:cNvSpPr/>
            <p:nvPr/>
          </p:nvSpPr>
          <p:spPr>
            <a:xfrm>
              <a:off x="4042915" y="327052"/>
              <a:ext cx="3157548" cy="1902156"/>
            </a:xfrm>
            <a:prstGeom prst="cloudCallout">
              <a:avLst>
                <a:gd name="adj1" fmla="val 373"/>
                <a:gd name="adj2" fmla="val 68435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38100" cap="rnd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37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C Onigiri Outline"/>
                <a:ea typeface="+mn-ea"/>
                <a:cs typeface="FC Onigiri Outline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976344" y="588599"/>
              <a:ext cx="3290690" cy="11725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sử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thước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đo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độ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để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kiểm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góc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lang="en-US" sz="2800" b="1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  <a:endParaRPr lang="en-US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6" name="Picture 2" descr="Thước Đo Độ WinQ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3" b="98192" l="2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41860">
            <a:off x="6858082" y="2373323"/>
            <a:ext cx="2019261" cy="111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ước Đo Độ WinQ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73" b="98192" l="250" r="98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69432">
            <a:off x="6465234" y="2762939"/>
            <a:ext cx="2002211" cy="10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/>
          <p:cNvGrpSpPr/>
          <p:nvPr/>
        </p:nvGrpSpPr>
        <p:grpSpPr>
          <a:xfrm>
            <a:off x="6638471" y="5090959"/>
            <a:ext cx="2825972" cy="595687"/>
            <a:chOff x="7794888" y="1986482"/>
            <a:chExt cx="2825972" cy="866455"/>
          </a:xfrm>
        </p:grpSpPr>
        <p:grpSp>
          <p:nvGrpSpPr>
            <p:cNvPr id="33" name="กลุ่ม 50"/>
            <p:cNvGrpSpPr/>
            <p:nvPr/>
          </p:nvGrpSpPr>
          <p:grpSpPr>
            <a:xfrm>
              <a:off x="7887710" y="1986482"/>
              <a:ext cx="2635668" cy="866455"/>
              <a:chOff x="5915782" y="1489861"/>
              <a:chExt cx="1976751" cy="649841"/>
            </a:xfrm>
          </p:grpSpPr>
          <p:sp>
            <p:nvSpPr>
              <p:cNvPr id="35" name="วงรี 49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6" name="วงรี 46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37" name="วงรี 81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918CB381-A8EB-45FD-B5D6-0C1B081128BA}"/>
                </a:ext>
              </a:extLst>
            </p:cNvPr>
            <p:cNvSpPr txBox="1"/>
            <p:nvPr/>
          </p:nvSpPr>
          <p:spPr>
            <a:xfrm>
              <a:off x="7794888" y="2091561"/>
              <a:ext cx="2825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defRPr/>
              </a:pP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màu</a:t>
              </a:r>
              <a:r>
                <a:rPr lang="en-US" sz="2400" b="1" kern="0" dirty="0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kern="0" dirty="0" err="1" smtClean="0">
                  <a:solidFill>
                    <a:schemeClr val="accent5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xanh</a:t>
              </a:r>
              <a:endParaRPr lang="en-US" sz="24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904615" y="6222384"/>
            <a:ext cx="1726960" cy="461665"/>
            <a:chOff x="7749081" y="1920783"/>
            <a:chExt cx="2825972" cy="1092227"/>
          </a:xfrm>
        </p:grpSpPr>
        <p:grpSp>
          <p:nvGrpSpPr>
            <p:cNvPr id="39" name="กลุ่ม 50"/>
            <p:cNvGrpSpPr/>
            <p:nvPr/>
          </p:nvGrpSpPr>
          <p:grpSpPr>
            <a:xfrm>
              <a:off x="7887710" y="1986482"/>
              <a:ext cx="2635668" cy="866455"/>
              <a:chOff x="5915782" y="1489861"/>
              <a:chExt cx="1976751" cy="649841"/>
            </a:xfrm>
          </p:grpSpPr>
          <p:sp>
            <p:nvSpPr>
              <p:cNvPr id="41" name="วงรี 49"/>
              <p:cNvSpPr/>
              <p:nvPr/>
            </p:nvSpPr>
            <p:spPr>
              <a:xfrm>
                <a:off x="6458277" y="1489861"/>
                <a:ext cx="882716" cy="649841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2" name="วงรี 46"/>
              <p:cNvSpPr/>
              <p:nvPr/>
            </p:nvSpPr>
            <p:spPr>
              <a:xfrm>
                <a:off x="5915782" y="1565030"/>
                <a:ext cx="990123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  <p:sp>
            <p:nvSpPr>
              <p:cNvPr id="43" name="วงรี 81"/>
              <p:cNvSpPr/>
              <p:nvPr/>
            </p:nvSpPr>
            <p:spPr>
              <a:xfrm>
                <a:off x="6935889" y="1568671"/>
                <a:ext cx="956644" cy="526557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/>
                <a:endParaRPr lang="th-TH" sz="3733">
                  <a:solidFill>
                    <a:prstClr val="white"/>
                  </a:solidFill>
                  <a:latin typeface="Calibri" panose="020F0502020204030204" pitchFamily="34" charset="0"/>
                  <a:cs typeface="FC Onigiri Outline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="" xmlns:a16="http://schemas.microsoft.com/office/drawing/2014/main" id="{918CB381-A8EB-45FD-B5D6-0C1B081128BA}"/>
                    </a:ext>
                  </a:extLst>
                </p:cNvPr>
                <p:cNvSpPr txBox="1"/>
                <p:nvPr/>
              </p:nvSpPr>
              <p:spPr>
                <a:xfrm>
                  <a:off x="7749081" y="1920783"/>
                  <a:ext cx="2825972" cy="1092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9170">
                    <a:defRPr/>
                  </a:pPr>
                  <a:r>
                    <a:rPr lang="en-US" sz="2400" b="1" kern="0" dirty="0" smtClean="0">
                      <a:solidFill>
                        <a:schemeClr val="accent5">
                          <a:lumMod val="50000"/>
                        </a:schemeClr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120 </a:t>
                  </a:r>
                  <a14:m>
                    <m:oMath xmlns:m="http://schemas.openxmlformats.org/officeDocument/2006/math">
                      <m:r>
                        <a:rPr lang="en-US" sz="2400" b="0" i="1" kern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°</m:t>
                      </m:r>
                    </m:oMath>
                  </a14:m>
                  <a:endParaRPr lang="en-US" sz="2400" kern="0" dirty="0">
                    <a:solidFill>
                      <a:schemeClr val="accent5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918CB381-A8EB-45FD-B5D6-0C1B08112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49081" y="1920783"/>
                  <a:ext cx="2825972" cy="1092227"/>
                </a:xfrm>
                <a:prstGeom prst="rect">
                  <a:avLst/>
                </a:prstGeom>
                <a:blipFill>
                  <a:blip r:embed="rId10"/>
                  <a:stretch>
                    <a:fillRect t="-10667" b="-30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213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092 C 0.02357 -0.00601 0.05482 -0.01134 0.07917 -0.0162 C 0.06484 -0.01134 0.08151 -0.12662 0.06758 -0.12152 C 0.07318 -0.08842 0.02213 -0.19398 0.02656 -0.16064 C 0.03216 -0.19398 0.4151 -0.13796 0.42031 -0.17083 C 0.43099 -0.14421 0.28489 -0.11389 0.24883 -0.07916 C 0.23932 0.00162 0.22956 0.06158 0.23242 0.10093 " pathEditMode="relative" rAng="0" ptsTypes="AAAAAAA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42" y="-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กำหนดเอง 1">
      <a:majorFont>
        <a:latin typeface="milk tea"/>
        <a:ea typeface=""/>
        <a:cs typeface="milk tea"/>
      </a:majorFont>
      <a:minorFont>
        <a:latin typeface="FC Onigiri Outline"/>
        <a:ea typeface=""/>
        <a:cs typeface="FC Onigiri Outlin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461</Words>
  <Application>Microsoft Office PowerPoint</Application>
  <PresentationFormat>Widescreen</PresentationFormat>
  <Paragraphs>63</Paragraphs>
  <Slides>16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Cambria Math</vt:lpstr>
      <vt:lpstr>milk tea Med</vt:lpstr>
      <vt:lpstr>milk tea</vt:lpstr>
      <vt:lpstr>Arial</vt:lpstr>
      <vt:lpstr>can_NongAor</vt:lpstr>
      <vt:lpstr>Cordia New</vt:lpstr>
      <vt:lpstr>FC Onigiri Outline</vt:lpstr>
      <vt:lpstr>Cambria</vt:lpstr>
      <vt:lpstr>Calibri</vt:lpstr>
      <vt:lpstr>Courier New</vt:lpstr>
      <vt:lpstr>Times New Roman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HuyenPC</cp:lastModifiedBy>
  <cp:revision>53</cp:revision>
  <dcterms:created xsi:type="dcterms:W3CDTF">2023-08-19T14:04:13Z</dcterms:created>
  <dcterms:modified xsi:type="dcterms:W3CDTF">2024-10-02T02:12:49Z</dcterms:modified>
  <cp:contentStatus/>
</cp:coreProperties>
</file>