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9" r:id="rId2"/>
    <p:sldId id="299" r:id="rId3"/>
    <p:sldId id="260" r:id="rId4"/>
    <p:sldId id="261" r:id="rId5"/>
    <p:sldId id="262" r:id="rId6"/>
    <p:sldId id="263" r:id="rId7"/>
    <p:sldId id="301" r:id="rId8"/>
    <p:sldId id="286" r:id="rId9"/>
    <p:sldId id="288" r:id="rId10"/>
    <p:sldId id="289" r:id="rId11"/>
    <p:sldId id="267" r:id="rId12"/>
    <p:sldId id="290" r:id="rId13"/>
    <p:sldId id="291" r:id="rId14"/>
    <p:sldId id="292" r:id="rId15"/>
    <p:sldId id="293" r:id="rId16"/>
    <p:sldId id="294" r:id="rId17"/>
    <p:sldId id="295" r:id="rId18"/>
    <p:sldId id="296" r:id="rId19"/>
    <p:sldId id="300" r:id="rId20"/>
    <p:sldId id="272" r:id="rId21"/>
    <p:sldId id="297" r:id="rId22"/>
    <p:sldId id="284" r:id="rId23"/>
    <p:sldId id="298" r:id="rId24"/>
    <p:sldId id="287"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4" d="100"/>
          <a:sy n="74" d="100"/>
        </p:scale>
        <p:origin x="57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59862A-630A-4361-B801-84C54D2F1D77}" type="datetimeFigureOut">
              <a:rPr lang="en-US" smtClean="0"/>
              <a:t>9/29/2024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E369D3-F4DE-49BB-9B03-A562BEC17986}" type="slidenum">
              <a:rPr lang="en-US" smtClean="0"/>
              <a:t>‹#›</a:t>
            </a:fld>
            <a:endParaRPr lang="en-US"/>
          </a:p>
        </p:txBody>
      </p:sp>
    </p:spTree>
    <p:extLst>
      <p:ext uri="{BB962C8B-B14F-4D97-AF65-F5344CB8AC3E}">
        <p14:creationId xmlns:p14="http://schemas.microsoft.com/office/powerpoint/2010/main" val="7693166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C6CEB1-830C-440E-A985-8875C82A56D9}" type="slidenum">
              <a:rPr lang="en-US" smtClean="0"/>
              <a:t>1</a:t>
            </a:fld>
            <a:endParaRPr lang="en-US"/>
          </a:p>
        </p:txBody>
      </p:sp>
    </p:spTree>
    <p:extLst>
      <p:ext uri="{BB962C8B-B14F-4D97-AF65-F5344CB8AC3E}">
        <p14:creationId xmlns:p14="http://schemas.microsoft.com/office/powerpoint/2010/main" val="42186966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C6CEB1-830C-440E-A985-8875C82A56D9}" type="slidenum">
              <a:rPr lang="en-US" smtClean="0"/>
              <a:t>23</a:t>
            </a:fld>
            <a:endParaRPr lang="en-US"/>
          </a:p>
        </p:txBody>
      </p:sp>
    </p:spTree>
    <p:extLst>
      <p:ext uri="{BB962C8B-B14F-4D97-AF65-F5344CB8AC3E}">
        <p14:creationId xmlns:p14="http://schemas.microsoft.com/office/powerpoint/2010/main" val="27412965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3C15CF1-2B50-4EF7-BA4D-4411D569ED7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038693C5-6DD3-4EBF-9383-998989DC5DA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F7A9FF14-6EB6-4718-BE8A-08ACC207B4D9}"/>
              </a:ext>
            </a:extLst>
          </p:cNvPr>
          <p:cNvSpPr>
            <a:spLocks noGrp="1"/>
          </p:cNvSpPr>
          <p:nvPr>
            <p:ph type="dt" sz="half" idx="10"/>
          </p:nvPr>
        </p:nvSpPr>
        <p:spPr/>
        <p:txBody>
          <a:bodyPr/>
          <a:lstStyle/>
          <a:p>
            <a:fld id="{6D435990-1808-4685-B860-343D0FA03820}" type="datetimeFigureOut">
              <a:rPr lang="en-US" smtClean="0"/>
              <a:t>9/29/2024</a:t>
            </a:fld>
            <a:endParaRPr lang="en-US"/>
          </a:p>
        </p:txBody>
      </p:sp>
      <p:sp>
        <p:nvSpPr>
          <p:cNvPr id="5" name="Footer Placeholder 4">
            <a:extLst>
              <a:ext uri="{FF2B5EF4-FFF2-40B4-BE49-F238E27FC236}">
                <a16:creationId xmlns="" xmlns:a16="http://schemas.microsoft.com/office/drawing/2014/main" id="{D89FF164-A02E-474F-A7F7-7214633A93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3AD3E218-E6DF-4F32-A7DC-EF4BEC367CF5}"/>
              </a:ext>
            </a:extLst>
          </p:cNvPr>
          <p:cNvSpPr>
            <a:spLocks noGrp="1"/>
          </p:cNvSpPr>
          <p:nvPr>
            <p:ph type="sldNum" sz="quarter" idx="12"/>
          </p:nvPr>
        </p:nvSpPr>
        <p:spPr/>
        <p:txBody>
          <a:bodyPr/>
          <a:lstStyle/>
          <a:p>
            <a:fld id="{2097DC41-7644-4F30-98A0-AF0C31058CA8}" type="slidenum">
              <a:rPr lang="en-US" smtClean="0"/>
              <a:t>‹#›</a:t>
            </a:fld>
            <a:endParaRPr lang="en-US"/>
          </a:p>
        </p:txBody>
      </p:sp>
    </p:spTree>
    <p:extLst>
      <p:ext uri="{BB962C8B-B14F-4D97-AF65-F5344CB8AC3E}">
        <p14:creationId xmlns:p14="http://schemas.microsoft.com/office/powerpoint/2010/main" val="39822716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AE614E5-A985-4ECE-AA32-F267CB7537F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F884D797-2D76-4A3B-BA12-ADD3D80BC50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4C2ACC00-F80C-4410-BCFF-6EA9240BE8EE}"/>
              </a:ext>
            </a:extLst>
          </p:cNvPr>
          <p:cNvSpPr>
            <a:spLocks noGrp="1"/>
          </p:cNvSpPr>
          <p:nvPr>
            <p:ph type="dt" sz="half" idx="10"/>
          </p:nvPr>
        </p:nvSpPr>
        <p:spPr/>
        <p:txBody>
          <a:bodyPr/>
          <a:lstStyle/>
          <a:p>
            <a:fld id="{6D435990-1808-4685-B860-343D0FA03820}" type="datetimeFigureOut">
              <a:rPr lang="en-US" smtClean="0"/>
              <a:t>9/29/2024</a:t>
            </a:fld>
            <a:endParaRPr lang="en-US"/>
          </a:p>
        </p:txBody>
      </p:sp>
      <p:sp>
        <p:nvSpPr>
          <p:cNvPr id="5" name="Footer Placeholder 4">
            <a:extLst>
              <a:ext uri="{FF2B5EF4-FFF2-40B4-BE49-F238E27FC236}">
                <a16:creationId xmlns="" xmlns:a16="http://schemas.microsoft.com/office/drawing/2014/main" id="{6F1635D2-4D37-426E-ABBF-6553916501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7F897851-499B-4FED-83DF-E441786D161B}"/>
              </a:ext>
            </a:extLst>
          </p:cNvPr>
          <p:cNvSpPr>
            <a:spLocks noGrp="1"/>
          </p:cNvSpPr>
          <p:nvPr>
            <p:ph type="sldNum" sz="quarter" idx="12"/>
          </p:nvPr>
        </p:nvSpPr>
        <p:spPr/>
        <p:txBody>
          <a:bodyPr/>
          <a:lstStyle/>
          <a:p>
            <a:fld id="{2097DC41-7644-4F30-98A0-AF0C31058CA8}" type="slidenum">
              <a:rPr lang="en-US" smtClean="0"/>
              <a:t>‹#›</a:t>
            </a:fld>
            <a:endParaRPr lang="en-US"/>
          </a:p>
        </p:txBody>
      </p:sp>
    </p:spTree>
    <p:extLst>
      <p:ext uri="{BB962C8B-B14F-4D97-AF65-F5344CB8AC3E}">
        <p14:creationId xmlns:p14="http://schemas.microsoft.com/office/powerpoint/2010/main" val="39436121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ACE5E6C9-6D3A-4E8F-82D5-779D4A747EE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048488F4-336D-4D50-992B-E943A64A391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E2D7707-83A1-47E6-BBCE-4B51EE4F8FF5}"/>
              </a:ext>
            </a:extLst>
          </p:cNvPr>
          <p:cNvSpPr>
            <a:spLocks noGrp="1"/>
          </p:cNvSpPr>
          <p:nvPr>
            <p:ph type="dt" sz="half" idx="10"/>
          </p:nvPr>
        </p:nvSpPr>
        <p:spPr/>
        <p:txBody>
          <a:bodyPr/>
          <a:lstStyle/>
          <a:p>
            <a:fld id="{6D435990-1808-4685-B860-343D0FA03820}" type="datetimeFigureOut">
              <a:rPr lang="en-US" smtClean="0"/>
              <a:t>9/29/2024</a:t>
            </a:fld>
            <a:endParaRPr lang="en-US"/>
          </a:p>
        </p:txBody>
      </p:sp>
      <p:sp>
        <p:nvSpPr>
          <p:cNvPr id="5" name="Footer Placeholder 4">
            <a:extLst>
              <a:ext uri="{FF2B5EF4-FFF2-40B4-BE49-F238E27FC236}">
                <a16:creationId xmlns="" xmlns:a16="http://schemas.microsoft.com/office/drawing/2014/main" id="{94E1C9B6-E385-4D7D-8483-E0CD317BB0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7E10D66F-6AD0-471C-9215-B201E3D033BC}"/>
              </a:ext>
            </a:extLst>
          </p:cNvPr>
          <p:cNvSpPr>
            <a:spLocks noGrp="1"/>
          </p:cNvSpPr>
          <p:nvPr>
            <p:ph type="sldNum" sz="quarter" idx="12"/>
          </p:nvPr>
        </p:nvSpPr>
        <p:spPr/>
        <p:txBody>
          <a:bodyPr/>
          <a:lstStyle/>
          <a:p>
            <a:fld id="{2097DC41-7644-4F30-98A0-AF0C31058CA8}" type="slidenum">
              <a:rPr lang="en-US" smtClean="0"/>
              <a:t>‹#›</a:t>
            </a:fld>
            <a:endParaRPr lang="en-US"/>
          </a:p>
        </p:txBody>
      </p:sp>
    </p:spTree>
    <p:extLst>
      <p:ext uri="{BB962C8B-B14F-4D97-AF65-F5344CB8AC3E}">
        <p14:creationId xmlns:p14="http://schemas.microsoft.com/office/powerpoint/2010/main" val="4822431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8297430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4B64DF0-4B0C-4691-93D0-88889E5787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A8F3E3C8-26AA-4324-A1A8-94EE6EDD634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C734F2AD-BE49-40A9-982D-F04AB67CE495}"/>
              </a:ext>
            </a:extLst>
          </p:cNvPr>
          <p:cNvSpPr>
            <a:spLocks noGrp="1"/>
          </p:cNvSpPr>
          <p:nvPr>
            <p:ph type="dt" sz="half" idx="10"/>
          </p:nvPr>
        </p:nvSpPr>
        <p:spPr/>
        <p:txBody>
          <a:bodyPr/>
          <a:lstStyle/>
          <a:p>
            <a:fld id="{6D435990-1808-4685-B860-343D0FA03820}" type="datetimeFigureOut">
              <a:rPr lang="en-US" smtClean="0"/>
              <a:t>9/29/2024</a:t>
            </a:fld>
            <a:endParaRPr lang="en-US"/>
          </a:p>
        </p:txBody>
      </p:sp>
      <p:sp>
        <p:nvSpPr>
          <p:cNvPr id="5" name="Footer Placeholder 4">
            <a:extLst>
              <a:ext uri="{FF2B5EF4-FFF2-40B4-BE49-F238E27FC236}">
                <a16:creationId xmlns="" xmlns:a16="http://schemas.microsoft.com/office/drawing/2014/main" id="{BAC95B37-DBB7-4D18-BCBB-3C92775D10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52BAE087-448D-4199-9EAC-AC6F2EBE9A80}"/>
              </a:ext>
            </a:extLst>
          </p:cNvPr>
          <p:cNvSpPr>
            <a:spLocks noGrp="1"/>
          </p:cNvSpPr>
          <p:nvPr>
            <p:ph type="sldNum" sz="quarter" idx="12"/>
          </p:nvPr>
        </p:nvSpPr>
        <p:spPr/>
        <p:txBody>
          <a:bodyPr/>
          <a:lstStyle/>
          <a:p>
            <a:fld id="{2097DC41-7644-4F30-98A0-AF0C31058CA8}" type="slidenum">
              <a:rPr lang="en-US" smtClean="0"/>
              <a:t>‹#›</a:t>
            </a:fld>
            <a:endParaRPr lang="en-US"/>
          </a:p>
        </p:txBody>
      </p:sp>
    </p:spTree>
    <p:extLst>
      <p:ext uri="{BB962C8B-B14F-4D97-AF65-F5344CB8AC3E}">
        <p14:creationId xmlns:p14="http://schemas.microsoft.com/office/powerpoint/2010/main" val="18143145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07B0CE9-3007-4A99-A520-95F4B82510B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43A59607-EEB4-465A-A7DF-3D9A3D3BC02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2A70456C-F14C-42FB-A57B-AA2E7E384869}"/>
              </a:ext>
            </a:extLst>
          </p:cNvPr>
          <p:cNvSpPr>
            <a:spLocks noGrp="1"/>
          </p:cNvSpPr>
          <p:nvPr>
            <p:ph type="dt" sz="half" idx="10"/>
          </p:nvPr>
        </p:nvSpPr>
        <p:spPr/>
        <p:txBody>
          <a:bodyPr/>
          <a:lstStyle/>
          <a:p>
            <a:fld id="{6D435990-1808-4685-B860-343D0FA03820}" type="datetimeFigureOut">
              <a:rPr lang="en-US" smtClean="0"/>
              <a:t>9/29/2024</a:t>
            </a:fld>
            <a:endParaRPr lang="en-US"/>
          </a:p>
        </p:txBody>
      </p:sp>
      <p:sp>
        <p:nvSpPr>
          <p:cNvPr id="5" name="Footer Placeholder 4">
            <a:extLst>
              <a:ext uri="{FF2B5EF4-FFF2-40B4-BE49-F238E27FC236}">
                <a16:creationId xmlns="" xmlns:a16="http://schemas.microsoft.com/office/drawing/2014/main" id="{8DE4822D-60DE-45AF-B32A-DBB673CFAC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CF5CB97F-D84D-4D19-90C9-47BDD844896D}"/>
              </a:ext>
            </a:extLst>
          </p:cNvPr>
          <p:cNvSpPr>
            <a:spLocks noGrp="1"/>
          </p:cNvSpPr>
          <p:nvPr>
            <p:ph type="sldNum" sz="quarter" idx="12"/>
          </p:nvPr>
        </p:nvSpPr>
        <p:spPr/>
        <p:txBody>
          <a:bodyPr/>
          <a:lstStyle/>
          <a:p>
            <a:fld id="{2097DC41-7644-4F30-98A0-AF0C31058CA8}" type="slidenum">
              <a:rPr lang="en-US" smtClean="0"/>
              <a:t>‹#›</a:t>
            </a:fld>
            <a:endParaRPr lang="en-US"/>
          </a:p>
        </p:txBody>
      </p:sp>
    </p:spTree>
    <p:extLst>
      <p:ext uri="{BB962C8B-B14F-4D97-AF65-F5344CB8AC3E}">
        <p14:creationId xmlns:p14="http://schemas.microsoft.com/office/powerpoint/2010/main" val="29438249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8A1F5DE-B9FB-4717-97ED-209A82FE43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A79DB3C6-3D39-4DB8-A3B5-34EDED55C6E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F4CF32D9-CD2D-4E59-867D-37AB0E214A6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D4C447FD-278E-4AB1-B0B9-BE05561776F0}"/>
              </a:ext>
            </a:extLst>
          </p:cNvPr>
          <p:cNvSpPr>
            <a:spLocks noGrp="1"/>
          </p:cNvSpPr>
          <p:nvPr>
            <p:ph type="dt" sz="half" idx="10"/>
          </p:nvPr>
        </p:nvSpPr>
        <p:spPr/>
        <p:txBody>
          <a:bodyPr/>
          <a:lstStyle/>
          <a:p>
            <a:fld id="{6D435990-1808-4685-B860-343D0FA03820}" type="datetimeFigureOut">
              <a:rPr lang="en-US" smtClean="0"/>
              <a:t>9/29/2024</a:t>
            </a:fld>
            <a:endParaRPr lang="en-US"/>
          </a:p>
        </p:txBody>
      </p:sp>
      <p:sp>
        <p:nvSpPr>
          <p:cNvPr id="6" name="Footer Placeholder 5">
            <a:extLst>
              <a:ext uri="{FF2B5EF4-FFF2-40B4-BE49-F238E27FC236}">
                <a16:creationId xmlns="" xmlns:a16="http://schemas.microsoft.com/office/drawing/2014/main" id="{99924F8F-B2D8-4922-BF1B-259F062445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2F5DD08C-5995-43B5-B2E1-648687B453E7}"/>
              </a:ext>
            </a:extLst>
          </p:cNvPr>
          <p:cNvSpPr>
            <a:spLocks noGrp="1"/>
          </p:cNvSpPr>
          <p:nvPr>
            <p:ph type="sldNum" sz="quarter" idx="12"/>
          </p:nvPr>
        </p:nvSpPr>
        <p:spPr/>
        <p:txBody>
          <a:bodyPr/>
          <a:lstStyle/>
          <a:p>
            <a:fld id="{2097DC41-7644-4F30-98A0-AF0C31058CA8}" type="slidenum">
              <a:rPr lang="en-US" smtClean="0"/>
              <a:t>‹#›</a:t>
            </a:fld>
            <a:endParaRPr lang="en-US"/>
          </a:p>
        </p:txBody>
      </p:sp>
    </p:spTree>
    <p:extLst>
      <p:ext uri="{BB962C8B-B14F-4D97-AF65-F5344CB8AC3E}">
        <p14:creationId xmlns:p14="http://schemas.microsoft.com/office/powerpoint/2010/main" val="24941233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DA2DB6A-BA0C-4EAC-9B55-A9B776A6050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F96B6428-CA69-4168-B9D0-1BB103508AB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6FF36D05-8031-4B12-BE00-1BA35312674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C7E6862B-728E-4F6F-9954-F16BEC9FC6A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7799C737-DD65-43E1-AA9C-D16AA7A3928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6E01888A-3DBD-41E0-99F2-444504613D03}"/>
              </a:ext>
            </a:extLst>
          </p:cNvPr>
          <p:cNvSpPr>
            <a:spLocks noGrp="1"/>
          </p:cNvSpPr>
          <p:nvPr>
            <p:ph type="dt" sz="half" idx="10"/>
          </p:nvPr>
        </p:nvSpPr>
        <p:spPr/>
        <p:txBody>
          <a:bodyPr/>
          <a:lstStyle/>
          <a:p>
            <a:fld id="{6D435990-1808-4685-B860-343D0FA03820}" type="datetimeFigureOut">
              <a:rPr lang="en-US" smtClean="0"/>
              <a:t>9/29/2024</a:t>
            </a:fld>
            <a:endParaRPr lang="en-US"/>
          </a:p>
        </p:txBody>
      </p:sp>
      <p:sp>
        <p:nvSpPr>
          <p:cNvPr id="8" name="Footer Placeholder 7">
            <a:extLst>
              <a:ext uri="{FF2B5EF4-FFF2-40B4-BE49-F238E27FC236}">
                <a16:creationId xmlns="" xmlns:a16="http://schemas.microsoft.com/office/drawing/2014/main" id="{54F6E3A1-CF28-4827-82A7-BC7042B7E99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26EA0C90-FCB5-4E03-8247-7FF1878E7283}"/>
              </a:ext>
            </a:extLst>
          </p:cNvPr>
          <p:cNvSpPr>
            <a:spLocks noGrp="1"/>
          </p:cNvSpPr>
          <p:nvPr>
            <p:ph type="sldNum" sz="quarter" idx="12"/>
          </p:nvPr>
        </p:nvSpPr>
        <p:spPr/>
        <p:txBody>
          <a:bodyPr/>
          <a:lstStyle/>
          <a:p>
            <a:fld id="{2097DC41-7644-4F30-98A0-AF0C31058CA8}" type="slidenum">
              <a:rPr lang="en-US" smtClean="0"/>
              <a:t>‹#›</a:t>
            </a:fld>
            <a:endParaRPr lang="en-US"/>
          </a:p>
        </p:txBody>
      </p:sp>
    </p:spTree>
    <p:extLst>
      <p:ext uri="{BB962C8B-B14F-4D97-AF65-F5344CB8AC3E}">
        <p14:creationId xmlns:p14="http://schemas.microsoft.com/office/powerpoint/2010/main" val="41435032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AFA77E8-14AE-4CDF-9EF2-46A07904B89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C05D27C8-A31A-449E-8ABA-1989B55225BF}"/>
              </a:ext>
            </a:extLst>
          </p:cNvPr>
          <p:cNvSpPr>
            <a:spLocks noGrp="1"/>
          </p:cNvSpPr>
          <p:nvPr>
            <p:ph type="dt" sz="half" idx="10"/>
          </p:nvPr>
        </p:nvSpPr>
        <p:spPr/>
        <p:txBody>
          <a:bodyPr/>
          <a:lstStyle/>
          <a:p>
            <a:fld id="{6D435990-1808-4685-B860-343D0FA03820}" type="datetimeFigureOut">
              <a:rPr lang="en-US" smtClean="0"/>
              <a:t>9/29/2024</a:t>
            </a:fld>
            <a:endParaRPr lang="en-US"/>
          </a:p>
        </p:txBody>
      </p:sp>
      <p:sp>
        <p:nvSpPr>
          <p:cNvPr id="4" name="Footer Placeholder 3">
            <a:extLst>
              <a:ext uri="{FF2B5EF4-FFF2-40B4-BE49-F238E27FC236}">
                <a16:creationId xmlns="" xmlns:a16="http://schemas.microsoft.com/office/drawing/2014/main" id="{A14CBB0E-1ED8-41F7-BD5C-208CAD5F77F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521D86FA-2466-4AFB-BA43-7FB3019684D0}"/>
              </a:ext>
            </a:extLst>
          </p:cNvPr>
          <p:cNvSpPr>
            <a:spLocks noGrp="1"/>
          </p:cNvSpPr>
          <p:nvPr>
            <p:ph type="sldNum" sz="quarter" idx="12"/>
          </p:nvPr>
        </p:nvSpPr>
        <p:spPr/>
        <p:txBody>
          <a:bodyPr/>
          <a:lstStyle/>
          <a:p>
            <a:fld id="{2097DC41-7644-4F30-98A0-AF0C31058CA8}" type="slidenum">
              <a:rPr lang="en-US" smtClean="0"/>
              <a:t>‹#›</a:t>
            </a:fld>
            <a:endParaRPr lang="en-US"/>
          </a:p>
        </p:txBody>
      </p:sp>
    </p:spTree>
    <p:extLst>
      <p:ext uri="{BB962C8B-B14F-4D97-AF65-F5344CB8AC3E}">
        <p14:creationId xmlns:p14="http://schemas.microsoft.com/office/powerpoint/2010/main" val="26723819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6893C015-8A55-4A92-8FA2-B2038D0B3282}"/>
              </a:ext>
            </a:extLst>
          </p:cNvPr>
          <p:cNvSpPr>
            <a:spLocks noGrp="1"/>
          </p:cNvSpPr>
          <p:nvPr>
            <p:ph type="dt" sz="half" idx="10"/>
          </p:nvPr>
        </p:nvSpPr>
        <p:spPr/>
        <p:txBody>
          <a:bodyPr/>
          <a:lstStyle/>
          <a:p>
            <a:fld id="{6D435990-1808-4685-B860-343D0FA03820}" type="datetimeFigureOut">
              <a:rPr lang="en-US" smtClean="0"/>
              <a:t>9/29/2024</a:t>
            </a:fld>
            <a:endParaRPr lang="en-US"/>
          </a:p>
        </p:txBody>
      </p:sp>
      <p:sp>
        <p:nvSpPr>
          <p:cNvPr id="3" name="Footer Placeholder 2">
            <a:extLst>
              <a:ext uri="{FF2B5EF4-FFF2-40B4-BE49-F238E27FC236}">
                <a16:creationId xmlns="" xmlns:a16="http://schemas.microsoft.com/office/drawing/2014/main" id="{E7B174BF-C1F9-4DB2-8417-FDE23780CB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656D2BB4-63F5-41AA-9835-264AB1C962C0}"/>
              </a:ext>
            </a:extLst>
          </p:cNvPr>
          <p:cNvSpPr>
            <a:spLocks noGrp="1"/>
          </p:cNvSpPr>
          <p:nvPr>
            <p:ph type="sldNum" sz="quarter" idx="12"/>
          </p:nvPr>
        </p:nvSpPr>
        <p:spPr/>
        <p:txBody>
          <a:bodyPr/>
          <a:lstStyle/>
          <a:p>
            <a:fld id="{2097DC41-7644-4F30-98A0-AF0C31058CA8}" type="slidenum">
              <a:rPr lang="en-US" smtClean="0"/>
              <a:t>‹#›</a:t>
            </a:fld>
            <a:endParaRPr lang="en-US"/>
          </a:p>
        </p:txBody>
      </p:sp>
    </p:spTree>
    <p:extLst>
      <p:ext uri="{BB962C8B-B14F-4D97-AF65-F5344CB8AC3E}">
        <p14:creationId xmlns:p14="http://schemas.microsoft.com/office/powerpoint/2010/main" val="212492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981CD6D-D33F-4B75-9B3A-57CF447D899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05F9F2F5-B3CB-4EBB-A24B-A196C5104A4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D2C5E548-2685-47C9-98CF-7D7F93B4C1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5A136E84-734C-47A3-9B1C-9376C0B4E048}"/>
              </a:ext>
            </a:extLst>
          </p:cNvPr>
          <p:cNvSpPr>
            <a:spLocks noGrp="1"/>
          </p:cNvSpPr>
          <p:nvPr>
            <p:ph type="dt" sz="half" idx="10"/>
          </p:nvPr>
        </p:nvSpPr>
        <p:spPr/>
        <p:txBody>
          <a:bodyPr/>
          <a:lstStyle/>
          <a:p>
            <a:fld id="{6D435990-1808-4685-B860-343D0FA03820}" type="datetimeFigureOut">
              <a:rPr lang="en-US" smtClean="0"/>
              <a:t>9/29/2024</a:t>
            </a:fld>
            <a:endParaRPr lang="en-US"/>
          </a:p>
        </p:txBody>
      </p:sp>
      <p:sp>
        <p:nvSpPr>
          <p:cNvPr id="6" name="Footer Placeholder 5">
            <a:extLst>
              <a:ext uri="{FF2B5EF4-FFF2-40B4-BE49-F238E27FC236}">
                <a16:creationId xmlns="" xmlns:a16="http://schemas.microsoft.com/office/drawing/2014/main" id="{1FAE2E91-D929-44D3-8486-1A9C1E749D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0749C46B-0915-47F6-B983-58E8F25D7747}"/>
              </a:ext>
            </a:extLst>
          </p:cNvPr>
          <p:cNvSpPr>
            <a:spLocks noGrp="1"/>
          </p:cNvSpPr>
          <p:nvPr>
            <p:ph type="sldNum" sz="quarter" idx="12"/>
          </p:nvPr>
        </p:nvSpPr>
        <p:spPr/>
        <p:txBody>
          <a:bodyPr/>
          <a:lstStyle/>
          <a:p>
            <a:fld id="{2097DC41-7644-4F30-98A0-AF0C31058CA8}" type="slidenum">
              <a:rPr lang="en-US" smtClean="0"/>
              <a:t>‹#›</a:t>
            </a:fld>
            <a:endParaRPr lang="en-US"/>
          </a:p>
        </p:txBody>
      </p:sp>
    </p:spTree>
    <p:extLst>
      <p:ext uri="{BB962C8B-B14F-4D97-AF65-F5344CB8AC3E}">
        <p14:creationId xmlns:p14="http://schemas.microsoft.com/office/powerpoint/2010/main" val="9210627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2BB047F-6DEB-4478-B573-2BC1B40EB5F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33D8302A-7FCA-47BA-B222-A8E16C74B1C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7C44199F-6BA7-4ACC-9EAA-A8E87CE00C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EE83D284-1AD2-4E93-8DF9-FE4A99FEDA01}"/>
              </a:ext>
            </a:extLst>
          </p:cNvPr>
          <p:cNvSpPr>
            <a:spLocks noGrp="1"/>
          </p:cNvSpPr>
          <p:nvPr>
            <p:ph type="dt" sz="half" idx="10"/>
          </p:nvPr>
        </p:nvSpPr>
        <p:spPr/>
        <p:txBody>
          <a:bodyPr/>
          <a:lstStyle/>
          <a:p>
            <a:fld id="{6D435990-1808-4685-B860-343D0FA03820}" type="datetimeFigureOut">
              <a:rPr lang="en-US" smtClean="0"/>
              <a:t>9/29/2024</a:t>
            </a:fld>
            <a:endParaRPr lang="en-US"/>
          </a:p>
        </p:txBody>
      </p:sp>
      <p:sp>
        <p:nvSpPr>
          <p:cNvPr id="6" name="Footer Placeholder 5">
            <a:extLst>
              <a:ext uri="{FF2B5EF4-FFF2-40B4-BE49-F238E27FC236}">
                <a16:creationId xmlns="" xmlns:a16="http://schemas.microsoft.com/office/drawing/2014/main" id="{3C4D6A72-8293-4DD1-876C-88BA013369F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07C75093-1594-4528-9CB4-284229904C78}"/>
              </a:ext>
            </a:extLst>
          </p:cNvPr>
          <p:cNvSpPr>
            <a:spLocks noGrp="1"/>
          </p:cNvSpPr>
          <p:nvPr>
            <p:ph type="sldNum" sz="quarter" idx="12"/>
          </p:nvPr>
        </p:nvSpPr>
        <p:spPr/>
        <p:txBody>
          <a:bodyPr/>
          <a:lstStyle/>
          <a:p>
            <a:fld id="{2097DC41-7644-4F30-98A0-AF0C31058CA8}" type="slidenum">
              <a:rPr lang="en-US" smtClean="0"/>
              <a:t>‹#›</a:t>
            </a:fld>
            <a:endParaRPr lang="en-US"/>
          </a:p>
        </p:txBody>
      </p:sp>
    </p:spTree>
    <p:extLst>
      <p:ext uri="{BB962C8B-B14F-4D97-AF65-F5344CB8AC3E}">
        <p14:creationId xmlns:p14="http://schemas.microsoft.com/office/powerpoint/2010/main" val="26990548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5594C437-386E-48BA-B2CF-495A9D005DC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8A2A7D20-3B9A-4C41-9B1A-20303B51F21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CAA0242-BC5C-4C45-AAB7-5848E51CAE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435990-1808-4685-B860-343D0FA03820}" type="datetimeFigureOut">
              <a:rPr lang="en-US" smtClean="0"/>
              <a:t>9/29/2024</a:t>
            </a:fld>
            <a:endParaRPr lang="en-US"/>
          </a:p>
        </p:txBody>
      </p:sp>
      <p:sp>
        <p:nvSpPr>
          <p:cNvPr id="5" name="Footer Placeholder 4">
            <a:extLst>
              <a:ext uri="{FF2B5EF4-FFF2-40B4-BE49-F238E27FC236}">
                <a16:creationId xmlns="" xmlns:a16="http://schemas.microsoft.com/office/drawing/2014/main" id="{F60828F8-1493-4738-97B4-ED18EA802BD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40AFAB3E-293A-4927-A214-6CE8E9077E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97DC41-7644-4F30-98A0-AF0C31058CA8}" type="slidenum">
              <a:rPr lang="en-US" smtClean="0"/>
              <a:t>‹#›</a:t>
            </a:fld>
            <a:endParaRPr lang="en-US"/>
          </a:p>
        </p:txBody>
      </p:sp>
    </p:spTree>
    <p:extLst>
      <p:ext uri="{BB962C8B-B14F-4D97-AF65-F5344CB8AC3E}">
        <p14:creationId xmlns:p14="http://schemas.microsoft.com/office/powerpoint/2010/main" val="37831347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2.png"/><Relationship Id="rId7" Type="http://schemas.microsoft.com/office/2007/relationships/hdphoto" Target="../media/hdphoto1.wdp"/><Relationship Id="rId12" Type="http://schemas.openxmlformats.org/officeDocument/2006/relationships/image" Target="../media/image10.png"/><Relationship Id="rId17" Type="http://schemas.openxmlformats.org/officeDocument/2006/relationships/image" Target="../media/image15.png"/><Relationship Id="rId2" Type="http://schemas.openxmlformats.org/officeDocument/2006/relationships/notesSlide" Target="../notesSlides/notesSlide1.xml"/><Relationship Id="rId16"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9.png"/><Relationship Id="rId5" Type="http://schemas.openxmlformats.org/officeDocument/2006/relationships/image" Target="../media/image4.png"/><Relationship Id="rId15" Type="http://schemas.openxmlformats.org/officeDocument/2006/relationships/image" Target="../media/image13.png"/><Relationship Id="rId10"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image" Target="../media/image7.png"/><Relationship Id="rId14" Type="http://schemas.openxmlformats.org/officeDocument/2006/relationships/image" Target="../media/image1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audio" Target="../media/audio1.wav"/><Relationship Id="rId1" Type="http://schemas.openxmlformats.org/officeDocument/2006/relationships/slideLayout" Target="../slideLayouts/slideLayout12.xml"/><Relationship Id="rId5" Type="http://schemas.openxmlformats.org/officeDocument/2006/relationships/image" Target="../media/image38.png"/><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5.png"/><Relationship Id="rId1" Type="http://schemas.openxmlformats.org/officeDocument/2006/relationships/slideLayout" Target="../slideLayouts/slideLayout12.xm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6.png"/><Relationship Id="rId1" Type="http://schemas.openxmlformats.org/officeDocument/2006/relationships/slideLayout" Target="../slideLayouts/slideLayout12.xml"/><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2.jpg"/><Relationship Id="rId1" Type="http://schemas.openxmlformats.org/officeDocument/2006/relationships/slideLayout" Target="../slideLayouts/slideLayout12.xml"/><Relationship Id="rId5" Type="http://schemas.openxmlformats.org/officeDocument/2006/relationships/image" Target="../media/image43.png"/><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40.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3.png"/><Relationship Id="rId10" Type="http://schemas.openxmlformats.org/officeDocument/2006/relationships/image" Target="../media/image44.png"/><Relationship Id="rId4" Type="http://schemas.openxmlformats.org/officeDocument/2006/relationships/image" Target="../media/image2.png"/><Relationship Id="rId9" Type="http://schemas.openxmlformats.org/officeDocument/2006/relationships/image" Target="../media/image13.png"/></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audio" Target="../media/audio2.wav"/><Relationship Id="rId1" Type="http://schemas.openxmlformats.org/officeDocument/2006/relationships/slideLayout" Target="../slideLayouts/slideLayout12.xml"/><Relationship Id="rId5" Type="http://schemas.openxmlformats.org/officeDocument/2006/relationships/image" Target="../media/image45.pn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12.xml"/><Relationship Id="rId7" Type="http://schemas.openxmlformats.org/officeDocument/2006/relationships/image" Target="../media/image19.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image" Target="../media/image23.png"/><Relationship Id="rId5" Type="http://schemas.openxmlformats.org/officeDocument/2006/relationships/image" Target="../media/image22.png"/><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1.png"/><Relationship Id="rId1" Type="http://schemas.openxmlformats.org/officeDocument/2006/relationships/slideLayout" Target="../slideLayouts/slideLayout12.xml"/><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图片 72">
            <a:extLst>
              <a:ext uri="{FF2B5EF4-FFF2-40B4-BE49-F238E27FC236}">
                <a16:creationId xmlns="" xmlns:a16="http://schemas.microsoft.com/office/drawing/2014/main" id="{478BFD0A-0312-4F5B-9E07-79B8E02D02D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5383" b="32666"/>
          <a:stretch/>
        </p:blipFill>
        <p:spPr>
          <a:xfrm>
            <a:off x="7535868" y="4370294"/>
            <a:ext cx="3828853" cy="1989087"/>
          </a:xfrm>
          <a:prstGeom prst="rect">
            <a:avLst/>
          </a:prstGeom>
        </p:spPr>
      </p:pic>
      <p:pic>
        <p:nvPicPr>
          <p:cNvPr id="34" name="图片 38">
            <a:extLst>
              <a:ext uri="{FF2B5EF4-FFF2-40B4-BE49-F238E27FC236}">
                <a16:creationId xmlns="" xmlns:a16="http://schemas.microsoft.com/office/drawing/2014/main" id="{D4DF8848-3FBF-44FA-A5DC-91E1DA97366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2844"/>
          <a:stretch/>
        </p:blipFill>
        <p:spPr>
          <a:xfrm>
            <a:off x="-94466" y="5208322"/>
            <a:ext cx="3535679" cy="1667263"/>
          </a:xfrm>
          <a:prstGeom prst="rect">
            <a:avLst/>
          </a:prstGeom>
        </p:spPr>
      </p:pic>
      <p:sp>
        <p:nvSpPr>
          <p:cNvPr id="7" name="Freeform 7"/>
          <p:cNvSpPr/>
          <p:nvPr/>
        </p:nvSpPr>
        <p:spPr>
          <a:xfrm>
            <a:off x="5775650" y="-1"/>
            <a:ext cx="6494461" cy="3279853"/>
          </a:xfrm>
          <a:custGeom>
            <a:avLst/>
            <a:gdLst/>
            <a:ahLst/>
            <a:cxnLst/>
            <a:rect l="l" t="t" r="r" b="b"/>
            <a:pathLst>
              <a:path w="16217403" h="8473593">
                <a:moveTo>
                  <a:pt x="0" y="0"/>
                </a:moveTo>
                <a:lnTo>
                  <a:pt x="16217403" y="0"/>
                </a:lnTo>
                <a:lnTo>
                  <a:pt x="16217403" y="8473593"/>
                </a:lnTo>
                <a:lnTo>
                  <a:pt x="0" y="8473593"/>
                </a:lnTo>
                <a:lnTo>
                  <a:pt x="0" y="0"/>
                </a:lnTo>
                <a:close/>
              </a:path>
            </a:pathLst>
          </a:custGeom>
          <a:blipFill>
            <a:blip r:embed="rId5"/>
            <a:srcRect/>
            <a:stretch>
              <a:fillRect l="1" t="-33654" r="-41707" b="1"/>
            </a:stretch>
          </a:blipFill>
        </p:spPr>
      </p:sp>
      <p:sp>
        <p:nvSpPr>
          <p:cNvPr id="25" name="Freeform 13"/>
          <p:cNvSpPr/>
          <p:nvPr/>
        </p:nvSpPr>
        <p:spPr>
          <a:xfrm>
            <a:off x="5490885" y="42448"/>
            <a:ext cx="2552665" cy="2140702"/>
          </a:xfrm>
          <a:custGeom>
            <a:avLst/>
            <a:gdLst/>
            <a:ahLst/>
            <a:cxnLst/>
            <a:rect l="l" t="t" r="r" b="b"/>
            <a:pathLst>
              <a:path w="3862034" h="10524373">
                <a:moveTo>
                  <a:pt x="0" y="0"/>
                </a:moveTo>
                <a:lnTo>
                  <a:pt x="3862034" y="0"/>
                </a:lnTo>
                <a:lnTo>
                  <a:pt x="3862034" y="10524373"/>
                </a:lnTo>
                <a:lnTo>
                  <a:pt x="0" y="10524373"/>
                </a:lnTo>
                <a:lnTo>
                  <a:pt x="0" y="0"/>
                </a:lnTo>
                <a:close/>
              </a:path>
            </a:pathLst>
          </a:custGeom>
          <a:blipFill>
            <a:blip r:embed="rId6">
              <a:extLst>
                <a:ext uri="{BEBA8EAE-BF5A-486C-A8C5-ECC9F3942E4B}">
                  <a14:imgProps xmlns:a14="http://schemas.microsoft.com/office/drawing/2010/main">
                    <a14:imgLayer r:embed="rId7">
                      <a14:imgEffect>
                        <a14:backgroundRemoval t="2396" b="43884" l="0" r="79038">
                          <a14:foregroundMark x1="24399" y1="91047" x2="27491" y2="96343"/>
                          <a14:foregroundMark x1="5155" y1="92812" x2="5155" y2="92812"/>
                          <a14:foregroundMark x1="30584" y1="27995" x2="30584" y2="34174"/>
                          <a14:foregroundMark x1="57388" y1="26356" x2="55670" y2="38714"/>
                          <a14:foregroundMark x1="46735" y1="38209" x2="44674" y2="40101"/>
                          <a14:foregroundMark x1="49828" y1="38840" x2="42612" y2="40227"/>
                          <a14:foregroundMark x1="16151" y1="27238" x2="25430" y2="41110"/>
                          <a14:foregroundMark x1="39863" y1="39470" x2="41581" y2="40479"/>
                          <a14:foregroundMark x1="17182" y1="31652" x2="9622" y2="41236"/>
                          <a14:foregroundMark x1="19931" y1="24716" x2="19931" y2="24716"/>
                          <a14:foregroundMark x1="64948" y1="29130" x2="67354" y2="29382"/>
                          <a14:foregroundMark x1="24399" y1="27112" x2="25773" y2="33291"/>
                          <a14:foregroundMark x1="31959" y1="41110" x2="32646" y2="43253"/>
                          <a14:foregroundMark x1="8591" y1="9584" x2="29210" y2="18411"/>
                          <a14:foregroundMark x1="57388" y1="5927" x2="56357" y2="19924"/>
                          <a14:foregroundMark x1="62199" y1="7062" x2="63230" y2="11349"/>
                          <a14:foregroundMark x1="50172" y1="7062" x2="48110" y2="11854"/>
                          <a14:foregroundMark x1="32302" y1="14880" x2="32646" y2="18663"/>
                          <a14:foregroundMark x1="24055" y1="20807" x2="25773" y2="22825"/>
                          <a14:foregroundMark x1="12371" y1="8953" x2="13746" y2="8701"/>
                          <a14:foregroundMark x1="24742" y1="11223" x2="24742" y2="11223"/>
                          <a14:foregroundMark x1="9966" y1="11854" x2="9966" y2="11854"/>
                        </a14:backgroundRemoval>
                      </a14:imgEffect>
                    </a14:imgLayer>
                  </a14:imgProps>
                </a:ext>
              </a:extLst>
            </a:blip>
            <a:srcRect/>
            <a:stretch>
              <a:fillRect l="-940" t="-3000" r="-12224" b="-333704"/>
            </a:stretch>
          </a:blipFill>
        </p:spPr>
      </p:sp>
      <p:sp>
        <p:nvSpPr>
          <p:cNvPr id="12" name="Freeform 12"/>
          <p:cNvSpPr/>
          <p:nvPr/>
        </p:nvSpPr>
        <p:spPr>
          <a:xfrm flipH="1">
            <a:off x="-1208885" y="1891404"/>
            <a:ext cx="2829032" cy="5132031"/>
          </a:xfrm>
          <a:custGeom>
            <a:avLst/>
            <a:gdLst/>
            <a:ahLst/>
            <a:cxnLst/>
            <a:rect l="l" t="t" r="r" b="b"/>
            <a:pathLst>
              <a:path w="4243548" h="7698047">
                <a:moveTo>
                  <a:pt x="4243548" y="0"/>
                </a:moveTo>
                <a:lnTo>
                  <a:pt x="0" y="0"/>
                </a:lnTo>
                <a:lnTo>
                  <a:pt x="0" y="7698047"/>
                </a:lnTo>
                <a:lnTo>
                  <a:pt x="4243548" y="7698047"/>
                </a:lnTo>
                <a:lnTo>
                  <a:pt x="4243548" y="0"/>
                </a:lnTo>
                <a:close/>
              </a:path>
            </a:pathLst>
          </a:custGeom>
          <a:blipFill>
            <a:blip r:embed="rId8"/>
            <a:stretch>
              <a:fillRect/>
            </a:stretch>
          </a:blipFill>
        </p:spPr>
      </p:sp>
      <p:sp>
        <p:nvSpPr>
          <p:cNvPr id="13" name="Freeform 13"/>
          <p:cNvSpPr/>
          <p:nvPr/>
        </p:nvSpPr>
        <p:spPr>
          <a:xfrm>
            <a:off x="7545921" y="1693145"/>
            <a:ext cx="2373651" cy="1987049"/>
          </a:xfrm>
          <a:custGeom>
            <a:avLst/>
            <a:gdLst/>
            <a:ahLst/>
            <a:cxnLst/>
            <a:rect l="l" t="t" r="r" b="b"/>
            <a:pathLst>
              <a:path w="3862034" h="10524373">
                <a:moveTo>
                  <a:pt x="0" y="0"/>
                </a:moveTo>
                <a:lnTo>
                  <a:pt x="3862034" y="0"/>
                </a:lnTo>
                <a:lnTo>
                  <a:pt x="3862034" y="10524373"/>
                </a:lnTo>
                <a:lnTo>
                  <a:pt x="0" y="10524373"/>
                </a:lnTo>
                <a:lnTo>
                  <a:pt x="0" y="0"/>
                </a:lnTo>
                <a:close/>
              </a:path>
            </a:pathLst>
          </a:custGeom>
          <a:blipFill>
            <a:blip r:embed="rId9">
              <a:extLst>
                <a:ext uri="{BEBA8EAE-BF5A-486C-A8C5-ECC9F3942E4B}">
                  <a14:imgProps xmlns:a14="http://schemas.microsoft.com/office/drawing/2010/main">
                    <a14:imgLayer r:embed="rId7">
                      <a14:imgEffect>
                        <a14:backgroundRemoval t="71879" b="99748" l="0" r="70447">
                          <a14:foregroundMark x1="24399" y1="91047" x2="27491" y2="96343"/>
                          <a14:foregroundMark x1="5155" y1="92812" x2="5155" y2="92812"/>
                        </a14:backgroundRemoval>
                      </a14:imgEffect>
                    </a14:imgLayer>
                  </a14:imgProps>
                </a:ext>
              </a:extLst>
            </a:blip>
            <a:srcRect/>
            <a:stretch>
              <a:fillRect t="-253099" b="1"/>
            </a:stretch>
          </a:blipFill>
        </p:spPr>
      </p:sp>
      <p:sp>
        <p:nvSpPr>
          <p:cNvPr id="17" name="Freeform 17"/>
          <p:cNvSpPr/>
          <p:nvPr/>
        </p:nvSpPr>
        <p:spPr>
          <a:xfrm flipH="1">
            <a:off x="9626949" y="3935778"/>
            <a:ext cx="1896371" cy="2760481"/>
          </a:xfrm>
          <a:custGeom>
            <a:avLst/>
            <a:gdLst/>
            <a:ahLst/>
            <a:cxnLst/>
            <a:rect l="l" t="t" r="r" b="b"/>
            <a:pathLst>
              <a:path w="2145336" h="3365234">
                <a:moveTo>
                  <a:pt x="0" y="0"/>
                </a:moveTo>
                <a:lnTo>
                  <a:pt x="2145336" y="0"/>
                </a:lnTo>
                <a:lnTo>
                  <a:pt x="2145336" y="3365234"/>
                </a:lnTo>
                <a:lnTo>
                  <a:pt x="0" y="3365234"/>
                </a:lnTo>
                <a:lnTo>
                  <a:pt x="0" y="0"/>
                </a:lnTo>
                <a:close/>
              </a:path>
            </a:pathLst>
          </a:custGeom>
          <a:blipFill>
            <a:blip r:embed="rId10"/>
            <a:stretch>
              <a:fillRect/>
            </a:stretch>
          </a:blipFill>
        </p:spPr>
      </p:sp>
      <p:sp>
        <p:nvSpPr>
          <p:cNvPr id="20" name="Freeform 20"/>
          <p:cNvSpPr/>
          <p:nvPr/>
        </p:nvSpPr>
        <p:spPr>
          <a:xfrm rot="20934466">
            <a:off x="10788804" y="1143722"/>
            <a:ext cx="2164105" cy="2078854"/>
          </a:xfrm>
          <a:custGeom>
            <a:avLst/>
            <a:gdLst/>
            <a:ahLst/>
            <a:cxnLst/>
            <a:rect l="l" t="t" r="r" b="b"/>
            <a:pathLst>
              <a:path w="5380136" h="6616098">
                <a:moveTo>
                  <a:pt x="0" y="0"/>
                </a:moveTo>
                <a:lnTo>
                  <a:pt x="5380136" y="0"/>
                </a:lnTo>
                <a:lnTo>
                  <a:pt x="5380136" y="6616099"/>
                </a:lnTo>
                <a:lnTo>
                  <a:pt x="0" y="6616099"/>
                </a:lnTo>
                <a:lnTo>
                  <a:pt x="0" y="0"/>
                </a:lnTo>
                <a:close/>
              </a:path>
            </a:pathLst>
          </a:custGeom>
          <a:blipFill>
            <a:blip r:embed="rId11"/>
            <a:stretch>
              <a:fillRect b="-132339"/>
            </a:stretch>
          </a:blipFill>
        </p:spPr>
      </p:sp>
      <p:sp>
        <p:nvSpPr>
          <p:cNvPr id="23" name="Freeform 13"/>
          <p:cNvSpPr/>
          <p:nvPr/>
        </p:nvSpPr>
        <p:spPr>
          <a:xfrm>
            <a:off x="8919604" y="2020663"/>
            <a:ext cx="1999937" cy="2363720"/>
          </a:xfrm>
          <a:custGeom>
            <a:avLst/>
            <a:gdLst/>
            <a:ahLst/>
            <a:cxnLst/>
            <a:rect l="l" t="t" r="r" b="b"/>
            <a:pathLst>
              <a:path w="3862034" h="10524373">
                <a:moveTo>
                  <a:pt x="0" y="0"/>
                </a:moveTo>
                <a:lnTo>
                  <a:pt x="3862034" y="0"/>
                </a:lnTo>
                <a:lnTo>
                  <a:pt x="3862034" y="10524373"/>
                </a:lnTo>
                <a:lnTo>
                  <a:pt x="0" y="10524373"/>
                </a:lnTo>
                <a:lnTo>
                  <a:pt x="0" y="0"/>
                </a:lnTo>
                <a:close/>
              </a:path>
            </a:pathLst>
          </a:custGeom>
          <a:blipFill>
            <a:blip r:embed="rId12">
              <a:extLst>
                <a:ext uri="{BEBA8EAE-BF5A-486C-A8C5-ECC9F3942E4B}">
                  <a14:imgProps xmlns:a14="http://schemas.microsoft.com/office/drawing/2010/main">
                    <a14:imgLayer r:embed="rId7">
                      <a14:imgEffect>
                        <a14:backgroundRemoval t="51198" b="78815" l="28179" r="82131">
                          <a14:foregroundMark x1="24399" y1="91047" x2="27491" y2="96343"/>
                          <a14:foregroundMark x1="5155" y1="92812" x2="5155" y2="92812"/>
                          <a14:foregroundMark x1="58076" y1="56242" x2="51890" y2="73644"/>
                          <a14:foregroundMark x1="52577" y1="74905" x2="52577" y2="74905"/>
                          <a14:foregroundMark x1="52234" y1="77554" x2="52234" y2="77554"/>
                          <a14:foregroundMark x1="65636" y1="71753" x2="66323" y2="72005"/>
                          <a14:foregroundMark x1="58076" y1="73392" x2="53952" y2="73897"/>
                          <a14:foregroundMark x1="46048" y1="74527" x2="46735" y2="74527"/>
                          <a14:foregroundMark x1="42955" y1="74653" x2="42955" y2="74653"/>
                        </a14:backgroundRemoval>
                      </a14:imgEffect>
                    </a14:imgLayer>
                  </a14:imgProps>
                </a:ext>
              </a:extLst>
            </a:blip>
            <a:srcRect/>
            <a:stretch>
              <a:fillRect l="-36666" t="-168291" r="-32276" b="-68573"/>
            </a:stretch>
          </a:blipFill>
        </p:spPr>
      </p:sp>
      <p:sp>
        <p:nvSpPr>
          <p:cNvPr id="24" name="Freeform 13"/>
          <p:cNvSpPr/>
          <p:nvPr/>
        </p:nvSpPr>
        <p:spPr>
          <a:xfrm>
            <a:off x="8179661" y="-25551"/>
            <a:ext cx="2909223" cy="2433504"/>
          </a:xfrm>
          <a:custGeom>
            <a:avLst/>
            <a:gdLst/>
            <a:ahLst/>
            <a:cxnLst/>
            <a:rect l="l" t="t" r="r" b="b"/>
            <a:pathLst>
              <a:path w="3862034" h="10524373">
                <a:moveTo>
                  <a:pt x="0" y="0"/>
                </a:moveTo>
                <a:lnTo>
                  <a:pt x="3862034" y="0"/>
                </a:lnTo>
                <a:lnTo>
                  <a:pt x="3862034" y="10524373"/>
                </a:lnTo>
                <a:lnTo>
                  <a:pt x="0" y="10524373"/>
                </a:lnTo>
                <a:lnTo>
                  <a:pt x="0" y="0"/>
                </a:lnTo>
                <a:close/>
              </a:path>
            </a:pathLst>
          </a:custGeom>
          <a:blipFill>
            <a:blip r:embed="rId13">
              <a:extLst>
                <a:ext uri="{BEBA8EAE-BF5A-486C-A8C5-ECC9F3942E4B}">
                  <a14:imgProps xmlns:a14="http://schemas.microsoft.com/office/drawing/2010/main">
                    <a14:imgLayer r:embed="rId7">
                      <a14:imgEffect>
                        <a14:backgroundRemoval t="22825" b="44010" l="0" r="79381">
                          <a14:foregroundMark x1="24399" y1="91047" x2="27491" y2="96343"/>
                          <a14:foregroundMark x1="5155" y1="92812" x2="5155" y2="92812"/>
                          <a14:foregroundMark x1="30584" y1="27995" x2="30584" y2="34174"/>
                          <a14:foregroundMark x1="57388" y1="26356" x2="55670" y2="38714"/>
                          <a14:foregroundMark x1="46735" y1="38209" x2="44674" y2="40101"/>
                          <a14:foregroundMark x1="49828" y1="38840" x2="42612" y2="40227"/>
                          <a14:foregroundMark x1="16151" y1="27238" x2="25430" y2="41110"/>
                          <a14:foregroundMark x1="39863" y1="39470" x2="41581" y2="40479"/>
                          <a14:foregroundMark x1="17182" y1="31652" x2="9622" y2="41236"/>
                          <a14:foregroundMark x1="19931" y1="24716" x2="19931" y2="24716"/>
                          <a14:foregroundMark x1="64948" y1="29130" x2="67354" y2="29382"/>
                          <a14:foregroundMark x1="24399" y1="27112" x2="25773" y2="33291"/>
                          <a14:foregroundMark x1="31959" y1="41110" x2="32646" y2="43253"/>
                        </a14:backgroundRemoval>
                      </a14:imgEffect>
                    </a14:imgLayer>
                  </a14:imgProps>
                </a:ext>
              </a:extLst>
            </a:blip>
            <a:srcRect/>
            <a:stretch>
              <a:fillRect l="4991" t="-69072" r="-4991" b="-184026"/>
            </a:stretch>
          </a:blipFill>
        </p:spPr>
      </p:sp>
      <p:sp>
        <p:nvSpPr>
          <p:cNvPr id="30" name="Freeform 16"/>
          <p:cNvSpPr/>
          <p:nvPr/>
        </p:nvSpPr>
        <p:spPr>
          <a:xfrm rot="20699155">
            <a:off x="260481" y="5129797"/>
            <a:ext cx="3159224" cy="1817172"/>
          </a:xfrm>
          <a:custGeom>
            <a:avLst/>
            <a:gdLst/>
            <a:ahLst/>
            <a:cxnLst/>
            <a:rect l="l" t="t" r="r" b="b"/>
            <a:pathLst>
              <a:path w="9568099" h="5322255">
                <a:moveTo>
                  <a:pt x="0" y="0"/>
                </a:moveTo>
                <a:lnTo>
                  <a:pt x="9568099" y="0"/>
                </a:lnTo>
                <a:lnTo>
                  <a:pt x="9568099" y="5322255"/>
                </a:lnTo>
                <a:lnTo>
                  <a:pt x="0" y="5322255"/>
                </a:lnTo>
                <a:lnTo>
                  <a:pt x="0" y="0"/>
                </a:lnTo>
                <a:close/>
              </a:path>
            </a:pathLst>
          </a:custGeom>
          <a:blipFill>
            <a:blip r:embed="rId14"/>
            <a:stretch>
              <a:fillRect/>
            </a:stretch>
          </a:blipFill>
        </p:spPr>
      </p:sp>
      <p:pic>
        <p:nvPicPr>
          <p:cNvPr id="36" name="图片 35">
            <a:extLst>
              <a:ext uri="{FF2B5EF4-FFF2-40B4-BE49-F238E27FC236}">
                <a16:creationId xmlns="" xmlns:a16="http://schemas.microsoft.com/office/drawing/2014/main" id="{1C5D7643-AA5C-4E70-A378-D6EFD9D2F7B4}"/>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220600" y="4409933"/>
            <a:ext cx="1968184" cy="2496782"/>
          </a:xfrm>
          <a:prstGeom prst="rect">
            <a:avLst/>
          </a:prstGeom>
        </p:spPr>
      </p:pic>
      <p:pic>
        <p:nvPicPr>
          <p:cNvPr id="3" name="Picture 2"/>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0609043" y="-33720"/>
            <a:ext cx="1503173" cy="1503173"/>
          </a:xfrm>
          <a:prstGeom prst="rect">
            <a:avLst/>
          </a:prstGeom>
        </p:spPr>
      </p:pic>
      <p:pic>
        <p:nvPicPr>
          <p:cNvPr id="5" name="Picture 4"/>
          <p:cNvPicPr>
            <a:picLocks noChangeAspect="1"/>
          </p:cNvPicPr>
          <p:nvPr/>
        </p:nvPicPr>
        <p:blipFill>
          <a:blip r:embed="rId17"/>
          <a:stretch>
            <a:fillRect/>
          </a:stretch>
        </p:blipFill>
        <p:spPr>
          <a:xfrm>
            <a:off x="-1891817" y="14944"/>
            <a:ext cx="10985944" cy="6828112"/>
          </a:xfrm>
          <a:prstGeom prst="rect">
            <a:avLst/>
          </a:prstGeom>
        </p:spPr>
      </p:pic>
    </p:spTree>
    <p:extLst>
      <p:ext uri="{BB962C8B-B14F-4D97-AF65-F5344CB8AC3E}">
        <p14:creationId xmlns:p14="http://schemas.microsoft.com/office/powerpoint/2010/main" val="2929891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78339" y="212954"/>
            <a:ext cx="11074400" cy="2831138"/>
          </a:xfrm>
          <a:prstGeom prst="rect">
            <a:avLst/>
          </a:prstGeom>
          <a:solidFill>
            <a:schemeClr val="accent6">
              <a:lumMod val="75000"/>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7" name="Rectangle 6"/>
          <p:cNvSpPr/>
          <p:nvPr/>
        </p:nvSpPr>
        <p:spPr>
          <a:xfrm>
            <a:off x="558800" y="3044093"/>
            <a:ext cx="11074400" cy="3690815"/>
          </a:xfrm>
          <a:prstGeom prst="rect">
            <a:avLst/>
          </a:prstGeom>
          <a:solidFill>
            <a:schemeClr val="accent3">
              <a:lumMod val="75000"/>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 name="Rectangle 5"/>
          <p:cNvSpPr/>
          <p:nvPr/>
        </p:nvSpPr>
        <p:spPr>
          <a:xfrm>
            <a:off x="558800" y="177800"/>
            <a:ext cx="11074400" cy="6126101"/>
          </a:xfrm>
          <a:prstGeom prst="rect">
            <a:avLst/>
          </a:prstGeom>
        </p:spPr>
        <p:txBody>
          <a:bodyPr wrap="square">
            <a:spAutoFit/>
          </a:bodyPr>
          <a:lstStyle/>
          <a:p>
            <a:pPr algn="ctr"/>
            <a:r>
              <a:rPr lang="vi-VN" sz="1867" b="1" dirty="0">
                <a:solidFill>
                  <a:srgbClr val="000000"/>
                </a:solidFill>
                <a:latin typeface="OpenSansBold"/>
              </a:rPr>
              <a:t>NHỮNG BỨC CHÂN DUNG</a:t>
            </a:r>
            <a:endParaRPr lang="vi-VN" sz="1867" dirty="0">
              <a:solidFill>
                <a:srgbClr val="000000"/>
              </a:solidFill>
              <a:latin typeface="OpenSans"/>
            </a:endParaRPr>
          </a:p>
          <a:p>
            <a:pPr algn="just"/>
            <a:r>
              <a:rPr lang="en-US" sz="1867" dirty="0">
                <a:solidFill>
                  <a:srgbClr val="000000"/>
                </a:solidFill>
                <a:latin typeface="OpenSans"/>
              </a:rPr>
              <a:t>      </a:t>
            </a:r>
            <a:r>
              <a:rPr lang="vi-VN" sz="1867" dirty="0">
                <a:solidFill>
                  <a:srgbClr val="000000"/>
                </a:solidFill>
                <a:latin typeface="OpenSans"/>
              </a:rPr>
              <a:t>Màu Nước vẽ chân dung Bông Tuyết và Mắt Xanh. Hai bức chân dung thực sự là hai tác phẩm nghệ thuật, bởi người trong tranh được vẽ rất đẹp và rất giống người thật.</a:t>
            </a:r>
          </a:p>
          <a:p>
            <a:pPr algn="just"/>
            <a:r>
              <a:rPr lang="en-US" sz="1867" dirty="0">
                <a:solidFill>
                  <a:srgbClr val="000000"/>
                </a:solidFill>
                <a:latin typeface="OpenSans"/>
              </a:rPr>
              <a:t>      </a:t>
            </a:r>
            <a:r>
              <a:rPr lang="vi-VN" sz="1867" dirty="0">
                <a:solidFill>
                  <a:srgbClr val="000000"/>
                </a:solidFill>
                <a:latin typeface="OpenSans"/>
              </a:rPr>
              <a:t>Hoa Nhỏ cũng đến gặp Màu Nước đề nghị cậu vẽ chân dung cho mình. Khi Màu Nước chuẩn bị vẽ, cô bé nói:</a:t>
            </a:r>
          </a:p>
          <a:p>
            <a:pPr algn="just"/>
            <a:r>
              <a:rPr lang="en-US" sz="1867" dirty="0">
                <a:solidFill>
                  <a:srgbClr val="000000"/>
                </a:solidFill>
                <a:latin typeface="OpenSans"/>
              </a:rPr>
              <a:t>      </a:t>
            </a:r>
            <a:r>
              <a:rPr lang="vi-VN" sz="1867" dirty="0">
                <a:solidFill>
                  <a:srgbClr val="000000"/>
                </a:solidFill>
                <a:latin typeface="OpenSans"/>
              </a:rPr>
              <a:t>- Bạn nhớ vẽ mắt tôi to hơn nhé!</a:t>
            </a:r>
          </a:p>
          <a:p>
            <a:pPr algn="just"/>
            <a:r>
              <a:rPr lang="en-US" sz="1867" dirty="0">
                <a:solidFill>
                  <a:srgbClr val="000000"/>
                </a:solidFill>
                <a:latin typeface="OpenSans"/>
              </a:rPr>
              <a:t>      </a:t>
            </a:r>
            <a:r>
              <a:rPr lang="vi-VN" sz="1867" dirty="0">
                <a:solidFill>
                  <a:srgbClr val="000000"/>
                </a:solidFill>
                <a:latin typeface="OpenSans"/>
              </a:rPr>
              <a:t>- Mắt bạn đã to lắm rồi.</a:t>
            </a:r>
          </a:p>
          <a:p>
            <a:pPr algn="just"/>
            <a:r>
              <a:rPr lang="en-US" sz="1867" dirty="0">
                <a:solidFill>
                  <a:srgbClr val="000000"/>
                </a:solidFill>
                <a:latin typeface="OpenSans"/>
              </a:rPr>
              <a:t>      </a:t>
            </a:r>
            <a:r>
              <a:rPr lang="vi-VN" sz="1867" dirty="0">
                <a:solidFill>
                  <a:srgbClr val="000000"/>
                </a:solidFill>
                <a:latin typeface="OpenSans"/>
              </a:rPr>
              <a:t>- Chỉ chút xíu nữa thôi mà! Tôi muốn mắt to hơn, lông mi dài hơn và miệng nhỏ hơn.</a:t>
            </a:r>
          </a:p>
          <a:p>
            <a:pPr algn="just"/>
            <a:r>
              <a:rPr lang="en-US" sz="1867" dirty="0">
                <a:solidFill>
                  <a:srgbClr val="000000"/>
                </a:solidFill>
                <a:latin typeface="OpenSans"/>
              </a:rPr>
              <a:t>      </a:t>
            </a:r>
            <a:r>
              <a:rPr lang="vi-VN" sz="1867" dirty="0">
                <a:solidFill>
                  <a:srgbClr val="000000"/>
                </a:solidFill>
                <a:latin typeface="OpenSans"/>
              </a:rPr>
              <a:t>Hoa Nhỏ thuyết phục tới khi Màu Nước đồng ý:</a:t>
            </a:r>
          </a:p>
          <a:p>
            <a:pPr algn="just"/>
            <a:r>
              <a:rPr lang="en-US" sz="1867" dirty="0">
                <a:solidFill>
                  <a:srgbClr val="000000"/>
                </a:solidFill>
                <a:latin typeface="OpenSans"/>
              </a:rPr>
              <a:t>      </a:t>
            </a:r>
            <a:r>
              <a:rPr lang="vi-VN" sz="1867" dirty="0">
                <a:solidFill>
                  <a:srgbClr val="000000"/>
                </a:solidFill>
                <a:latin typeface="OpenSans"/>
              </a:rPr>
              <a:t>- Thôi được.</a:t>
            </a:r>
          </a:p>
          <a:p>
            <a:pPr algn="just"/>
            <a:r>
              <a:rPr lang="en-US" sz="1867" dirty="0">
                <a:solidFill>
                  <a:srgbClr val="000000"/>
                </a:solidFill>
                <a:latin typeface="OpenSans"/>
              </a:rPr>
              <a:t>      </a:t>
            </a:r>
            <a:r>
              <a:rPr lang="vi-VN" sz="1867" dirty="0">
                <a:solidFill>
                  <a:srgbClr val="000000"/>
                </a:solidFill>
                <a:latin typeface="OpenSans"/>
              </a:rPr>
              <a:t>Màu Nước bắt đầu vẽ. Hoa Nhỏ liên tục đứng dậy xem và nài nỉ:</a:t>
            </a:r>
          </a:p>
          <a:p>
            <a:pPr algn="just"/>
            <a:r>
              <a:rPr lang="en-US" sz="1867" dirty="0">
                <a:solidFill>
                  <a:srgbClr val="000000"/>
                </a:solidFill>
                <a:latin typeface="OpenSans"/>
              </a:rPr>
              <a:t>      </a:t>
            </a:r>
            <a:r>
              <a:rPr lang="vi-VN" sz="1867" dirty="0">
                <a:solidFill>
                  <a:srgbClr val="000000"/>
                </a:solidFill>
                <a:latin typeface="OpenSans"/>
              </a:rPr>
              <a:t>- Bạn vẽ mắt tôi to thêm nữa! Kéo dài lông mi ra...</a:t>
            </a:r>
          </a:p>
          <a:p>
            <a:pPr algn="just"/>
            <a:r>
              <a:rPr lang="en-US" sz="1867" dirty="0">
                <a:solidFill>
                  <a:srgbClr val="000000"/>
                </a:solidFill>
                <a:latin typeface="OpenSans"/>
              </a:rPr>
              <a:t>      </a:t>
            </a:r>
            <a:r>
              <a:rPr lang="vi-VN" sz="1867" dirty="0">
                <a:solidFill>
                  <a:srgbClr val="000000"/>
                </a:solidFill>
                <a:latin typeface="OpenSans"/>
              </a:rPr>
              <a:t>Cuối cùng, Hoa Nhỏ trong tranh có cặp mắt rất to, lông mi rất dài và cái miệng rất nhỏ. Bức chân dung chỉ hao hao giống cô bé thôi nhưng Hoa Nhỏ rất thích.</a:t>
            </a:r>
          </a:p>
          <a:p>
            <a:pPr algn="just"/>
            <a:r>
              <a:rPr lang="en-US" sz="1867" dirty="0">
                <a:solidFill>
                  <a:srgbClr val="000000"/>
                </a:solidFill>
                <a:latin typeface="OpenSans"/>
              </a:rPr>
              <a:t>      </a:t>
            </a:r>
            <a:r>
              <a:rPr lang="vi-VN" sz="1867" dirty="0">
                <a:solidFill>
                  <a:srgbClr val="000000"/>
                </a:solidFill>
                <a:latin typeface="OpenSans"/>
              </a:rPr>
              <a:t>Từ hôm đó, Màu Nước vô cùng bận rộn vì các cô bé đến đặt vẽ tranh. Ai cũng muốn được về mắt thật to, lông mi thật dài và miệng thật nhỏ. Màu Nước đã giải thích với các cô bé rằng mỗi người có thể đẹp một cách khác nhau, không phải cứ mắt to, miệng nhỏ... mới là đẹp, nhưng các cô bé vẫn đòi cậu phải vẽ theo ý mình.</a:t>
            </a:r>
          </a:p>
          <a:p>
            <a:pPr algn="just"/>
            <a:r>
              <a:rPr lang="en-US" sz="1867" dirty="0">
                <a:solidFill>
                  <a:srgbClr val="000000"/>
                </a:solidFill>
                <a:latin typeface="OpenSans"/>
              </a:rPr>
              <a:t>      </a:t>
            </a:r>
            <a:r>
              <a:rPr lang="vi-VN" sz="1867" dirty="0">
                <a:solidFill>
                  <a:srgbClr val="000000"/>
                </a:solidFill>
                <a:latin typeface="OpenSans"/>
              </a:rPr>
              <a:t>Thế là ngoài hai bức chân dung của Bông Tuyết và Mắt Xanh, tất cả các bức tranh còn lại đều na ná nhau. Lúc đầu, cô bé nào cũng vui. Nhưng khi xếp các bức tranh cạnh nhau, thấy thật khó để nhận ra đâu là chân dung của mình, các cô bé mới hiểu rằng Màu Nước nói đúng. Vẻ đẹp của các cô bé rất khác nhau, và bức chân dung đẹp phải là bức chân dung thể hiện được v</a:t>
            </a:r>
            <a:r>
              <a:rPr lang="en-US" sz="1867" dirty="0">
                <a:solidFill>
                  <a:srgbClr val="000000"/>
                </a:solidFill>
                <a:latin typeface="OpenSans"/>
              </a:rPr>
              <a:t>ẻ</a:t>
            </a:r>
            <a:r>
              <a:rPr lang="vi-VN" sz="1867" dirty="0">
                <a:solidFill>
                  <a:srgbClr val="000000"/>
                </a:solidFill>
                <a:latin typeface="OpenSans"/>
              </a:rPr>
              <a:t> riêng đó.  </a:t>
            </a:r>
          </a:p>
          <a:p>
            <a:pPr algn="r"/>
            <a:r>
              <a:rPr lang="vi-VN" sz="1867" dirty="0">
                <a:solidFill>
                  <a:srgbClr val="000000"/>
                </a:solidFill>
                <a:latin typeface="OpenSans"/>
              </a:rPr>
              <a:t>(Theo Ni-cô-lai Nô-xốp)</a:t>
            </a:r>
          </a:p>
        </p:txBody>
      </p:sp>
    </p:spTree>
    <p:extLst>
      <p:ext uri="{BB962C8B-B14F-4D97-AF65-F5344CB8AC3E}">
        <p14:creationId xmlns:p14="http://schemas.microsoft.com/office/powerpoint/2010/main" val="3171085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400800" y="-175484"/>
            <a:ext cx="5387224" cy="7178125"/>
          </a:xfrm>
          <a:prstGeom prst="rect">
            <a:avLst/>
          </a:prstGeom>
        </p:spPr>
      </p:pic>
      <p:pic>
        <p:nvPicPr>
          <p:cNvPr id="2" name="Picture 1"/>
          <p:cNvPicPr>
            <a:picLocks noChangeAspect="1"/>
          </p:cNvPicPr>
          <p:nvPr/>
        </p:nvPicPr>
        <p:blipFill>
          <a:blip r:embed="rId3"/>
          <a:stretch>
            <a:fillRect/>
          </a:stretch>
        </p:blipFill>
        <p:spPr>
          <a:xfrm>
            <a:off x="152400" y="1212732"/>
            <a:ext cx="6718374" cy="4401693"/>
          </a:xfrm>
          <a:prstGeom prst="rect">
            <a:avLst/>
          </a:prstGeom>
        </p:spPr>
      </p:pic>
    </p:spTree>
    <p:extLst>
      <p:ext uri="{BB962C8B-B14F-4D97-AF65-F5344CB8AC3E}">
        <p14:creationId xmlns:p14="http://schemas.microsoft.com/office/powerpoint/2010/main" val="1883425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 xmlns:a16="http://schemas.microsoft.com/office/drawing/2014/main" id="{219BD790-96CD-43EB-9F86-ECE174756E0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9919" y="1"/>
            <a:ext cx="1753742" cy="1238491"/>
          </a:xfrm>
          <a:prstGeom prst="rect">
            <a:avLst/>
          </a:prstGeom>
        </p:spPr>
      </p:pic>
      <p:sp>
        <p:nvSpPr>
          <p:cNvPr id="4" name="文本框 3">
            <a:extLst>
              <a:ext uri="{FF2B5EF4-FFF2-40B4-BE49-F238E27FC236}">
                <a16:creationId xmlns="" xmlns:a16="http://schemas.microsoft.com/office/drawing/2014/main" id="{47BB1584-2A44-4359-AAA8-F22846557F72}"/>
              </a:ext>
            </a:extLst>
          </p:cNvPr>
          <p:cNvSpPr txBox="1"/>
          <p:nvPr/>
        </p:nvSpPr>
        <p:spPr>
          <a:xfrm>
            <a:off x="656952" y="1"/>
            <a:ext cx="2730550" cy="1200329"/>
          </a:xfrm>
          <a:prstGeom prst="rect">
            <a:avLst/>
          </a:prstGeom>
          <a:noFill/>
        </p:spPr>
        <p:txBody>
          <a:bodyPr wrap="square" rtlCol="0">
            <a:spAutoFit/>
          </a:bodyPr>
          <a:lstStyle/>
          <a:p>
            <a:pPr algn="ctr" defTabSz="457223"/>
            <a:r>
              <a:rPr lang="en-US" altLang="zh-CN" sz="7200" dirty="0" err="1">
                <a:solidFill>
                  <a:prstClr val="black"/>
                </a:solidFill>
                <a:effectLst>
                  <a:outerShdw blurRad="38100" dist="38100" dir="2700000" algn="tl">
                    <a:srgbClr val="000000">
                      <a:alpha val="43137"/>
                    </a:srgbClr>
                  </a:outerShdw>
                </a:effectLst>
                <a:latin typeface="#9Slide07 HLT Fall For You" panose="02000506000000020003" pitchFamily="2" charset="0"/>
                <a:ea typeface="仓耳大漫漫体 W05" panose="02020400000000000000" pitchFamily="18" charset="-122"/>
              </a:rPr>
              <a:t>Câu</a:t>
            </a:r>
            <a:r>
              <a:rPr lang="en-US" altLang="zh-CN" sz="7200" dirty="0">
                <a:solidFill>
                  <a:prstClr val="black"/>
                </a:solidFill>
                <a:effectLst>
                  <a:outerShdw blurRad="38100" dist="38100" dir="2700000" algn="tl">
                    <a:srgbClr val="000000">
                      <a:alpha val="43137"/>
                    </a:srgbClr>
                  </a:outerShdw>
                </a:effectLst>
                <a:latin typeface="#9Slide07 HLT Fall For You" panose="02000506000000020003" pitchFamily="2" charset="0"/>
                <a:ea typeface="仓耳大漫漫体 W05" panose="02020400000000000000" pitchFamily="18" charset="-122"/>
              </a:rPr>
              <a:t> 1</a:t>
            </a:r>
            <a:endParaRPr lang="zh-CN" altLang="en-US" sz="7200" dirty="0">
              <a:solidFill>
                <a:prstClr val="black"/>
              </a:solidFill>
              <a:effectLst>
                <a:outerShdw blurRad="38100" dist="38100" dir="2700000" algn="tl">
                  <a:srgbClr val="000000">
                    <a:alpha val="43137"/>
                  </a:srgbClr>
                </a:outerShdw>
              </a:effectLst>
              <a:latin typeface="#9Slide07 HLT Fall For You" panose="02000506000000020003" pitchFamily="2" charset="0"/>
              <a:ea typeface="仓耳大漫漫体 W05" panose="02020400000000000000" pitchFamily="18" charset="-122"/>
            </a:endParaRPr>
          </a:p>
        </p:txBody>
      </p:sp>
      <p:sp>
        <p:nvSpPr>
          <p:cNvPr id="5" name="任意多边形: 形状 4">
            <a:extLst>
              <a:ext uri="{FF2B5EF4-FFF2-40B4-BE49-F238E27FC236}">
                <a16:creationId xmlns="" xmlns:a16="http://schemas.microsoft.com/office/drawing/2014/main" id="{993E7E98-94EE-480C-BA16-D135C4FE988F}"/>
              </a:ext>
            </a:extLst>
          </p:cNvPr>
          <p:cNvSpPr/>
          <p:nvPr/>
        </p:nvSpPr>
        <p:spPr>
          <a:xfrm>
            <a:off x="474563" y="983706"/>
            <a:ext cx="3541853" cy="208501"/>
          </a:xfrm>
          <a:custGeom>
            <a:avLst/>
            <a:gdLst>
              <a:gd name="connsiteX0" fmla="*/ 0 w 3541853"/>
              <a:gd name="connsiteY0" fmla="*/ 104315 h 208501"/>
              <a:gd name="connsiteX1" fmla="*/ 405114 w 3541853"/>
              <a:gd name="connsiteY1" fmla="*/ 11718 h 208501"/>
              <a:gd name="connsiteX2" fmla="*/ 902825 w 3541853"/>
              <a:gd name="connsiteY2" fmla="*/ 150614 h 208501"/>
              <a:gd name="connsiteX3" fmla="*/ 1365813 w 3541853"/>
              <a:gd name="connsiteY3" fmla="*/ 11718 h 208501"/>
              <a:gd name="connsiteX4" fmla="*/ 1794076 w 3541853"/>
              <a:gd name="connsiteY4" fmla="*/ 208487 h 208501"/>
              <a:gd name="connsiteX5" fmla="*/ 2361235 w 3541853"/>
              <a:gd name="connsiteY5" fmla="*/ 143 h 208501"/>
              <a:gd name="connsiteX6" fmla="*/ 2893671 w 3541853"/>
              <a:gd name="connsiteY6" fmla="*/ 173763 h 208501"/>
              <a:gd name="connsiteX7" fmla="*/ 3321934 w 3541853"/>
              <a:gd name="connsiteY7" fmla="*/ 46442 h 208501"/>
              <a:gd name="connsiteX8" fmla="*/ 3541853 w 3541853"/>
              <a:gd name="connsiteY8" fmla="*/ 92741 h 208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41853" h="208501">
                <a:moveTo>
                  <a:pt x="0" y="104315"/>
                </a:moveTo>
                <a:cubicBezTo>
                  <a:pt x="127321" y="54158"/>
                  <a:pt x="254643" y="4002"/>
                  <a:pt x="405114" y="11718"/>
                </a:cubicBezTo>
                <a:cubicBezTo>
                  <a:pt x="555585" y="19434"/>
                  <a:pt x="742709" y="150614"/>
                  <a:pt x="902825" y="150614"/>
                </a:cubicBezTo>
                <a:cubicBezTo>
                  <a:pt x="1062941" y="150614"/>
                  <a:pt x="1217271" y="2073"/>
                  <a:pt x="1365813" y="11718"/>
                </a:cubicBezTo>
                <a:cubicBezTo>
                  <a:pt x="1514355" y="21363"/>
                  <a:pt x="1628172" y="210416"/>
                  <a:pt x="1794076" y="208487"/>
                </a:cubicBezTo>
                <a:cubicBezTo>
                  <a:pt x="1959980" y="206558"/>
                  <a:pt x="2177969" y="5930"/>
                  <a:pt x="2361235" y="143"/>
                </a:cubicBezTo>
                <a:cubicBezTo>
                  <a:pt x="2544501" y="-5644"/>
                  <a:pt x="2733555" y="166047"/>
                  <a:pt x="2893671" y="173763"/>
                </a:cubicBezTo>
                <a:cubicBezTo>
                  <a:pt x="3053787" y="181479"/>
                  <a:pt x="3213904" y="59946"/>
                  <a:pt x="3321934" y="46442"/>
                </a:cubicBezTo>
                <a:cubicBezTo>
                  <a:pt x="3429964" y="32938"/>
                  <a:pt x="3485908" y="62839"/>
                  <a:pt x="3541853" y="9274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23"/>
            <a:endParaRPr lang="zh-CN" altLang="en-US">
              <a:solidFill>
                <a:prstClr val="white"/>
              </a:solidFill>
              <a:latin typeface="Calibri"/>
              <a:ea typeface="等线" panose="020B0604020202020204" charset="-122"/>
            </a:endParaRPr>
          </a:p>
        </p:txBody>
      </p:sp>
      <p:sp>
        <p:nvSpPr>
          <p:cNvPr id="2" name="TextBox 1"/>
          <p:cNvSpPr txBox="1"/>
          <p:nvPr/>
        </p:nvSpPr>
        <p:spPr>
          <a:xfrm>
            <a:off x="4004351" y="337375"/>
            <a:ext cx="7366000" cy="1077218"/>
          </a:xfrm>
          <a:prstGeom prst="rect">
            <a:avLst/>
          </a:prstGeom>
          <a:ln w="76200">
            <a:solidFill>
              <a:schemeClr val="accent6">
                <a:lumMod val="50000"/>
              </a:schemeClr>
            </a:solidFill>
            <a:prstDash val="lgDash"/>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defTabSz="914446"/>
            <a:r>
              <a:rPr lang="en-US" altLang="zh-CN" sz="3200" dirty="0" err="1">
                <a:solidFill>
                  <a:schemeClr val="tx1"/>
                </a:solidFill>
                <a:latin typeface="Cambria" panose="02040503050406030204" pitchFamily="18" charset="0"/>
                <a:ea typeface="Cambria" panose="02040503050406030204" pitchFamily="18" charset="0"/>
              </a:rPr>
              <a:t>Tìm</a:t>
            </a:r>
            <a:r>
              <a:rPr lang="en-US" altLang="zh-CN" sz="3200" dirty="0">
                <a:solidFill>
                  <a:schemeClr val="tx1"/>
                </a:solidFill>
                <a:latin typeface="Cambria" panose="02040503050406030204" pitchFamily="18" charset="0"/>
                <a:ea typeface="Cambria" panose="02040503050406030204" pitchFamily="18" charset="0"/>
              </a:rPr>
              <a:t> </a:t>
            </a:r>
            <a:r>
              <a:rPr lang="en-US" altLang="zh-CN" sz="3200" dirty="0" err="1">
                <a:solidFill>
                  <a:schemeClr val="tx1"/>
                </a:solidFill>
                <a:latin typeface="Cambria" panose="02040503050406030204" pitchFamily="18" charset="0"/>
                <a:ea typeface="Cambria" panose="02040503050406030204" pitchFamily="18" charset="0"/>
              </a:rPr>
              <a:t>câu</a:t>
            </a:r>
            <a:r>
              <a:rPr lang="en-US" altLang="zh-CN" sz="3200" dirty="0">
                <a:solidFill>
                  <a:schemeClr val="tx1"/>
                </a:solidFill>
                <a:latin typeface="Cambria" panose="02040503050406030204" pitchFamily="18" charset="0"/>
                <a:ea typeface="Cambria" panose="02040503050406030204" pitchFamily="18" charset="0"/>
              </a:rPr>
              <a:t> </a:t>
            </a:r>
            <a:r>
              <a:rPr lang="en-US" altLang="zh-CN" sz="3200" dirty="0" err="1">
                <a:solidFill>
                  <a:schemeClr val="tx1"/>
                </a:solidFill>
                <a:latin typeface="Cambria" panose="02040503050406030204" pitchFamily="18" charset="0"/>
                <a:ea typeface="Cambria" panose="02040503050406030204" pitchFamily="18" charset="0"/>
              </a:rPr>
              <a:t>văn</a:t>
            </a:r>
            <a:r>
              <a:rPr lang="en-US" altLang="zh-CN" sz="3200" dirty="0">
                <a:solidFill>
                  <a:schemeClr val="tx1"/>
                </a:solidFill>
                <a:latin typeface="Cambria" panose="02040503050406030204" pitchFamily="18" charset="0"/>
                <a:ea typeface="Cambria" panose="02040503050406030204" pitchFamily="18" charset="0"/>
              </a:rPr>
              <a:t> </a:t>
            </a:r>
            <a:r>
              <a:rPr lang="en-US" altLang="zh-CN" sz="3200" dirty="0" err="1">
                <a:solidFill>
                  <a:schemeClr val="tx1"/>
                </a:solidFill>
                <a:latin typeface="Cambria" panose="02040503050406030204" pitchFamily="18" charset="0"/>
                <a:ea typeface="Cambria" panose="02040503050406030204" pitchFamily="18" charset="0"/>
              </a:rPr>
              <a:t>nêu</a:t>
            </a:r>
            <a:r>
              <a:rPr lang="en-US" altLang="zh-CN" sz="3200" dirty="0">
                <a:solidFill>
                  <a:schemeClr val="tx1"/>
                </a:solidFill>
                <a:latin typeface="Cambria" panose="02040503050406030204" pitchFamily="18" charset="0"/>
                <a:ea typeface="Cambria" panose="02040503050406030204" pitchFamily="18" charset="0"/>
              </a:rPr>
              <a:t> </a:t>
            </a:r>
            <a:r>
              <a:rPr lang="en-US" altLang="zh-CN" sz="3200" dirty="0" err="1">
                <a:solidFill>
                  <a:schemeClr val="tx1"/>
                </a:solidFill>
                <a:latin typeface="Cambria" panose="02040503050406030204" pitchFamily="18" charset="0"/>
                <a:ea typeface="Cambria" panose="02040503050406030204" pitchFamily="18" charset="0"/>
              </a:rPr>
              <a:t>nhận</a:t>
            </a:r>
            <a:r>
              <a:rPr lang="en-US" altLang="zh-CN" sz="3200" dirty="0">
                <a:solidFill>
                  <a:schemeClr val="tx1"/>
                </a:solidFill>
                <a:latin typeface="Cambria" panose="02040503050406030204" pitchFamily="18" charset="0"/>
                <a:ea typeface="Cambria" panose="02040503050406030204" pitchFamily="18" charset="0"/>
              </a:rPr>
              <a:t> </a:t>
            </a:r>
            <a:r>
              <a:rPr lang="en-US" altLang="zh-CN" sz="3200" dirty="0" err="1">
                <a:solidFill>
                  <a:schemeClr val="tx1"/>
                </a:solidFill>
                <a:latin typeface="Cambria" panose="02040503050406030204" pitchFamily="18" charset="0"/>
                <a:ea typeface="Cambria" panose="02040503050406030204" pitchFamily="18" charset="0"/>
              </a:rPr>
              <a:t>xét</a:t>
            </a:r>
            <a:r>
              <a:rPr lang="en-US" altLang="zh-CN" sz="3200" dirty="0">
                <a:solidFill>
                  <a:schemeClr val="tx1"/>
                </a:solidFill>
                <a:latin typeface="Cambria" panose="02040503050406030204" pitchFamily="18" charset="0"/>
                <a:ea typeface="Cambria" panose="02040503050406030204" pitchFamily="18" charset="0"/>
              </a:rPr>
              <a:t> </a:t>
            </a:r>
            <a:r>
              <a:rPr lang="en-US" altLang="zh-CN" sz="3200" dirty="0" err="1">
                <a:solidFill>
                  <a:schemeClr val="tx1"/>
                </a:solidFill>
                <a:latin typeface="Cambria" panose="02040503050406030204" pitchFamily="18" charset="0"/>
                <a:ea typeface="Cambria" panose="02040503050406030204" pitchFamily="18" charset="0"/>
              </a:rPr>
              <a:t>về</a:t>
            </a:r>
            <a:r>
              <a:rPr lang="en-US" altLang="zh-CN" sz="3200" dirty="0">
                <a:solidFill>
                  <a:schemeClr val="tx1"/>
                </a:solidFill>
                <a:latin typeface="Cambria" panose="02040503050406030204" pitchFamily="18" charset="0"/>
                <a:ea typeface="Cambria" panose="02040503050406030204" pitchFamily="18" charset="0"/>
              </a:rPr>
              <a:t> </a:t>
            </a:r>
            <a:r>
              <a:rPr lang="en-US" altLang="zh-CN" sz="3200" dirty="0" err="1">
                <a:solidFill>
                  <a:schemeClr val="tx1"/>
                </a:solidFill>
                <a:latin typeface="Cambria" panose="02040503050406030204" pitchFamily="18" charset="0"/>
                <a:ea typeface="Cambria" panose="02040503050406030204" pitchFamily="18" charset="0"/>
              </a:rPr>
              <a:t>hai</a:t>
            </a:r>
            <a:r>
              <a:rPr lang="en-US" altLang="zh-CN" sz="3200" dirty="0">
                <a:solidFill>
                  <a:schemeClr val="tx1"/>
                </a:solidFill>
                <a:latin typeface="Cambria" panose="02040503050406030204" pitchFamily="18" charset="0"/>
                <a:ea typeface="Cambria" panose="02040503050406030204" pitchFamily="18" charset="0"/>
              </a:rPr>
              <a:t> </a:t>
            </a:r>
            <a:r>
              <a:rPr lang="en-US" altLang="zh-CN" sz="3200" dirty="0" err="1">
                <a:solidFill>
                  <a:schemeClr val="tx1"/>
                </a:solidFill>
                <a:latin typeface="Cambria" panose="02040503050406030204" pitchFamily="18" charset="0"/>
                <a:ea typeface="Cambria" panose="02040503050406030204" pitchFamily="18" charset="0"/>
              </a:rPr>
              <a:t>bức</a:t>
            </a:r>
            <a:r>
              <a:rPr lang="en-US" altLang="zh-CN" sz="3200" dirty="0">
                <a:solidFill>
                  <a:schemeClr val="tx1"/>
                </a:solidFill>
                <a:latin typeface="Cambria" panose="02040503050406030204" pitchFamily="18" charset="0"/>
                <a:ea typeface="Cambria" panose="02040503050406030204" pitchFamily="18" charset="0"/>
              </a:rPr>
              <a:t> </a:t>
            </a:r>
            <a:r>
              <a:rPr lang="en-US" altLang="zh-CN" sz="3200" dirty="0" err="1">
                <a:solidFill>
                  <a:schemeClr val="tx1"/>
                </a:solidFill>
                <a:latin typeface="Cambria" panose="02040503050406030204" pitchFamily="18" charset="0"/>
                <a:ea typeface="Cambria" panose="02040503050406030204" pitchFamily="18" charset="0"/>
              </a:rPr>
              <a:t>chân</a:t>
            </a:r>
            <a:r>
              <a:rPr lang="en-US" altLang="zh-CN" sz="3200" dirty="0">
                <a:solidFill>
                  <a:schemeClr val="tx1"/>
                </a:solidFill>
                <a:latin typeface="Cambria" panose="02040503050406030204" pitchFamily="18" charset="0"/>
                <a:ea typeface="Cambria" panose="02040503050406030204" pitchFamily="18" charset="0"/>
              </a:rPr>
              <a:t> dung </a:t>
            </a:r>
            <a:r>
              <a:rPr lang="en-US" altLang="zh-CN" sz="3200" dirty="0" err="1">
                <a:solidFill>
                  <a:schemeClr val="tx1"/>
                </a:solidFill>
                <a:latin typeface="Cambria" panose="02040503050406030204" pitchFamily="18" charset="0"/>
                <a:ea typeface="Cambria" panose="02040503050406030204" pitchFamily="18" charset="0"/>
              </a:rPr>
              <a:t>của</a:t>
            </a:r>
            <a:r>
              <a:rPr lang="en-US" altLang="zh-CN" sz="3200" dirty="0">
                <a:solidFill>
                  <a:schemeClr val="tx1"/>
                </a:solidFill>
                <a:latin typeface="Cambria" panose="02040503050406030204" pitchFamily="18" charset="0"/>
                <a:ea typeface="Cambria" panose="02040503050406030204" pitchFamily="18" charset="0"/>
              </a:rPr>
              <a:t> </a:t>
            </a:r>
            <a:r>
              <a:rPr lang="en-US" altLang="zh-CN" sz="3200" dirty="0" err="1">
                <a:solidFill>
                  <a:schemeClr val="tx1"/>
                </a:solidFill>
                <a:latin typeface="Cambria" panose="02040503050406030204" pitchFamily="18" charset="0"/>
                <a:ea typeface="Cambria" panose="02040503050406030204" pitchFamily="18" charset="0"/>
              </a:rPr>
              <a:t>Bông</a:t>
            </a:r>
            <a:r>
              <a:rPr lang="en-US" altLang="zh-CN" sz="3200" dirty="0">
                <a:solidFill>
                  <a:schemeClr val="tx1"/>
                </a:solidFill>
                <a:latin typeface="Cambria" panose="02040503050406030204" pitchFamily="18" charset="0"/>
                <a:ea typeface="Cambria" panose="02040503050406030204" pitchFamily="18" charset="0"/>
              </a:rPr>
              <a:t> </a:t>
            </a:r>
            <a:r>
              <a:rPr lang="en-US" altLang="zh-CN" sz="3200" dirty="0" err="1">
                <a:solidFill>
                  <a:schemeClr val="tx1"/>
                </a:solidFill>
                <a:latin typeface="Cambria" panose="02040503050406030204" pitchFamily="18" charset="0"/>
                <a:ea typeface="Cambria" panose="02040503050406030204" pitchFamily="18" charset="0"/>
              </a:rPr>
              <a:t>Tuyết</a:t>
            </a:r>
            <a:r>
              <a:rPr lang="en-US" altLang="zh-CN" sz="3200" dirty="0">
                <a:solidFill>
                  <a:schemeClr val="tx1"/>
                </a:solidFill>
                <a:latin typeface="Cambria" panose="02040503050406030204" pitchFamily="18" charset="0"/>
                <a:ea typeface="Cambria" panose="02040503050406030204" pitchFamily="18" charset="0"/>
              </a:rPr>
              <a:t> </a:t>
            </a:r>
            <a:r>
              <a:rPr lang="en-US" altLang="zh-CN" sz="3200" dirty="0" err="1">
                <a:solidFill>
                  <a:schemeClr val="tx1"/>
                </a:solidFill>
                <a:latin typeface="Cambria" panose="02040503050406030204" pitchFamily="18" charset="0"/>
                <a:ea typeface="Cambria" panose="02040503050406030204" pitchFamily="18" charset="0"/>
              </a:rPr>
              <a:t>và</a:t>
            </a:r>
            <a:r>
              <a:rPr lang="en-US" altLang="zh-CN" sz="3200" dirty="0">
                <a:solidFill>
                  <a:schemeClr val="tx1"/>
                </a:solidFill>
                <a:latin typeface="Cambria" panose="02040503050406030204" pitchFamily="18" charset="0"/>
                <a:ea typeface="Cambria" panose="02040503050406030204" pitchFamily="18" charset="0"/>
              </a:rPr>
              <a:t> </a:t>
            </a:r>
            <a:r>
              <a:rPr lang="en-US" altLang="zh-CN" sz="3200" dirty="0" err="1">
                <a:solidFill>
                  <a:schemeClr val="tx1"/>
                </a:solidFill>
                <a:latin typeface="Cambria" panose="02040503050406030204" pitchFamily="18" charset="0"/>
                <a:ea typeface="Cambria" panose="02040503050406030204" pitchFamily="18" charset="0"/>
              </a:rPr>
              <a:t>Mắt</a:t>
            </a:r>
            <a:r>
              <a:rPr lang="en-US" altLang="zh-CN" sz="3200" dirty="0">
                <a:solidFill>
                  <a:schemeClr val="tx1"/>
                </a:solidFill>
                <a:latin typeface="Cambria" panose="02040503050406030204" pitchFamily="18" charset="0"/>
                <a:ea typeface="Cambria" panose="02040503050406030204" pitchFamily="18" charset="0"/>
              </a:rPr>
              <a:t> </a:t>
            </a:r>
            <a:r>
              <a:rPr lang="en-US" altLang="zh-CN" sz="3200" dirty="0" err="1">
                <a:solidFill>
                  <a:schemeClr val="tx1"/>
                </a:solidFill>
                <a:latin typeface="Cambria" panose="02040503050406030204" pitchFamily="18" charset="0"/>
                <a:ea typeface="Cambria" panose="02040503050406030204" pitchFamily="18" charset="0"/>
              </a:rPr>
              <a:t>Xanh</a:t>
            </a:r>
            <a:r>
              <a:rPr lang="en-US" altLang="zh-CN" sz="3200" dirty="0">
                <a:solidFill>
                  <a:schemeClr val="tx1"/>
                </a:solidFill>
                <a:latin typeface="Cambria" panose="02040503050406030204" pitchFamily="18" charset="0"/>
                <a:ea typeface="Cambria" panose="02040503050406030204" pitchFamily="18" charset="0"/>
              </a:rPr>
              <a:t>.</a:t>
            </a:r>
            <a:endParaRPr lang="zh-CN" altLang="en-US" sz="3200" dirty="0">
              <a:solidFill>
                <a:schemeClr val="tx1"/>
              </a:solidFill>
              <a:latin typeface="Cambria" panose="02040503050406030204" pitchFamily="18" charset="0"/>
              <a:ea typeface="仓耳玄三M W05" panose="02020400000000000000" pitchFamily="18" charset="-122"/>
            </a:endParaRPr>
          </a:p>
        </p:txBody>
      </p:sp>
      <p:sp>
        <p:nvSpPr>
          <p:cNvPr id="24" name="任意多边形: 形状 4">
            <a:extLst>
              <a:ext uri="{FF2B5EF4-FFF2-40B4-BE49-F238E27FC236}">
                <a16:creationId xmlns="" xmlns:a16="http://schemas.microsoft.com/office/drawing/2014/main" id="{993E7E98-94EE-480C-BA16-D135C4FE988F}"/>
              </a:ext>
            </a:extLst>
          </p:cNvPr>
          <p:cNvSpPr/>
          <p:nvPr/>
        </p:nvSpPr>
        <p:spPr>
          <a:xfrm>
            <a:off x="11372771" y="951411"/>
            <a:ext cx="3541853" cy="208501"/>
          </a:xfrm>
          <a:custGeom>
            <a:avLst/>
            <a:gdLst>
              <a:gd name="connsiteX0" fmla="*/ 0 w 3541853"/>
              <a:gd name="connsiteY0" fmla="*/ 104315 h 208501"/>
              <a:gd name="connsiteX1" fmla="*/ 405114 w 3541853"/>
              <a:gd name="connsiteY1" fmla="*/ 11718 h 208501"/>
              <a:gd name="connsiteX2" fmla="*/ 902825 w 3541853"/>
              <a:gd name="connsiteY2" fmla="*/ 150614 h 208501"/>
              <a:gd name="connsiteX3" fmla="*/ 1365813 w 3541853"/>
              <a:gd name="connsiteY3" fmla="*/ 11718 h 208501"/>
              <a:gd name="connsiteX4" fmla="*/ 1794076 w 3541853"/>
              <a:gd name="connsiteY4" fmla="*/ 208487 h 208501"/>
              <a:gd name="connsiteX5" fmla="*/ 2361235 w 3541853"/>
              <a:gd name="connsiteY5" fmla="*/ 143 h 208501"/>
              <a:gd name="connsiteX6" fmla="*/ 2893671 w 3541853"/>
              <a:gd name="connsiteY6" fmla="*/ 173763 h 208501"/>
              <a:gd name="connsiteX7" fmla="*/ 3321934 w 3541853"/>
              <a:gd name="connsiteY7" fmla="*/ 46442 h 208501"/>
              <a:gd name="connsiteX8" fmla="*/ 3541853 w 3541853"/>
              <a:gd name="connsiteY8" fmla="*/ 92741 h 208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41853" h="208501">
                <a:moveTo>
                  <a:pt x="0" y="104315"/>
                </a:moveTo>
                <a:cubicBezTo>
                  <a:pt x="127321" y="54158"/>
                  <a:pt x="254643" y="4002"/>
                  <a:pt x="405114" y="11718"/>
                </a:cubicBezTo>
                <a:cubicBezTo>
                  <a:pt x="555585" y="19434"/>
                  <a:pt x="742709" y="150614"/>
                  <a:pt x="902825" y="150614"/>
                </a:cubicBezTo>
                <a:cubicBezTo>
                  <a:pt x="1062941" y="150614"/>
                  <a:pt x="1217271" y="2073"/>
                  <a:pt x="1365813" y="11718"/>
                </a:cubicBezTo>
                <a:cubicBezTo>
                  <a:pt x="1514355" y="21363"/>
                  <a:pt x="1628172" y="210416"/>
                  <a:pt x="1794076" y="208487"/>
                </a:cubicBezTo>
                <a:cubicBezTo>
                  <a:pt x="1959980" y="206558"/>
                  <a:pt x="2177969" y="5930"/>
                  <a:pt x="2361235" y="143"/>
                </a:cubicBezTo>
                <a:cubicBezTo>
                  <a:pt x="2544501" y="-5644"/>
                  <a:pt x="2733555" y="166047"/>
                  <a:pt x="2893671" y="173763"/>
                </a:cubicBezTo>
                <a:cubicBezTo>
                  <a:pt x="3053787" y="181479"/>
                  <a:pt x="3213904" y="59946"/>
                  <a:pt x="3321934" y="46442"/>
                </a:cubicBezTo>
                <a:cubicBezTo>
                  <a:pt x="3429964" y="32938"/>
                  <a:pt x="3485908" y="62839"/>
                  <a:pt x="3541853" y="9274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23"/>
            <a:endParaRPr lang="zh-CN" altLang="en-US">
              <a:solidFill>
                <a:prstClr val="white"/>
              </a:solidFill>
              <a:latin typeface="Calibri"/>
              <a:ea typeface="等线" panose="020B0604020202020204" charset="-122"/>
            </a:endParaRPr>
          </a:p>
        </p:txBody>
      </p:sp>
      <p:sp>
        <p:nvSpPr>
          <p:cNvPr id="9" name="Rounded Rectangle 8"/>
          <p:cNvSpPr/>
          <p:nvPr/>
        </p:nvSpPr>
        <p:spPr>
          <a:xfrm>
            <a:off x="1320800" y="1644752"/>
            <a:ext cx="10160000" cy="4445022"/>
          </a:xfrm>
          <a:prstGeom prst="roundRect">
            <a:avLst>
              <a:gd name="adj" fmla="val 822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dirty="0">
                <a:solidFill>
                  <a:srgbClr val="000000"/>
                </a:solidFill>
                <a:latin typeface="OpenSans"/>
              </a:rPr>
              <a:t> </a:t>
            </a:r>
            <a:r>
              <a:rPr lang="vi-VN" sz="2400" dirty="0">
                <a:solidFill>
                  <a:srgbClr val="000000"/>
                </a:solidFill>
                <a:latin typeface="OpenSans"/>
              </a:rPr>
              <a:t>Màu Nước vẽ chân dung Bông Tuyết và Mắt Xanh. Hai bức chân dung thực sự là hai tác phẩm nghệ thuật, bởi người trong tranh được vẽ rất đẹp và rất giống người thật.</a:t>
            </a:r>
          </a:p>
          <a:p>
            <a:pPr algn="just"/>
            <a:r>
              <a:rPr lang="en-US" sz="2400" dirty="0">
                <a:solidFill>
                  <a:srgbClr val="000000"/>
                </a:solidFill>
                <a:latin typeface="OpenSans"/>
              </a:rPr>
              <a:t>      </a:t>
            </a:r>
            <a:r>
              <a:rPr lang="vi-VN" sz="2400" dirty="0">
                <a:solidFill>
                  <a:srgbClr val="000000"/>
                </a:solidFill>
                <a:latin typeface="OpenSans"/>
              </a:rPr>
              <a:t>Hoa Nhỏ cũng đến gặp Màu Nước đề nghị cậu vẽ chân dung cho mình. Khi Màu Nước chuẩn bị vẽ, cô bé nói:</a:t>
            </a:r>
          </a:p>
          <a:p>
            <a:pPr algn="just"/>
            <a:r>
              <a:rPr lang="en-US" sz="2400" dirty="0">
                <a:solidFill>
                  <a:srgbClr val="000000"/>
                </a:solidFill>
                <a:latin typeface="OpenSans"/>
              </a:rPr>
              <a:t>      </a:t>
            </a:r>
            <a:r>
              <a:rPr lang="vi-VN" sz="2400" dirty="0">
                <a:solidFill>
                  <a:srgbClr val="000000"/>
                </a:solidFill>
                <a:latin typeface="OpenSans"/>
              </a:rPr>
              <a:t>- Bạn nhớ vẽ mắt tôi to hơn nhé!</a:t>
            </a:r>
          </a:p>
          <a:p>
            <a:pPr algn="just"/>
            <a:r>
              <a:rPr lang="en-US" sz="2400" dirty="0">
                <a:solidFill>
                  <a:srgbClr val="000000"/>
                </a:solidFill>
                <a:latin typeface="OpenSans"/>
              </a:rPr>
              <a:t>      </a:t>
            </a:r>
            <a:r>
              <a:rPr lang="vi-VN" sz="2400" dirty="0">
                <a:solidFill>
                  <a:srgbClr val="000000"/>
                </a:solidFill>
                <a:latin typeface="OpenSans"/>
              </a:rPr>
              <a:t>- Mắt bạn đã to lắm rồi.</a:t>
            </a:r>
          </a:p>
          <a:p>
            <a:pPr algn="just"/>
            <a:r>
              <a:rPr lang="en-US" sz="2400" dirty="0">
                <a:solidFill>
                  <a:srgbClr val="000000"/>
                </a:solidFill>
                <a:latin typeface="OpenSans"/>
              </a:rPr>
              <a:t>      </a:t>
            </a:r>
            <a:r>
              <a:rPr lang="vi-VN" sz="2400" dirty="0">
                <a:solidFill>
                  <a:srgbClr val="000000"/>
                </a:solidFill>
                <a:latin typeface="OpenSans"/>
              </a:rPr>
              <a:t>- Chỉ chút xíu nữa thôi mà! Tôi muốn mắt to hơn, lông mi dài hơn và miệng nhỏ hơn.</a:t>
            </a:r>
          </a:p>
          <a:p>
            <a:pPr algn="just"/>
            <a:r>
              <a:rPr lang="en-US" sz="2400" dirty="0">
                <a:solidFill>
                  <a:srgbClr val="000000"/>
                </a:solidFill>
                <a:latin typeface="OpenSans"/>
              </a:rPr>
              <a:t>      </a:t>
            </a:r>
            <a:r>
              <a:rPr lang="vi-VN" sz="2400" dirty="0">
                <a:solidFill>
                  <a:srgbClr val="000000"/>
                </a:solidFill>
                <a:latin typeface="OpenSans"/>
              </a:rPr>
              <a:t>Hoa Nhỏ thuyết phục tới khi Màu Nước đồng ý:</a:t>
            </a:r>
          </a:p>
          <a:p>
            <a:pPr algn="just"/>
            <a:r>
              <a:rPr lang="en-US" sz="2400" dirty="0">
                <a:solidFill>
                  <a:srgbClr val="000000"/>
                </a:solidFill>
                <a:latin typeface="OpenSans"/>
              </a:rPr>
              <a:t>      </a:t>
            </a:r>
            <a:r>
              <a:rPr lang="vi-VN" sz="2400" dirty="0">
                <a:solidFill>
                  <a:srgbClr val="000000"/>
                </a:solidFill>
                <a:latin typeface="OpenSans"/>
              </a:rPr>
              <a:t>- Thôi được.</a:t>
            </a:r>
            <a:endParaRPr lang="en-US" sz="2400" dirty="0"/>
          </a:p>
        </p:txBody>
      </p:sp>
      <p:sp>
        <p:nvSpPr>
          <p:cNvPr id="8" name="Rectangle 7"/>
          <p:cNvSpPr/>
          <p:nvPr/>
        </p:nvSpPr>
        <p:spPr>
          <a:xfrm>
            <a:off x="8686801" y="1803400"/>
            <a:ext cx="2683551" cy="406400"/>
          </a:xfrm>
          <a:prstGeom prst="rect">
            <a:avLst/>
          </a:prstGeom>
          <a:solidFill>
            <a:schemeClr val="accent2">
              <a:lumMod val="75000"/>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2" name="Rectangle 11"/>
          <p:cNvSpPr/>
          <p:nvPr/>
        </p:nvSpPr>
        <p:spPr>
          <a:xfrm>
            <a:off x="1431249" y="2209800"/>
            <a:ext cx="9939103" cy="424204"/>
          </a:xfrm>
          <a:prstGeom prst="rect">
            <a:avLst/>
          </a:prstGeom>
          <a:solidFill>
            <a:schemeClr val="accent2">
              <a:lumMod val="75000"/>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3" name="Rectangle 12"/>
          <p:cNvSpPr/>
          <p:nvPr/>
        </p:nvSpPr>
        <p:spPr>
          <a:xfrm>
            <a:off x="1440097" y="2640033"/>
            <a:ext cx="3944703" cy="382567"/>
          </a:xfrm>
          <a:prstGeom prst="rect">
            <a:avLst/>
          </a:prstGeom>
          <a:solidFill>
            <a:schemeClr val="accent2">
              <a:lumMod val="75000"/>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6" name="Picture 5"/>
          <p:cNvPicPr>
            <a:picLocks noChangeAspect="1"/>
          </p:cNvPicPr>
          <p:nvPr/>
        </p:nvPicPr>
        <p:blipFill>
          <a:blip r:embed="rId3"/>
          <a:stretch>
            <a:fillRect/>
          </a:stretch>
        </p:blipFill>
        <p:spPr>
          <a:xfrm>
            <a:off x="5307291" y="6113529"/>
            <a:ext cx="6759018" cy="857578"/>
          </a:xfrm>
          <a:prstGeom prst="rect">
            <a:avLst/>
          </a:prstGeom>
        </p:spPr>
      </p:pic>
    </p:spTree>
    <p:extLst>
      <p:ext uri="{BB962C8B-B14F-4D97-AF65-F5344CB8AC3E}">
        <p14:creationId xmlns:p14="http://schemas.microsoft.com/office/powerpoint/2010/main" val="2296565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par>
                                <p:cTn id="18" presetID="14" presetClass="entr" presetSubtype="10"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randombar(horizontal)">
                                      <p:cBhvr>
                                        <p:cTn id="20" dur="500"/>
                                        <p:tgtEl>
                                          <p:spTgt spid="3"/>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randombar(horizontal)">
                                      <p:cBhvr>
                                        <p:cTn id="23" dur="500"/>
                                        <p:tgtEl>
                                          <p:spTgt spid="5"/>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randombar(horizontal)">
                                      <p:cBhvr>
                                        <p:cTn id="26" dur="500"/>
                                        <p:tgtEl>
                                          <p:spTgt spid="24"/>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randombar(horizontal)">
                                      <p:cBhvr>
                                        <p:cTn id="29" dur="500"/>
                                        <p:tgtEl>
                                          <p:spTgt spid="2"/>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barn(inVertical)">
                                      <p:cBhvr>
                                        <p:cTn id="34" dur="500"/>
                                        <p:tgtEl>
                                          <p:spTgt spid="8"/>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arn(inVertical)">
                                      <p:cBhvr>
                                        <p:cTn id="37" dur="500"/>
                                        <p:tgtEl>
                                          <p:spTgt spid="12"/>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barn(inVertical)">
                                      <p:cBhvr>
                                        <p:cTn id="4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2" grpId="0" animBg="1"/>
      <p:bldP spid="24" grpId="0" animBg="1"/>
      <p:bldP spid="9" grpId="0" animBg="1"/>
      <p:bldP spid="8" grpId="0" animBg="1"/>
      <p:bldP spid="12" grpId="0" animBg="1"/>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 xmlns:a16="http://schemas.microsoft.com/office/drawing/2014/main" id="{219BD790-96CD-43EB-9F86-ECE174756E0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9919" y="1"/>
            <a:ext cx="1753742" cy="1238491"/>
          </a:xfrm>
          <a:prstGeom prst="rect">
            <a:avLst/>
          </a:prstGeom>
        </p:spPr>
      </p:pic>
      <p:sp>
        <p:nvSpPr>
          <p:cNvPr id="4" name="文本框 3">
            <a:extLst>
              <a:ext uri="{FF2B5EF4-FFF2-40B4-BE49-F238E27FC236}">
                <a16:creationId xmlns="" xmlns:a16="http://schemas.microsoft.com/office/drawing/2014/main" id="{47BB1584-2A44-4359-AAA8-F22846557F72}"/>
              </a:ext>
            </a:extLst>
          </p:cNvPr>
          <p:cNvSpPr txBox="1"/>
          <p:nvPr/>
        </p:nvSpPr>
        <p:spPr>
          <a:xfrm>
            <a:off x="656952" y="1"/>
            <a:ext cx="2730550" cy="1272208"/>
          </a:xfrm>
          <a:prstGeom prst="rect">
            <a:avLst/>
          </a:prstGeom>
          <a:noFill/>
        </p:spPr>
        <p:txBody>
          <a:bodyPr wrap="square" rtlCol="0">
            <a:spAutoFit/>
          </a:bodyPr>
          <a:lstStyle/>
          <a:p>
            <a:pPr algn="ctr" defTabSz="457223"/>
            <a:r>
              <a:rPr lang="en-US" altLang="zh-CN" sz="7200" dirty="0" err="1">
                <a:solidFill>
                  <a:prstClr val="black"/>
                </a:solidFill>
                <a:effectLst>
                  <a:outerShdw blurRad="38100" dist="38100" dir="2700000" algn="tl">
                    <a:srgbClr val="000000">
                      <a:alpha val="43137"/>
                    </a:srgbClr>
                  </a:outerShdw>
                </a:effectLst>
                <a:latin typeface="#9Slide07 HLT Fall For You" panose="02000506000000020003" pitchFamily="2" charset="0"/>
                <a:ea typeface="仓耳大漫漫体 W05" panose="02020400000000000000" pitchFamily="18" charset="-122"/>
              </a:rPr>
              <a:t>Câu</a:t>
            </a:r>
            <a:r>
              <a:rPr lang="en-US" altLang="zh-CN" sz="7667" dirty="0">
                <a:solidFill>
                  <a:prstClr val="black"/>
                </a:solidFill>
                <a:effectLst>
                  <a:outerShdw blurRad="38100" dist="38100" dir="2700000" algn="tl">
                    <a:srgbClr val="000000">
                      <a:alpha val="43137"/>
                    </a:srgbClr>
                  </a:outerShdw>
                </a:effectLst>
                <a:latin typeface="#9Slide07 HLT Fall For You" panose="02000506000000020003" pitchFamily="2" charset="0"/>
                <a:ea typeface="仓耳大漫漫体 W05" panose="02020400000000000000" pitchFamily="18" charset="-122"/>
              </a:rPr>
              <a:t> 2</a:t>
            </a:r>
            <a:endParaRPr lang="zh-CN" altLang="en-US" sz="7667" dirty="0">
              <a:solidFill>
                <a:prstClr val="black"/>
              </a:solidFill>
              <a:effectLst>
                <a:outerShdw blurRad="38100" dist="38100" dir="2700000" algn="tl">
                  <a:srgbClr val="000000">
                    <a:alpha val="43137"/>
                  </a:srgbClr>
                </a:outerShdw>
              </a:effectLst>
              <a:latin typeface="#9Slide07 HLT Fall For You" panose="02000506000000020003" pitchFamily="2" charset="0"/>
              <a:ea typeface="仓耳大漫漫体 W05" panose="02020400000000000000" pitchFamily="18" charset="-122"/>
            </a:endParaRPr>
          </a:p>
        </p:txBody>
      </p:sp>
      <p:sp>
        <p:nvSpPr>
          <p:cNvPr id="5" name="任意多边形: 形状 4">
            <a:extLst>
              <a:ext uri="{FF2B5EF4-FFF2-40B4-BE49-F238E27FC236}">
                <a16:creationId xmlns="" xmlns:a16="http://schemas.microsoft.com/office/drawing/2014/main" id="{993E7E98-94EE-480C-BA16-D135C4FE988F}"/>
              </a:ext>
            </a:extLst>
          </p:cNvPr>
          <p:cNvSpPr/>
          <p:nvPr/>
        </p:nvSpPr>
        <p:spPr>
          <a:xfrm>
            <a:off x="474563" y="983706"/>
            <a:ext cx="3541853" cy="208501"/>
          </a:xfrm>
          <a:custGeom>
            <a:avLst/>
            <a:gdLst>
              <a:gd name="connsiteX0" fmla="*/ 0 w 3541853"/>
              <a:gd name="connsiteY0" fmla="*/ 104315 h 208501"/>
              <a:gd name="connsiteX1" fmla="*/ 405114 w 3541853"/>
              <a:gd name="connsiteY1" fmla="*/ 11718 h 208501"/>
              <a:gd name="connsiteX2" fmla="*/ 902825 w 3541853"/>
              <a:gd name="connsiteY2" fmla="*/ 150614 h 208501"/>
              <a:gd name="connsiteX3" fmla="*/ 1365813 w 3541853"/>
              <a:gd name="connsiteY3" fmla="*/ 11718 h 208501"/>
              <a:gd name="connsiteX4" fmla="*/ 1794076 w 3541853"/>
              <a:gd name="connsiteY4" fmla="*/ 208487 h 208501"/>
              <a:gd name="connsiteX5" fmla="*/ 2361235 w 3541853"/>
              <a:gd name="connsiteY5" fmla="*/ 143 h 208501"/>
              <a:gd name="connsiteX6" fmla="*/ 2893671 w 3541853"/>
              <a:gd name="connsiteY6" fmla="*/ 173763 h 208501"/>
              <a:gd name="connsiteX7" fmla="*/ 3321934 w 3541853"/>
              <a:gd name="connsiteY7" fmla="*/ 46442 h 208501"/>
              <a:gd name="connsiteX8" fmla="*/ 3541853 w 3541853"/>
              <a:gd name="connsiteY8" fmla="*/ 92741 h 208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41853" h="208501">
                <a:moveTo>
                  <a:pt x="0" y="104315"/>
                </a:moveTo>
                <a:cubicBezTo>
                  <a:pt x="127321" y="54158"/>
                  <a:pt x="254643" y="4002"/>
                  <a:pt x="405114" y="11718"/>
                </a:cubicBezTo>
                <a:cubicBezTo>
                  <a:pt x="555585" y="19434"/>
                  <a:pt x="742709" y="150614"/>
                  <a:pt x="902825" y="150614"/>
                </a:cubicBezTo>
                <a:cubicBezTo>
                  <a:pt x="1062941" y="150614"/>
                  <a:pt x="1217271" y="2073"/>
                  <a:pt x="1365813" y="11718"/>
                </a:cubicBezTo>
                <a:cubicBezTo>
                  <a:pt x="1514355" y="21363"/>
                  <a:pt x="1628172" y="210416"/>
                  <a:pt x="1794076" y="208487"/>
                </a:cubicBezTo>
                <a:cubicBezTo>
                  <a:pt x="1959980" y="206558"/>
                  <a:pt x="2177969" y="5930"/>
                  <a:pt x="2361235" y="143"/>
                </a:cubicBezTo>
                <a:cubicBezTo>
                  <a:pt x="2544501" y="-5644"/>
                  <a:pt x="2733555" y="166047"/>
                  <a:pt x="2893671" y="173763"/>
                </a:cubicBezTo>
                <a:cubicBezTo>
                  <a:pt x="3053787" y="181479"/>
                  <a:pt x="3213904" y="59946"/>
                  <a:pt x="3321934" y="46442"/>
                </a:cubicBezTo>
                <a:cubicBezTo>
                  <a:pt x="3429964" y="32938"/>
                  <a:pt x="3485908" y="62839"/>
                  <a:pt x="3541853" y="9274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23"/>
            <a:endParaRPr lang="zh-CN" altLang="en-US">
              <a:solidFill>
                <a:prstClr val="white"/>
              </a:solidFill>
              <a:latin typeface="Calibri"/>
              <a:ea typeface="等线" panose="020B0604020202020204" charset="-122"/>
            </a:endParaRPr>
          </a:p>
        </p:txBody>
      </p:sp>
      <p:sp>
        <p:nvSpPr>
          <p:cNvPr id="2" name="TextBox 1"/>
          <p:cNvSpPr txBox="1"/>
          <p:nvPr/>
        </p:nvSpPr>
        <p:spPr>
          <a:xfrm>
            <a:off x="3759201" y="337375"/>
            <a:ext cx="7611151" cy="1077218"/>
          </a:xfrm>
          <a:prstGeom prst="rect">
            <a:avLst/>
          </a:prstGeom>
          <a:ln w="76200">
            <a:solidFill>
              <a:schemeClr val="accent6">
                <a:lumMod val="50000"/>
              </a:schemeClr>
            </a:solidFill>
            <a:prstDash val="lgDash"/>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defTabSz="914446"/>
            <a:r>
              <a:rPr lang="en-US" altLang="zh-CN" sz="3200" dirty="0" err="1">
                <a:solidFill>
                  <a:schemeClr val="tx1"/>
                </a:solidFill>
                <a:latin typeface="Cambria" panose="02040503050406030204" pitchFamily="18" charset="0"/>
                <a:ea typeface="Cambria" panose="02040503050406030204" pitchFamily="18" charset="0"/>
              </a:rPr>
              <a:t>Cách</a:t>
            </a:r>
            <a:r>
              <a:rPr lang="en-US" altLang="zh-CN" sz="3200" dirty="0">
                <a:solidFill>
                  <a:schemeClr val="tx1"/>
                </a:solidFill>
                <a:latin typeface="Cambria" panose="02040503050406030204" pitchFamily="18" charset="0"/>
                <a:ea typeface="Cambria" panose="02040503050406030204" pitchFamily="18" charset="0"/>
              </a:rPr>
              <a:t> </a:t>
            </a:r>
            <a:r>
              <a:rPr lang="en-US" altLang="zh-CN" sz="3200" dirty="0" err="1">
                <a:solidFill>
                  <a:schemeClr val="tx1"/>
                </a:solidFill>
                <a:latin typeface="Cambria" panose="02040503050406030204" pitchFamily="18" charset="0"/>
                <a:ea typeface="Cambria" panose="02040503050406030204" pitchFamily="18" charset="0"/>
              </a:rPr>
              <a:t>vẽ</a:t>
            </a:r>
            <a:r>
              <a:rPr lang="en-US" altLang="zh-CN" sz="3200" dirty="0">
                <a:solidFill>
                  <a:schemeClr val="tx1"/>
                </a:solidFill>
                <a:latin typeface="Cambria" panose="02040503050406030204" pitchFamily="18" charset="0"/>
                <a:ea typeface="Cambria" panose="02040503050406030204" pitchFamily="18" charset="0"/>
              </a:rPr>
              <a:t> </a:t>
            </a:r>
            <a:r>
              <a:rPr lang="en-US" altLang="zh-CN" sz="3200" dirty="0" err="1">
                <a:solidFill>
                  <a:schemeClr val="tx1"/>
                </a:solidFill>
                <a:latin typeface="Cambria" panose="02040503050406030204" pitchFamily="18" charset="0"/>
                <a:ea typeface="Cambria" panose="02040503050406030204" pitchFamily="18" charset="0"/>
              </a:rPr>
              <a:t>chân</a:t>
            </a:r>
            <a:r>
              <a:rPr lang="en-US" altLang="zh-CN" sz="3200" dirty="0">
                <a:solidFill>
                  <a:schemeClr val="tx1"/>
                </a:solidFill>
                <a:latin typeface="Cambria" panose="02040503050406030204" pitchFamily="18" charset="0"/>
                <a:ea typeface="Cambria" panose="02040503050406030204" pitchFamily="18" charset="0"/>
              </a:rPr>
              <a:t> dung </a:t>
            </a:r>
            <a:r>
              <a:rPr lang="en-US" altLang="zh-CN" sz="3200" dirty="0" err="1">
                <a:solidFill>
                  <a:schemeClr val="tx1"/>
                </a:solidFill>
                <a:latin typeface="Cambria" panose="02040503050406030204" pitchFamily="18" charset="0"/>
                <a:ea typeface="Cambria" panose="02040503050406030204" pitchFamily="18" charset="0"/>
              </a:rPr>
              <a:t>Hoa</a:t>
            </a:r>
            <a:r>
              <a:rPr lang="en-US" altLang="zh-CN" sz="3200" dirty="0">
                <a:solidFill>
                  <a:schemeClr val="tx1"/>
                </a:solidFill>
                <a:latin typeface="Cambria" panose="02040503050406030204" pitchFamily="18" charset="0"/>
                <a:ea typeface="Cambria" panose="02040503050406030204" pitchFamily="18" charset="0"/>
              </a:rPr>
              <a:t> </a:t>
            </a:r>
            <a:r>
              <a:rPr lang="en-US" altLang="zh-CN" sz="3200" dirty="0" err="1">
                <a:solidFill>
                  <a:schemeClr val="tx1"/>
                </a:solidFill>
                <a:latin typeface="Cambria" panose="02040503050406030204" pitchFamily="18" charset="0"/>
                <a:ea typeface="Cambria" panose="02040503050406030204" pitchFamily="18" charset="0"/>
              </a:rPr>
              <a:t>Nhỏ</a:t>
            </a:r>
            <a:r>
              <a:rPr lang="en-US" altLang="zh-CN" sz="3200" dirty="0">
                <a:solidFill>
                  <a:schemeClr val="tx1"/>
                </a:solidFill>
                <a:latin typeface="Cambria" panose="02040503050406030204" pitchFamily="18" charset="0"/>
                <a:ea typeface="Cambria" panose="02040503050406030204" pitchFamily="18" charset="0"/>
              </a:rPr>
              <a:t> </a:t>
            </a:r>
            <a:r>
              <a:rPr lang="en-US" altLang="zh-CN" sz="3200" dirty="0" err="1">
                <a:solidFill>
                  <a:schemeClr val="tx1"/>
                </a:solidFill>
                <a:latin typeface="Cambria" panose="02040503050406030204" pitchFamily="18" charset="0"/>
                <a:ea typeface="Cambria" panose="02040503050406030204" pitchFamily="18" charset="0"/>
              </a:rPr>
              <a:t>có</a:t>
            </a:r>
            <a:r>
              <a:rPr lang="en-US" altLang="zh-CN" sz="3200" dirty="0">
                <a:solidFill>
                  <a:schemeClr val="tx1"/>
                </a:solidFill>
                <a:latin typeface="Cambria" panose="02040503050406030204" pitchFamily="18" charset="0"/>
                <a:ea typeface="Cambria" panose="02040503050406030204" pitchFamily="18" charset="0"/>
              </a:rPr>
              <a:t> </a:t>
            </a:r>
            <a:r>
              <a:rPr lang="en-US" altLang="zh-CN" sz="3200" dirty="0" err="1">
                <a:solidFill>
                  <a:schemeClr val="tx1"/>
                </a:solidFill>
                <a:latin typeface="Cambria" panose="02040503050406030204" pitchFamily="18" charset="0"/>
                <a:ea typeface="Cambria" panose="02040503050406030204" pitchFamily="18" charset="0"/>
              </a:rPr>
              <a:t>gì</a:t>
            </a:r>
            <a:r>
              <a:rPr lang="en-US" altLang="zh-CN" sz="3200" dirty="0">
                <a:solidFill>
                  <a:schemeClr val="tx1"/>
                </a:solidFill>
                <a:latin typeface="Cambria" panose="02040503050406030204" pitchFamily="18" charset="0"/>
                <a:ea typeface="Cambria" panose="02040503050406030204" pitchFamily="18" charset="0"/>
              </a:rPr>
              <a:t> </a:t>
            </a:r>
            <a:r>
              <a:rPr lang="en-US" altLang="zh-CN" sz="3200" dirty="0" err="1">
                <a:solidFill>
                  <a:schemeClr val="tx1"/>
                </a:solidFill>
                <a:latin typeface="Cambria" panose="02040503050406030204" pitchFamily="18" charset="0"/>
                <a:ea typeface="Cambria" panose="02040503050406030204" pitchFamily="18" charset="0"/>
              </a:rPr>
              <a:t>khác</a:t>
            </a:r>
            <a:r>
              <a:rPr lang="en-US" altLang="zh-CN" sz="3200" dirty="0">
                <a:solidFill>
                  <a:schemeClr val="tx1"/>
                </a:solidFill>
                <a:latin typeface="Cambria" panose="02040503050406030204" pitchFamily="18" charset="0"/>
                <a:ea typeface="Cambria" panose="02040503050406030204" pitchFamily="18" charset="0"/>
              </a:rPr>
              <a:t> </a:t>
            </a:r>
            <a:r>
              <a:rPr lang="en-US" altLang="zh-CN" sz="3200" dirty="0" err="1">
                <a:solidFill>
                  <a:schemeClr val="tx1"/>
                </a:solidFill>
                <a:latin typeface="Cambria" panose="02040503050406030204" pitchFamily="18" charset="0"/>
                <a:ea typeface="Cambria" panose="02040503050406030204" pitchFamily="18" charset="0"/>
              </a:rPr>
              <a:t>với</a:t>
            </a:r>
            <a:r>
              <a:rPr lang="en-US" altLang="zh-CN" sz="3200" dirty="0">
                <a:solidFill>
                  <a:schemeClr val="tx1"/>
                </a:solidFill>
                <a:latin typeface="Cambria" panose="02040503050406030204" pitchFamily="18" charset="0"/>
                <a:ea typeface="Cambria" panose="02040503050406030204" pitchFamily="18" charset="0"/>
              </a:rPr>
              <a:t> </a:t>
            </a:r>
            <a:r>
              <a:rPr lang="en-US" altLang="zh-CN" sz="3200" dirty="0" err="1">
                <a:solidFill>
                  <a:schemeClr val="tx1"/>
                </a:solidFill>
                <a:latin typeface="Cambria" panose="02040503050406030204" pitchFamily="18" charset="0"/>
                <a:ea typeface="Cambria" panose="02040503050406030204" pitchFamily="18" charset="0"/>
              </a:rPr>
              <a:t>cách</a:t>
            </a:r>
            <a:r>
              <a:rPr lang="en-US" altLang="zh-CN" sz="3200" dirty="0">
                <a:solidFill>
                  <a:schemeClr val="tx1"/>
                </a:solidFill>
                <a:latin typeface="Cambria" panose="02040503050406030204" pitchFamily="18" charset="0"/>
                <a:ea typeface="Cambria" panose="02040503050406030204" pitchFamily="18" charset="0"/>
              </a:rPr>
              <a:t> </a:t>
            </a:r>
            <a:r>
              <a:rPr lang="en-US" altLang="zh-CN" sz="3200" dirty="0" err="1">
                <a:solidFill>
                  <a:schemeClr val="tx1"/>
                </a:solidFill>
                <a:latin typeface="Cambria" panose="02040503050406030204" pitchFamily="18" charset="0"/>
                <a:ea typeface="Cambria" panose="02040503050406030204" pitchFamily="18" charset="0"/>
              </a:rPr>
              <a:t>vẽ</a:t>
            </a:r>
            <a:r>
              <a:rPr lang="en-US" altLang="zh-CN" sz="3200" dirty="0">
                <a:solidFill>
                  <a:schemeClr val="tx1"/>
                </a:solidFill>
                <a:latin typeface="Cambria" panose="02040503050406030204" pitchFamily="18" charset="0"/>
                <a:ea typeface="Cambria" panose="02040503050406030204" pitchFamily="18" charset="0"/>
              </a:rPr>
              <a:t> </a:t>
            </a:r>
            <a:r>
              <a:rPr lang="en-US" altLang="zh-CN" sz="3200" dirty="0" err="1">
                <a:solidFill>
                  <a:schemeClr val="tx1"/>
                </a:solidFill>
                <a:latin typeface="Cambria" panose="02040503050406030204" pitchFamily="18" charset="0"/>
                <a:ea typeface="Cambria" panose="02040503050406030204" pitchFamily="18" charset="0"/>
              </a:rPr>
              <a:t>chân</a:t>
            </a:r>
            <a:r>
              <a:rPr lang="en-US" altLang="zh-CN" sz="3200" dirty="0">
                <a:solidFill>
                  <a:schemeClr val="tx1"/>
                </a:solidFill>
                <a:latin typeface="Cambria" panose="02040503050406030204" pitchFamily="18" charset="0"/>
                <a:ea typeface="Cambria" panose="02040503050406030204" pitchFamily="18" charset="0"/>
              </a:rPr>
              <a:t> dung </a:t>
            </a:r>
            <a:r>
              <a:rPr lang="en-US" altLang="zh-CN" sz="3200" dirty="0" err="1">
                <a:solidFill>
                  <a:schemeClr val="tx1"/>
                </a:solidFill>
                <a:latin typeface="Cambria" panose="02040503050406030204" pitchFamily="18" charset="0"/>
                <a:ea typeface="Cambria" panose="02040503050406030204" pitchFamily="18" charset="0"/>
              </a:rPr>
              <a:t>Bông</a:t>
            </a:r>
            <a:r>
              <a:rPr lang="en-US" altLang="zh-CN" sz="3200" dirty="0">
                <a:solidFill>
                  <a:schemeClr val="tx1"/>
                </a:solidFill>
                <a:latin typeface="Cambria" panose="02040503050406030204" pitchFamily="18" charset="0"/>
                <a:ea typeface="Cambria" panose="02040503050406030204" pitchFamily="18" charset="0"/>
              </a:rPr>
              <a:t> </a:t>
            </a:r>
            <a:r>
              <a:rPr lang="en-US" altLang="zh-CN" sz="3200" dirty="0" err="1">
                <a:solidFill>
                  <a:schemeClr val="tx1"/>
                </a:solidFill>
                <a:latin typeface="Cambria" panose="02040503050406030204" pitchFamily="18" charset="0"/>
                <a:ea typeface="Cambria" panose="02040503050406030204" pitchFamily="18" charset="0"/>
              </a:rPr>
              <a:t>Tuyết</a:t>
            </a:r>
            <a:r>
              <a:rPr lang="en-US" altLang="zh-CN" sz="3200" dirty="0">
                <a:solidFill>
                  <a:schemeClr val="tx1"/>
                </a:solidFill>
                <a:latin typeface="Cambria" panose="02040503050406030204" pitchFamily="18" charset="0"/>
                <a:ea typeface="Cambria" panose="02040503050406030204" pitchFamily="18" charset="0"/>
              </a:rPr>
              <a:t> </a:t>
            </a:r>
            <a:r>
              <a:rPr lang="en-US" altLang="zh-CN" sz="3200" dirty="0" err="1">
                <a:solidFill>
                  <a:schemeClr val="tx1"/>
                </a:solidFill>
                <a:latin typeface="Cambria" panose="02040503050406030204" pitchFamily="18" charset="0"/>
                <a:ea typeface="Cambria" panose="02040503050406030204" pitchFamily="18" charset="0"/>
              </a:rPr>
              <a:t>và</a:t>
            </a:r>
            <a:r>
              <a:rPr lang="en-US" altLang="zh-CN" sz="3200" dirty="0">
                <a:solidFill>
                  <a:schemeClr val="tx1"/>
                </a:solidFill>
                <a:latin typeface="Cambria" panose="02040503050406030204" pitchFamily="18" charset="0"/>
                <a:ea typeface="Cambria" panose="02040503050406030204" pitchFamily="18" charset="0"/>
              </a:rPr>
              <a:t> </a:t>
            </a:r>
            <a:r>
              <a:rPr lang="en-US" altLang="zh-CN" sz="3200" dirty="0" err="1">
                <a:solidFill>
                  <a:schemeClr val="tx1"/>
                </a:solidFill>
                <a:latin typeface="Cambria" panose="02040503050406030204" pitchFamily="18" charset="0"/>
                <a:ea typeface="Cambria" panose="02040503050406030204" pitchFamily="18" charset="0"/>
              </a:rPr>
              <a:t>Mắt</a:t>
            </a:r>
            <a:r>
              <a:rPr lang="en-US" altLang="zh-CN" sz="3200" dirty="0">
                <a:solidFill>
                  <a:schemeClr val="tx1"/>
                </a:solidFill>
                <a:latin typeface="Cambria" panose="02040503050406030204" pitchFamily="18" charset="0"/>
                <a:ea typeface="Cambria" panose="02040503050406030204" pitchFamily="18" charset="0"/>
              </a:rPr>
              <a:t> </a:t>
            </a:r>
            <a:r>
              <a:rPr lang="en-US" altLang="zh-CN" sz="3200" dirty="0" err="1">
                <a:solidFill>
                  <a:schemeClr val="tx1"/>
                </a:solidFill>
                <a:latin typeface="Cambria" panose="02040503050406030204" pitchFamily="18" charset="0"/>
                <a:ea typeface="Cambria" panose="02040503050406030204" pitchFamily="18" charset="0"/>
              </a:rPr>
              <a:t>Xanh</a:t>
            </a:r>
            <a:r>
              <a:rPr lang="en-US" altLang="zh-CN" sz="3200" dirty="0">
                <a:solidFill>
                  <a:schemeClr val="tx1"/>
                </a:solidFill>
                <a:latin typeface="Cambria" panose="02040503050406030204" pitchFamily="18" charset="0"/>
                <a:ea typeface="Cambria" panose="02040503050406030204" pitchFamily="18" charset="0"/>
              </a:rPr>
              <a:t>?</a:t>
            </a:r>
            <a:endParaRPr lang="zh-CN" altLang="en-US" sz="3200" dirty="0">
              <a:solidFill>
                <a:schemeClr val="tx1"/>
              </a:solidFill>
              <a:latin typeface="Cambria" panose="02040503050406030204" pitchFamily="18" charset="0"/>
              <a:ea typeface="仓耳玄三M W05" panose="02020400000000000000" pitchFamily="18" charset="-122"/>
            </a:endParaRPr>
          </a:p>
        </p:txBody>
      </p:sp>
      <p:sp>
        <p:nvSpPr>
          <p:cNvPr id="24" name="任意多边形: 形状 4">
            <a:extLst>
              <a:ext uri="{FF2B5EF4-FFF2-40B4-BE49-F238E27FC236}">
                <a16:creationId xmlns="" xmlns:a16="http://schemas.microsoft.com/office/drawing/2014/main" id="{993E7E98-94EE-480C-BA16-D135C4FE988F}"/>
              </a:ext>
            </a:extLst>
          </p:cNvPr>
          <p:cNvSpPr/>
          <p:nvPr/>
        </p:nvSpPr>
        <p:spPr>
          <a:xfrm>
            <a:off x="11372771" y="951411"/>
            <a:ext cx="3541853" cy="208501"/>
          </a:xfrm>
          <a:custGeom>
            <a:avLst/>
            <a:gdLst>
              <a:gd name="connsiteX0" fmla="*/ 0 w 3541853"/>
              <a:gd name="connsiteY0" fmla="*/ 104315 h 208501"/>
              <a:gd name="connsiteX1" fmla="*/ 405114 w 3541853"/>
              <a:gd name="connsiteY1" fmla="*/ 11718 h 208501"/>
              <a:gd name="connsiteX2" fmla="*/ 902825 w 3541853"/>
              <a:gd name="connsiteY2" fmla="*/ 150614 h 208501"/>
              <a:gd name="connsiteX3" fmla="*/ 1365813 w 3541853"/>
              <a:gd name="connsiteY3" fmla="*/ 11718 h 208501"/>
              <a:gd name="connsiteX4" fmla="*/ 1794076 w 3541853"/>
              <a:gd name="connsiteY4" fmla="*/ 208487 h 208501"/>
              <a:gd name="connsiteX5" fmla="*/ 2361235 w 3541853"/>
              <a:gd name="connsiteY5" fmla="*/ 143 h 208501"/>
              <a:gd name="connsiteX6" fmla="*/ 2893671 w 3541853"/>
              <a:gd name="connsiteY6" fmla="*/ 173763 h 208501"/>
              <a:gd name="connsiteX7" fmla="*/ 3321934 w 3541853"/>
              <a:gd name="connsiteY7" fmla="*/ 46442 h 208501"/>
              <a:gd name="connsiteX8" fmla="*/ 3541853 w 3541853"/>
              <a:gd name="connsiteY8" fmla="*/ 92741 h 208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41853" h="208501">
                <a:moveTo>
                  <a:pt x="0" y="104315"/>
                </a:moveTo>
                <a:cubicBezTo>
                  <a:pt x="127321" y="54158"/>
                  <a:pt x="254643" y="4002"/>
                  <a:pt x="405114" y="11718"/>
                </a:cubicBezTo>
                <a:cubicBezTo>
                  <a:pt x="555585" y="19434"/>
                  <a:pt x="742709" y="150614"/>
                  <a:pt x="902825" y="150614"/>
                </a:cubicBezTo>
                <a:cubicBezTo>
                  <a:pt x="1062941" y="150614"/>
                  <a:pt x="1217271" y="2073"/>
                  <a:pt x="1365813" y="11718"/>
                </a:cubicBezTo>
                <a:cubicBezTo>
                  <a:pt x="1514355" y="21363"/>
                  <a:pt x="1628172" y="210416"/>
                  <a:pt x="1794076" y="208487"/>
                </a:cubicBezTo>
                <a:cubicBezTo>
                  <a:pt x="1959980" y="206558"/>
                  <a:pt x="2177969" y="5930"/>
                  <a:pt x="2361235" y="143"/>
                </a:cubicBezTo>
                <a:cubicBezTo>
                  <a:pt x="2544501" y="-5644"/>
                  <a:pt x="2733555" y="166047"/>
                  <a:pt x="2893671" y="173763"/>
                </a:cubicBezTo>
                <a:cubicBezTo>
                  <a:pt x="3053787" y="181479"/>
                  <a:pt x="3213904" y="59946"/>
                  <a:pt x="3321934" y="46442"/>
                </a:cubicBezTo>
                <a:cubicBezTo>
                  <a:pt x="3429964" y="32938"/>
                  <a:pt x="3485908" y="62839"/>
                  <a:pt x="3541853" y="9274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23"/>
            <a:endParaRPr lang="zh-CN" altLang="en-US">
              <a:solidFill>
                <a:prstClr val="white"/>
              </a:solidFill>
              <a:latin typeface="Calibri"/>
              <a:ea typeface="等线" panose="020B0604020202020204" charset="-122"/>
            </a:endParaRPr>
          </a:p>
        </p:txBody>
      </p:sp>
      <p:sp>
        <p:nvSpPr>
          <p:cNvPr id="6" name="Rounded Rectangle 5"/>
          <p:cNvSpPr/>
          <p:nvPr/>
        </p:nvSpPr>
        <p:spPr>
          <a:xfrm>
            <a:off x="3387501" y="1695692"/>
            <a:ext cx="7982850" cy="4476509"/>
          </a:xfrm>
          <a:prstGeom prst="roundRect">
            <a:avLst>
              <a:gd name="adj" fmla="val 1591"/>
            </a:avLst>
          </a:prstGeom>
          <a:solidFill>
            <a:schemeClr val="accent2">
              <a:lumMod val="50000"/>
              <a:alpha val="78000"/>
            </a:schemeClr>
          </a:solidFill>
          <a:ln w="76200">
            <a:solidFill>
              <a:schemeClr val="bg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err="1">
                <a:latin typeface="Cambria" panose="02040503050406030204" pitchFamily="18" charset="0"/>
                <a:ea typeface="Cambria" panose="02040503050406030204" pitchFamily="18" charset="0"/>
              </a:rPr>
              <a:t>Chân</a:t>
            </a:r>
            <a:r>
              <a:rPr lang="en-US" sz="3200" dirty="0">
                <a:latin typeface="Cambria" panose="02040503050406030204" pitchFamily="18" charset="0"/>
                <a:ea typeface="Cambria" panose="02040503050406030204" pitchFamily="18" charset="0"/>
              </a:rPr>
              <a:t> dung </a:t>
            </a:r>
            <a:r>
              <a:rPr lang="en-US" sz="3200" dirty="0" err="1">
                <a:latin typeface="Cambria" panose="02040503050406030204" pitchFamily="18" charset="0"/>
                <a:ea typeface="Cambria" panose="02040503050406030204" pitchFamily="18" charset="0"/>
              </a:rPr>
              <a:t>của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Bông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Tuyết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và</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Mắt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Xanh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được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vẽ</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một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cách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tự</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nhiên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và</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đúng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với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thực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tế</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nên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rất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chân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thực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người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trong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tranh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rất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giống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người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thật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còn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chân</a:t>
            </a:r>
            <a:r>
              <a:rPr lang="en-US" sz="3200" dirty="0">
                <a:latin typeface="Cambria" panose="02040503050406030204" pitchFamily="18" charset="0"/>
                <a:ea typeface="Cambria" panose="02040503050406030204" pitchFamily="18" charset="0"/>
              </a:rPr>
              <a:t> dung </a:t>
            </a:r>
            <a:r>
              <a:rPr lang="en-US" sz="3200" dirty="0" err="1">
                <a:latin typeface="Cambria" panose="02040503050406030204" pitchFamily="18" charset="0"/>
                <a:ea typeface="Cambria" panose="02040503050406030204" pitchFamily="18" charset="0"/>
              </a:rPr>
              <a:t>của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Hoa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Nhỏ</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được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vẽ</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theo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yêu</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cầu</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của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cô</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bé</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mắt</a:t>
            </a:r>
            <a:r>
              <a:rPr lang="en-US" sz="3200" dirty="0">
                <a:latin typeface="Cambria" panose="02040503050406030204" pitchFamily="18" charset="0"/>
                <a:ea typeface="Cambria" panose="02040503050406030204" pitchFamily="18" charset="0"/>
              </a:rPr>
              <a:t> to </a:t>
            </a:r>
            <a:r>
              <a:rPr lang="en-US" sz="3200" dirty="0" err="1">
                <a:latin typeface="Cambria" panose="02040503050406030204" pitchFamily="18" charset="0"/>
                <a:ea typeface="Cambria" panose="02040503050406030204" pitchFamily="18" charset="0"/>
              </a:rPr>
              <a:t>hơn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lông</a:t>
            </a:r>
            <a:r>
              <a:rPr lang="en-US" sz="3200" dirty="0">
                <a:latin typeface="Cambria" panose="02040503050406030204" pitchFamily="18" charset="0"/>
                <a:ea typeface="Cambria" panose="02040503050406030204" pitchFamily="18" charset="0"/>
              </a:rPr>
              <a:t> mi </a:t>
            </a:r>
            <a:r>
              <a:rPr lang="en-US" sz="3200" dirty="0" err="1">
                <a:latin typeface="Cambria" panose="02040503050406030204" pitchFamily="18" charset="0"/>
                <a:ea typeface="Cambria" panose="02040503050406030204" pitchFamily="18" charset="0"/>
              </a:rPr>
              <a:t>dài</a:t>
            </a:r>
            <a:r>
              <a:rPr lang="en-US" sz="3200" dirty="0">
                <a:latin typeface="Cambria" panose="02040503050406030204" pitchFamily="18" charset="0"/>
                <a:ea typeface="Cambria" panose="02040503050406030204" pitchFamily="18" charset="0"/>
              </a:rPr>
              <a:t> hon, </a:t>
            </a:r>
            <a:r>
              <a:rPr lang="en-US" sz="3200" dirty="0" err="1">
                <a:latin typeface="Cambria" panose="02040503050406030204" pitchFamily="18" charset="0"/>
                <a:ea typeface="Cambria" panose="02040503050406030204" pitchFamily="18" charset="0"/>
              </a:rPr>
              <a:t>miệng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nhỏ</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hơn</a:t>
            </a:r>
            <a:r>
              <a:rPr lang="en-US" sz="3200" dirty="0">
                <a:latin typeface="Cambria" panose="02040503050406030204" pitchFamily="18" charset="0"/>
                <a:ea typeface="Cambria" panose="02040503050406030204" pitchFamily="18" charset="0"/>
              </a:rPr>
              <a:t>,… so </a:t>
            </a:r>
            <a:r>
              <a:rPr lang="en-US" sz="3200" dirty="0" err="1">
                <a:latin typeface="Cambria" panose="02040503050406030204" pitchFamily="18" charset="0"/>
                <a:ea typeface="Cambria" panose="02040503050406030204" pitchFamily="18" charset="0"/>
              </a:rPr>
              <a:t>với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thực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tế</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nên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người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trong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tranh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chỉ</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hao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hao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giống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cô</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bé</a:t>
            </a:r>
            <a:r>
              <a:rPr lang="en-US" sz="3200" dirty="0">
                <a:latin typeface="Cambria" panose="02040503050406030204" pitchFamily="18" charset="0"/>
                <a:ea typeface="Cambria" panose="02040503050406030204" pitchFamily="18" charset="0"/>
              </a:rPr>
              <a:t>.</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4289" y="3656948"/>
            <a:ext cx="3388589" cy="3393328"/>
          </a:xfrm>
          <a:prstGeom prst="rect">
            <a:avLst/>
          </a:prstGeom>
        </p:spPr>
      </p:pic>
      <p:pic>
        <p:nvPicPr>
          <p:cNvPr id="7" name="Picture 6"/>
          <p:cNvPicPr>
            <a:picLocks noChangeAspect="1"/>
          </p:cNvPicPr>
          <p:nvPr/>
        </p:nvPicPr>
        <p:blipFill>
          <a:blip r:embed="rId5"/>
          <a:stretch>
            <a:fillRect/>
          </a:stretch>
        </p:blipFill>
        <p:spPr>
          <a:xfrm>
            <a:off x="-13473" y="2179540"/>
            <a:ext cx="3190517" cy="1276207"/>
          </a:xfrm>
          <a:prstGeom prst="rect">
            <a:avLst/>
          </a:prstGeom>
        </p:spPr>
      </p:pic>
    </p:spTree>
    <p:extLst>
      <p:ext uri="{BB962C8B-B14F-4D97-AF65-F5344CB8AC3E}">
        <p14:creationId xmlns:p14="http://schemas.microsoft.com/office/powerpoint/2010/main" val="1983078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00"/>
                                        <p:tgtEl>
                                          <p:spTgt spid="2"/>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wipe(down)">
                                      <p:cBhvr>
                                        <p:cTn id="24" dur="5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2" grpId="0" animBg="1"/>
      <p:bldP spid="24" grpId="0" animBg="1"/>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 xmlns:a16="http://schemas.microsoft.com/office/drawing/2014/main" id="{219BD790-96CD-43EB-9F86-ECE174756E0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9919" y="1"/>
            <a:ext cx="1753742" cy="1238491"/>
          </a:xfrm>
          <a:prstGeom prst="rect">
            <a:avLst/>
          </a:prstGeom>
        </p:spPr>
      </p:pic>
      <p:sp>
        <p:nvSpPr>
          <p:cNvPr id="4" name="文本框 3">
            <a:extLst>
              <a:ext uri="{FF2B5EF4-FFF2-40B4-BE49-F238E27FC236}">
                <a16:creationId xmlns="" xmlns:a16="http://schemas.microsoft.com/office/drawing/2014/main" id="{47BB1584-2A44-4359-AAA8-F22846557F72}"/>
              </a:ext>
            </a:extLst>
          </p:cNvPr>
          <p:cNvSpPr txBox="1"/>
          <p:nvPr/>
        </p:nvSpPr>
        <p:spPr>
          <a:xfrm>
            <a:off x="656952" y="1"/>
            <a:ext cx="2730550" cy="1272208"/>
          </a:xfrm>
          <a:prstGeom prst="rect">
            <a:avLst/>
          </a:prstGeom>
          <a:noFill/>
        </p:spPr>
        <p:txBody>
          <a:bodyPr wrap="square" rtlCol="0">
            <a:spAutoFit/>
          </a:bodyPr>
          <a:lstStyle/>
          <a:p>
            <a:pPr algn="ctr" defTabSz="457223"/>
            <a:r>
              <a:rPr lang="en-US" altLang="zh-CN" sz="7200" dirty="0" err="1">
                <a:solidFill>
                  <a:prstClr val="black"/>
                </a:solidFill>
                <a:effectLst>
                  <a:outerShdw blurRad="38100" dist="38100" dir="2700000" algn="tl">
                    <a:srgbClr val="000000">
                      <a:alpha val="43137"/>
                    </a:srgbClr>
                  </a:outerShdw>
                </a:effectLst>
                <a:latin typeface="#9Slide07 HLT Fall For You" panose="02000506000000020003" pitchFamily="2" charset="0"/>
                <a:ea typeface="仓耳大漫漫体 W05" panose="02020400000000000000" pitchFamily="18" charset="-122"/>
              </a:rPr>
              <a:t>Câu</a:t>
            </a:r>
            <a:r>
              <a:rPr lang="en-US" altLang="zh-CN" sz="7667" dirty="0">
                <a:solidFill>
                  <a:prstClr val="black"/>
                </a:solidFill>
                <a:effectLst>
                  <a:outerShdw blurRad="38100" dist="38100" dir="2700000" algn="tl">
                    <a:srgbClr val="000000">
                      <a:alpha val="43137"/>
                    </a:srgbClr>
                  </a:outerShdw>
                </a:effectLst>
                <a:latin typeface="#9Slide07 HLT Fall For You" panose="02000506000000020003" pitchFamily="2" charset="0"/>
                <a:ea typeface="仓耳大漫漫体 W05" panose="02020400000000000000" pitchFamily="18" charset="-122"/>
              </a:rPr>
              <a:t> 3</a:t>
            </a:r>
            <a:endParaRPr lang="zh-CN" altLang="en-US" sz="7667" dirty="0">
              <a:solidFill>
                <a:prstClr val="black"/>
              </a:solidFill>
              <a:effectLst>
                <a:outerShdw blurRad="38100" dist="38100" dir="2700000" algn="tl">
                  <a:srgbClr val="000000">
                    <a:alpha val="43137"/>
                  </a:srgbClr>
                </a:outerShdw>
              </a:effectLst>
              <a:latin typeface="#9Slide07 HLT Fall For You" panose="02000506000000020003" pitchFamily="2" charset="0"/>
              <a:ea typeface="仓耳大漫漫体 W05" panose="02020400000000000000" pitchFamily="18" charset="-122"/>
            </a:endParaRPr>
          </a:p>
        </p:txBody>
      </p:sp>
      <p:sp>
        <p:nvSpPr>
          <p:cNvPr id="5" name="任意多边形: 形状 4">
            <a:extLst>
              <a:ext uri="{FF2B5EF4-FFF2-40B4-BE49-F238E27FC236}">
                <a16:creationId xmlns="" xmlns:a16="http://schemas.microsoft.com/office/drawing/2014/main" id="{993E7E98-94EE-480C-BA16-D135C4FE988F}"/>
              </a:ext>
            </a:extLst>
          </p:cNvPr>
          <p:cNvSpPr/>
          <p:nvPr/>
        </p:nvSpPr>
        <p:spPr>
          <a:xfrm>
            <a:off x="474563" y="983706"/>
            <a:ext cx="3541853" cy="208501"/>
          </a:xfrm>
          <a:custGeom>
            <a:avLst/>
            <a:gdLst>
              <a:gd name="connsiteX0" fmla="*/ 0 w 3541853"/>
              <a:gd name="connsiteY0" fmla="*/ 104315 h 208501"/>
              <a:gd name="connsiteX1" fmla="*/ 405114 w 3541853"/>
              <a:gd name="connsiteY1" fmla="*/ 11718 h 208501"/>
              <a:gd name="connsiteX2" fmla="*/ 902825 w 3541853"/>
              <a:gd name="connsiteY2" fmla="*/ 150614 h 208501"/>
              <a:gd name="connsiteX3" fmla="*/ 1365813 w 3541853"/>
              <a:gd name="connsiteY3" fmla="*/ 11718 h 208501"/>
              <a:gd name="connsiteX4" fmla="*/ 1794076 w 3541853"/>
              <a:gd name="connsiteY4" fmla="*/ 208487 h 208501"/>
              <a:gd name="connsiteX5" fmla="*/ 2361235 w 3541853"/>
              <a:gd name="connsiteY5" fmla="*/ 143 h 208501"/>
              <a:gd name="connsiteX6" fmla="*/ 2893671 w 3541853"/>
              <a:gd name="connsiteY6" fmla="*/ 173763 h 208501"/>
              <a:gd name="connsiteX7" fmla="*/ 3321934 w 3541853"/>
              <a:gd name="connsiteY7" fmla="*/ 46442 h 208501"/>
              <a:gd name="connsiteX8" fmla="*/ 3541853 w 3541853"/>
              <a:gd name="connsiteY8" fmla="*/ 92741 h 208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41853" h="208501">
                <a:moveTo>
                  <a:pt x="0" y="104315"/>
                </a:moveTo>
                <a:cubicBezTo>
                  <a:pt x="127321" y="54158"/>
                  <a:pt x="254643" y="4002"/>
                  <a:pt x="405114" y="11718"/>
                </a:cubicBezTo>
                <a:cubicBezTo>
                  <a:pt x="555585" y="19434"/>
                  <a:pt x="742709" y="150614"/>
                  <a:pt x="902825" y="150614"/>
                </a:cubicBezTo>
                <a:cubicBezTo>
                  <a:pt x="1062941" y="150614"/>
                  <a:pt x="1217271" y="2073"/>
                  <a:pt x="1365813" y="11718"/>
                </a:cubicBezTo>
                <a:cubicBezTo>
                  <a:pt x="1514355" y="21363"/>
                  <a:pt x="1628172" y="210416"/>
                  <a:pt x="1794076" y="208487"/>
                </a:cubicBezTo>
                <a:cubicBezTo>
                  <a:pt x="1959980" y="206558"/>
                  <a:pt x="2177969" y="5930"/>
                  <a:pt x="2361235" y="143"/>
                </a:cubicBezTo>
                <a:cubicBezTo>
                  <a:pt x="2544501" y="-5644"/>
                  <a:pt x="2733555" y="166047"/>
                  <a:pt x="2893671" y="173763"/>
                </a:cubicBezTo>
                <a:cubicBezTo>
                  <a:pt x="3053787" y="181479"/>
                  <a:pt x="3213904" y="59946"/>
                  <a:pt x="3321934" y="46442"/>
                </a:cubicBezTo>
                <a:cubicBezTo>
                  <a:pt x="3429964" y="32938"/>
                  <a:pt x="3485908" y="62839"/>
                  <a:pt x="3541853" y="9274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23"/>
            <a:endParaRPr lang="zh-CN" altLang="en-US">
              <a:solidFill>
                <a:prstClr val="white"/>
              </a:solidFill>
              <a:latin typeface="Calibri"/>
              <a:ea typeface="等线" panose="020B0604020202020204" charset="-122"/>
            </a:endParaRPr>
          </a:p>
        </p:txBody>
      </p:sp>
      <p:sp>
        <p:nvSpPr>
          <p:cNvPr id="2" name="TextBox 1"/>
          <p:cNvSpPr txBox="1"/>
          <p:nvPr/>
        </p:nvSpPr>
        <p:spPr>
          <a:xfrm>
            <a:off x="3569890" y="330201"/>
            <a:ext cx="7975600" cy="1754326"/>
          </a:xfrm>
          <a:prstGeom prst="rect">
            <a:avLst/>
          </a:prstGeom>
          <a:ln w="76200">
            <a:solidFill>
              <a:schemeClr val="accent6">
                <a:lumMod val="50000"/>
              </a:schemeClr>
            </a:solidFill>
            <a:prstDash val="lgDash"/>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defTabSz="914446"/>
            <a:r>
              <a:rPr lang="en-US" altLang="zh-CN" sz="3600" dirty="0" err="1">
                <a:solidFill>
                  <a:schemeClr val="tx1"/>
                </a:solidFill>
                <a:latin typeface="Cambria" panose="02040503050406030204" pitchFamily="18" charset="0"/>
                <a:ea typeface="Cambria" panose="02040503050406030204" pitchFamily="18" charset="0"/>
              </a:rPr>
              <a:t>Đóng</a:t>
            </a:r>
            <a:r>
              <a:rPr lang="en-US" altLang="zh-CN" sz="3600" dirty="0">
                <a:solidFill>
                  <a:schemeClr val="tx1"/>
                </a:solidFill>
                <a:latin typeface="Cambria" panose="02040503050406030204" pitchFamily="18" charset="0"/>
                <a:ea typeface="Cambria" panose="02040503050406030204" pitchFamily="18" charset="0"/>
              </a:rPr>
              <a:t> </a:t>
            </a:r>
            <a:r>
              <a:rPr lang="en-US" altLang="zh-CN" sz="3600" dirty="0" err="1">
                <a:solidFill>
                  <a:schemeClr val="tx1"/>
                </a:solidFill>
                <a:latin typeface="Cambria" panose="02040503050406030204" pitchFamily="18" charset="0"/>
                <a:ea typeface="Cambria" panose="02040503050406030204" pitchFamily="18" charset="0"/>
              </a:rPr>
              <a:t>vai</a:t>
            </a:r>
            <a:r>
              <a:rPr lang="en-US" altLang="zh-CN" sz="3600" dirty="0">
                <a:solidFill>
                  <a:schemeClr val="tx1"/>
                </a:solidFill>
                <a:latin typeface="Cambria" panose="02040503050406030204" pitchFamily="18" charset="0"/>
                <a:ea typeface="Cambria" panose="02040503050406030204" pitchFamily="18" charset="0"/>
              </a:rPr>
              <a:t> </a:t>
            </a:r>
            <a:r>
              <a:rPr lang="en-US" altLang="zh-CN" sz="3600" dirty="0" err="1">
                <a:solidFill>
                  <a:schemeClr val="tx1"/>
                </a:solidFill>
                <a:latin typeface="Cambria" panose="02040503050406030204" pitchFamily="18" charset="0"/>
                <a:ea typeface="Cambria" panose="02040503050406030204" pitchFamily="18" charset="0"/>
              </a:rPr>
              <a:t>Màu</a:t>
            </a:r>
            <a:r>
              <a:rPr lang="en-US" altLang="zh-CN" sz="3600" dirty="0">
                <a:solidFill>
                  <a:schemeClr val="tx1"/>
                </a:solidFill>
                <a:latin typeface="Cambria" panose="02040503050406030204" pitchFamily="18" charset="0"/>
                <a:ea typeface="Cambria" panose="02040503050406030204" pitchFamily="18" charset="0"/>
              </a:rPr>
              <a:t> </a:t>
            </a:r>
            <a:r>
              <a:rPr lang="en-US" altLang="zh-CN" sz="3600" dirty="0" err="1">
                <a:solidFill>
                  <a:schemeClr val="tx1"/>
                </a:solidFill>
                <a:latin typeface="Cambria" panose="02040503050406030204" pitchFamily="18" charset="0"/>
                <a:ea typeface="Cambria" panose="02040503050406030204" pitchFamily="18" charset="0"/>
              </a:rPr>
              <a:t>Nước</a:t>
            </a:r>
            <a:r>
              <a:rPr lang="en-US" altLang="zh-CN" sz="3600" dirty="0">
                <a:solidFill>
                  <a:schemeClr val="tx1"/>
                </a:solidFill>
                <a:latin typeface="Cambria" panose="02040503050406030204" pitchFamily="18" charset="0"/>
                <a:ea typeface="Cambria" panose="02040503050406030204" pitchFamily="18" charset="0"/>
              </a:rPr>
              <a:t>, </a:t>
            </a:r>
            <a:r>
              <a:rPr lang="en-US" altLang="zh-CN" sz="3600" dirty="0" err="1">
                <a:solidFill>
                  <a:schemeClr val="tx1"/>
                </a:solidFill>
                <a:latin typeface="Cambria" panose="02040503050406030204" pitchFamily="18" charset="0"/>
                <a:ea typeface="Cambria" panose="02040503050406030204" pitchFamily="18" charset="0"/>
              </a:rPr>
              <a:t>thuyết</a:t>
            </a:r>
            <a:r>
              <a:rPr lang="en-US" altLang="zh-CN" sz="3600" dirty="0">
                <a:solidFill>
                  <a:schemeClr val="tx1"/>
                </a:solidFill>
                <a:latin typeface="Cambria" panose="02040503050406030204" pitchFamily="18" charset="0"/>
                <a:ea typeface="Cambria" panose="02040503050406030204" pitchFamily="18" charset="0"/>
              </a:rPr>
              <a:t> </a:t>
            </a:r>
            <a:r>
              <a:rPr lang="en-US" altLang="zh-CN" sz="3600" dirty="0" err="1">
                <a:solidFill>
                  <a:schemeClr val="tx1"/>
                </a:solidFill>
                <a:latin typeface="Cambria" panose="02040503050406030204" pitchFamily="18" charset="0"/>
                <a:ea typeface="Cambria" panose="02040503050406030204" pitchFamily="18" charset="0"/>
              </a:rPr>
              <a:t>phục</a:t>
            </a:r>
            <a:r>
              <a:rPr lang="en-US" altLang="zh-CN" sz="3600" dirty="0">
                <a:solidFill>
                  <a:schemeClr val="tx1"/>
                </a:solidFill>
                <a:latin typeface="Cambria" panose="02040503050406030204" pitchFamily="18" charset="0"/>
                <a:ea typeface="Cambria" panose="02040503050406030204" pitchFamily="18" charset="0"/>
              </a:rPr>
              <a:t> </a:t>
            </a:r>
            <a:r>
              <a:rPr lang="en-US" altLang="zh-CN" sz="3600" dirty="0" err="1">
                <a:solidFill>
                  <a:schemeClr val="tx1"/>
                </a:solidFill>
                <a:latin typeface="Cambria" panose="02040503050406030204" pitchFamily="18" charset="0"/>
                <a:ea typeface="Cambria" panose="02040503050406030204" pitchFamily="18" charset="0"/>
              </a:rPr>
              <a:t>các</a:t>
            </a:r>
            <a:r>
              <a:rPr lang="en-US" altLang="zh-CN" sz="3600" dirty="0">
                <a:solidFill>
                  <a:schemeClr val="tx1"/>
                </a:solidFill>
                <a:latin typeface="Cambria" panose="02040503050406030204" pitchFamily="18" charset="0"/>
                <a:ea typeface="Cambria" panose="02040503050406030204" pitchFamily="18" charset="0"/>
              </a:rPr>
              <a:t> </a:t>
            </a:r>
            <a:r>
              <a:rPr lang="en-US" altLang="zh-CN" sz="3600" dirty="0" err="1">
                <a:solidFill>
                  <a:schemeClr val="tx1"/>
                </a:solidFill>
                <a:latin typeface="Cambria" panose="02040503050406030204" pitchFamily="18" charset="0"/>
                <a:ea typeface="Cambria" panose="02040503050406030204" pitchFamily="18" charset="0"/>
              </a:rPr>
              <a:t>cô</a:t>
            </a:r>
            <a:r>
              <a:rPr lang="en-US" altLang="zh-CN" sz="3600" dirty="0">
                <a:solidFill>
                  <a:schemeClr val="tx1"/>
                </a:solidFill>
                <a:latin typeface="Cambria" panose="02040503050406030204" pitchFamily="18" charset="0"/>
                <a:ea typeface="Cambria" panose="02040503050406030204" pitchFamily="18" charset="0"/>
              </a:rPr>
              <a:t> </a:t>
            </a:r>
            <a:r>
              <a:rPr lang="en-US" altLang="zh-CN" sz="3600" dirty="0" err="1">
                <a:solidFill>
                  <a:schemeClr val="tx1"/>
                </a:solidFill>
                <a:latin typeface="Cambria" panose="02040503050406030204" pitchFamily="18" charset="0"/>
                <a:ea typeface="Cambria" panose="02040503050406030204" pitchFamily="18" charset="0"/>
              </a:rPr>
              <a:t>bé</a:t>
            </a:r>
            <a:r>
              <a:rPr lang="en-US" altLang="zh-CN" sz="3600" dirty="0">
                <a:solidFill>
                  <a:schemeClr val="tx1"/>
                </a:solidFill>
                <a:latin typeface="Cambria" panose="02040503050406030204" pitchFamily="18" charset="0"/>
                <a:ea typeface="Cambria" panose="02040503050406030204" pitchFamily="18" charset="0"/>
              </a:rPr>
              <a:t> </a:t>
            </a:r>
            <a:r>
              <a:rPr lang="en-US" altLang="zh-CN" sz="3600" dirty="0" err="1">
                <a:solidFill>
                  <a:schemeClr val="tx1"/>
                </a:solidFill>
                <a:latin typeface="Cambria" panose="02040503050406030204" pitchFamily="18" charset="0"/>
                <a:ea typeface="Cambria" panose="02040503050406030204" pitchFamily="18" charset="0"/>
              </a:rPr>
              <a:t>đồng</a:t>
            </a:r>
            <a:r>
              <a:rPr lang="en-US" altLang="zh-CN" sz="3600" dirty="0">
                <a:solidFill>
                  <a:schemeClr val="tx1"/>
                </a:solidFill>
                <a:latin typeface="Cambria" panose="02040503050406030204" pitchFamily="18" charset="0"/>
                <a:ea typeface="Cambria" panose="02040503050406030204" pitchFamily="18" charset="0"/>
              </a:rPr>
              <a:t> ý </a:t>
            </a:r>
            <a:r>
              <a:rPr lang="en-US" altLang="zh-CN" sz="3600" dirty="0" err="1">
                <a:solidFill>
                  <a:schemeClr val="tx1"/>
                </a:solidFill>
                <a:latin typeface="Cambria" panose="02040503050406030204" pitchFamily="18" charset="0"/>
                <a:ea typeface="Cambria" panose="02040503050406030204" pitchFamily="18" charset="0"/>
              </a:rPr>
              <a:t>để</a:t>
            </a:r>
            <a:r>
              <a:rPr lang="en-US" altLang="zh-CN" sz="3600" dirty="0">
                <a:solidFill>
                  <a:schemeClr val="tx1"/>
                </a:solidFill>
                <a:latin typeface="Cambria" panose="02040503050406030204" pitchFamily="18" charset="0"/>
                <a:ea typeface="Cambria" panose="02040503050406030204" pitchFamily="18" charset="0"/>
              </a:rPr>
              <a:t> </a:t>
            </a:r>
            <a:r>
              <a:rPr lang="en-US" altLang="zh-CN" sz="3600" dirty="0" err="1">
                <a:solidFill>
                  <a:schemeClr val="tx1"/>
                </a:solidFill>
                <a:latin typeface="Cambria" panose="02040503050406030204" pitchFamily="18" charset="0"/>
                <a:ea typeface="Cambria" panose="02040503050406030204" pitchFamily="18" charset="0"/>
              </a:rPr>
              <a:t>cậu</a:t>
            </a:r>
            <a:r>
              <a:rPr lang="en-US" altLang="zh-CN" sz="3600" dirty="0">
                <a:solidFill>
                  <a:schemeClr val="tx1"/>
                </a:solidFill>
                <a:latin typeface="Cambria" panose="02040503050406030204" pitchFamily="18" charset="0"/>
                <a:ea typeface="Cambria" panose="02040503050406030204" pitchFamily="18" charset="0"/>
              </a:rPr>
              <a:t> </a:t>
            </a:r>
            <a:r>
              <a:rPr lang="en-US" altLang="zh-CN" sz="3600" dirty="0" err="1">
                <a:solidFill>
                  <a:schemeClr val="tx1"/>
                </a:solidFill>
                <a:latin typeface="Cambria" panose="02040503050406030204" pitchFamily="18" charset="0"/>
                <a:ea typeface="Cambria" panose="02040503050406030204" pitchFamily="18" charset="0"/>
              </a:rPr>
              <a:t>vẽ</a:t>
            </a:r>
            <a:r>
              <a:rPr lang="en-US" altLang="zh-CN" sz="3600" dirty="0">
                <a:solidFill>
                  <a:schemeClr val="tx1"/>
                </a:solidFill>
                <a:latin typeface="Cambria" panose="02040503050406030204" pitchFamily="18" charset="0"/>
                <a:ea typeface="Cambria" panose="02040503050406030204" pitchFamily="18" charset="0"/>
              </a:rPr>
              <a:t> </a:t>
            </a:r>
            <a:r>
              <a:rPr lang="en-US" altLang="zh-CN" sz="3600" dirty="0" err="1">
                <a:solidFill>
                  <a:schemeClr val="tx1"/>
                </a:solidFill>
                <a:latin typeface="Cambria" panose="02040503050406030204" pitchFamily="18" charset="0"/>
                <a:ea typeface="Cambria" panose="02040503050406030204" pitchFamily="18" charset="0"/>
              </a:rPr>
              <a:t>chân</a:t>
            </a:r>
            <a:r>
              <a:rPr lang="en-US" altLang="zh-CN" sz="3600" dirty="0">
                <a:solidFill>
                  <a:schemeClr val="tx1"/>
                </a:solidFill>
                <a:latin typeface="Cambria" panose="02040503050406030204" pitchFamily="18" charset="0"/>
                <a:ea typeface="Cambria" panose="02040503050406030204" pitchFamily="18" charset="0"/>
              </a:rPr>
              <a:t> dung </a:t>
            </a:r>
            <a:r>
              <a:rPr lang="en-US" altLang="zh-CN" sz="3600" dirty="0" err="1">
                <a:solidFill>
                  <a:schemeClr val="tx1"/>
                </a:solidFill>
                <a:latin typeface="Cambria" panose="02040503050406030204" pitchFamily="18" charset="0"/>
                <a:ea typeface="Cambria" panose="02040503050406030204" pitchFamily="18" charset="0"/>
              </a:rPr>
              <a:t>giống</a:t>
            </a:r>
            <a:r>
              <a:rPr lang="en-US" altLang="zh-CN" sz="3600" dirty="0">
                <a:solidFill>
                  <a:schemeClr val="tx1"/>
                </a:solidFill>
                <a:latin typeface="Cambria" panose="02040503050406030204" pitchFamily="18" charset="0"/>
                <a:ea typeface="Cambria" panose="02040503050406030204" pitchFamily="18" charset="0"/>
              </a:rPr>
              <a:t> </a:t>
            </a:r>
            <a:r>
              <a:rPr lang="en-US" altLang="zh-CN" sz="3600" dirty="0" err="1">
                <a:solidFill>
                  <a:schemeClr val="tx1"/>
                </a:solidFill>
                <a:latin typeface="Cambria" panose="02040503050406030204" pitchFamily="18" charset="0"/>
                <a:ea typeface="Cambria" panose="02040503050406030204" pitchFamily="18" charset="0"/>
              </a:rPr>
              <a:t>người</a:t>
            </a:r>
            <a:r>
              <a:rPr lang="en-US" altLang="zh-CN" sz="3600" dirty="0">
                <a:solidFill>
                  <a:schemeClr val="tx1"/>
                </a:solidFill>
                <a:latin typeface="Cambria" panose="02040503050406030204" pitchFamily="18" charset="0"/>
                <a:ea typeface="Cambria" panose="02040503050406030204" pitchFamily="18" charset="0"/>
              </a:rPr>
              <a:t> </a:t>
            </a:r>
            <a:r>
              <a:rPr lang="en-US" altLang="zh-CN" sz="3600" dirty="0" err="1">
                <a:solidFill>
                  <a:schemeClr val="tx1"/>
                </a:solidFill>
                <a:latin typeface="Cambria" panose="02040503050406030204" pitchFamily="18" charset="0"/>
                <a:ea typeface="Cambria" panose="02040503050406030204" pitchFamily="18" charset="0"/>
              </a:rPr>
              <a:t>thật</a:t>
            </a:r>
            <a:r>
              <a:rPr lang="en-US" altLang="zh-CN" sz="3600" dirty="0">
                <a:solidFill>
                  <a:schemeClr val="tx1"/>
                </a:solidFill>
                <a:latin typeface="Cambria" panose="02040503050406030204" pitchFamily="18" charset="0"/>
                <a:ea typeface="Cambria" panose="02040503050406030204" pitchFamily="18" charset="0"/>
              </a:rPr>
              <a:t>.</a:t>
            </a:r>
            <a:endParaRPr lang="zh-CN" altLang="en-US" sz="3600" dirty="0">
              <a:solidFill>
                <a:schemeClr val="tx1"/>
              </a:solidFill>
              <a:latin typeface="Cambria" panose="02040503050406030204" pitchFamily="18" charset="0"/>
              <a:ea typeface="仓耳玄三M W05" panose="02020400000000000000" pitchFamily="18" charset="-122"/>
            </a:endParaRPr>
          </a:p>
        </p:txBody>
      </p:sp>
      <p:sp>
        <p:nvSpPr>
          <p:cNvPr id="24" name="任意多边形: 形状 4">
            <a:extLst>
              <a:ext uri="{FF2B5EF4-FFF2-40B4-BE49-F238E27FC236}">
                <a16:creationId xmlns="" xmlns:a16="http://schemas.microsoft.com/office/drawing/2014/main" id="{993E7E98-94EE-480C-BA16-D135C4FE988F}"/>
              </a:ext>
            </a:extLst>
          </p:cNvPr>
          <p:cNvSpPr/>
          <p:nvPr/>
        </p:nvSpPr>
        <p:spPr>
          <a:xfrm>
            <a:off x="11545490" y="983706"/>
            <a:ext cx="3541853" cy="208501"/>
          </a:xfrm>
          <a:custGeom>
            <a:avLst/>
            <a:gdLst>
              <a:gd name="connsiteX0" fmla="*/ 0 w 3541853"/>
              <a:gd name="connsiteY0" fmla="*/ 104315 h 208501"/>
              <a:gd name="connsiteX1" fmla="*/ 405114 w 3541853"/>
              <a:gd name="connsiteY1" fmla="*/ 11718 h 208501"/>
              <a:gd name="connsiteX2" fmla="*/ 902825 w 3541853"/>
              <a:gd name="connsiteY2" fmla="*/ 150614 h 208501"/>
              <a:gd name="connsiteX3" fmla="*/ 1365813 w 3541853"/>
              <a:gd name="connsiteY3" fmla="*/ 11718 h 208501"/>
              <a:gd name="connsiteX4" fmla="*/ 1794076 w 3541853"/>
              <a:gd name="connsiteY4" fmla="*/ 208487 h 208501"/>
              <a:gd name="connsiteX5" fmla="*/ 2361235 w 3541853"/>
              <a:gd name="connsiteY5" fmla="*/ 143 h 208501"/>
              <a:gd name="connsiteX6" fmla="*/ 2893671 w 3541853"/>
              <a:gd name="connsiteY6" fmla="*/ 173763 h 208501"/>
              <a:gd name="connsiteX7" fmla="*/ 3321934 w 3541853"/>
              <a:gd name="connsiteY7" fmla="*/ 46442 h 208501"/>
              <a:gd name="connsiteX8" fmla="*/ 3541853 w 3541853"/>
              <a:gd name="connsiteY8" fmla="*/ 92741 h 208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41853" h="208501">
                <a:moveTo>
                  <a:pt x="0" y="104315"/>
                </a:moveTo>
                <a:cubicBezTo>
                  <a:pt x="127321" y="54158"/>
                  <a:pt x="254643" y="4002"/>
                  <a:pt x="405114" y="11718"/>
                </a:cubicBezTo>
                <a:cubicBezTo>
                  <a:pt x="555585" y="19434"/>
                  <a:pt x="742709" y="150614"/>
                  <a:pt x="902825" y="150614"/>
                </a:cubicBezTo>
                <a:cubicBezTo>
                  <a:pt x="1062941" y="150614"/>
                  <a:pt x="1217271" y="2073"/>
                  <a:pt x="1365813" y="11718"/>
                </a:cubicBezTo>
                <a:cubicBezTo>
                  <a:pt x="1514355" y="21363"/>
                  <a:pt x="1628172" y="210416"/>
                  <a:pt x="1794076" y="208487"/>
                </a:cubicBezTo>
                <a:cubicBezTo>
                  <a:pt x="1959980" y="206558"/>
                  <a:pt x="2177969" y="5930"/>
                  <a:pt x="2361235" y="143"/>
                </a:cubicBezTo>
                <a:cubicBezTo>
                  <a:pt x="2544501" y="-5644"/>
                  <a:pt x="2733555" y="166047"/>
                  <a:pt x="2893671" y="173763"/>
                </a:cubicBezTo>
                <a:cubicBezTo>
                  <a:pt x="3053787" y="181479"/>
                  <a:pt x="3213904" y="59946"/>
                  <a:pt x="3321934" y="46442"/>
                </a:cubicBezTo>
                <a:cubicBezTo>
                  <a:pt x="3429964" y="32938"/>
                  <a:pt x="3485908" y="62839"/>
                  <a:pt x="3541853" y="9274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23"/>
            <a:endParaRPr lang="zh-CN" altLang="en-US">
              <a:solidFill>
                <a:prstClr val="white"/>
              </a:solidFill>
              <a:latin typeface="Calibri"/>
              <a:ea typeface="等线" panose="020B0604020202020204" charset="-122"/>
            </a:endParaRPr>
          </a:p>
        </p:txBody>
      </p:sp>
      <p:sp>
        <p:nvSpPr>
          <p:cNvPr id="6" name="Rounded Rectangle 5"/>
          <p:cNvSpPr/>
          <p:nvPr/>
        </p:nvSpPr>
        <p:spPr>
          <a:xfrm>
            <a:off x="1369859" y="2224824"/>
            <a:ext cx="10160000" cy="4127547"/>
          </a:xfrm>
          <a:prstGeom prst="roundRect">
            <a:avLst>
              <a:gd name="adj" fmla="val 651"/>
            </a:avLst>
          </a:prstGeom>
          <a:solidFill>
            <a:schemeClr val="bg1"/>
          </a:solidFill>
          <a:ln w="76200">
            <a:solidFill>
              <a:schemeClr val="accent6">
                <a:lumMod val="50000"/>
              </a:schemeClr>
            </a:solidFill>
            <a:prstDash val="lgDash"/>
          </a:ln>
        </p:spPr>
        <p:style>
          <a:lnRef idx="3">
            <a:schemeClr val="lt1"/>
          </a:lnRef>
          <a:fillRef idx="1">
            <a:schemeClr val="accent4"/>
          </a:fillRef>
          <a:effectRef idx="1">
            <a:schemeClr val="accent4"/>
          </a:effectRef>
          <a:fontRef idx="minor">
            <a:schemeClr val="lt1"/>
          </a:fontRef>
        </p:style>
        <p:txBody>
          <a:bodyPr rtlCol="0" anchor="ctr"/>
          <a:lstStyle/>
          <a:p>
            <a:pPr algn="ctr"/>
            <a:r>
              <a:rPr lang="en-US" sz="3200" b="1" i="1" dirty="0" err="1">
                <a:solidFill>
                  <a:srgbClr val="C00000"/>
                </a:solidFill>
                <a:latin typeface="Cambria" panose="02040503050406030204" pitchFamily="18" charset="0"/>
                <a:ea typeface="Cambria" panose="02040503050406030204" pitchFamily="18" charset="0"/>
              </a:rPr>
              <a:t>Gợi</a:t>
            </a:r>
            <a:r>
              <a:rPr lang="en-US" sz="3200" b="1" i="1" dirty="0">
                <a:solidFill>
                  <a:srgbClr val="C00000"/>
                </a:solidFill>
                <a:latin typeface="Cambria" panose="02040503050406030204" pitchFamily="18" charset="0"/>
                <a:ea typeface="Cambria" panose="02040503050406030204" pitchFamily="18" charset="0"/>
              </a:rPr>
              <a:t> ý:</a:t>
            </a:r>
          </a:p>
          <a:p>
            <a:pPr marL="457223" indent="-457223" algn="just">
              <a:buFont typeface="Wingdings" panose="05000000000000000000" pitchFamily="2" charset="2"/>
              <a:buChar char="§"/>
            </a:pPr>
            <a:r>
              <a:rPr lang="en-US" sz="3200" dirty="0" err="1">
                <a:solidFill>
                  <a:schemeClr val="tx1"/>
                </a:solidFill>
                <a:latin typeface="Cambria" panose="02040503050406030204" pitchFamily="18" charset="0"/>
                <a:ea typeface="Cambria" panose="02040503050406030204" pitchFamily="18" charset="0"/>
              </a:rPr>
              <a:t>Tập</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trung</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vào</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đoạn</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Màu</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Nước</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giải</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thích</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với</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các</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cô</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bé</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khi</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các</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cô</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bé</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khác</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cũng</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muốn</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được</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vẽ</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chân</a:t>
            </a:r>
            <a:r>
              <a:rPr lang="en-US" sz="3200" dirty="0">
                <a:solidFill>
                  <a:schemeClr val="tx1"/>
                </a:solidFill>
                <a:latin typeface="Cambria" panose="02040503050406030204" pitchFamily="18" charset="0"/>
                <a:ea typeface="Cambria" panose="02040503050406030204" pitchFamily="18" charset="0"/>
              </a:rPr>
              <a:t> dung </a:t>
            </a:r>
            <a:r>
              <a:rPr lang="en-US" sz="3200" dirty="0" err="1">
                <a:solidFill>
                  <a:schemeClr val="tx1"/>
                </a:solidFill>
                <a:latin typeface="Cambria" panose="02040503050406030204" pitchFamily="18" charset="0"/>
                <a:ea typeface="Cambria" panose="02040503050406030204" pitchFamily="18" charset="0"/>
              </a:rPr>
              <a:t>giống</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Hoa</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Nhỏ</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Màu</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Nước</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đã</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giải</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thích</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rằng</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mỗi</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người</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có</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thể</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đẹp</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theo</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một</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cách</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khác</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nhau</a:t>
            </a:r>
            <a:r>
              <a:rPr lang="en-US" sz="3200" dirty="0">
                <a:solidFill>
                  <a:schemeClr val="tx1"/>
                </a:solidFill>
                <a:latin typeface="Cambria" panose="02040503050406030204" pitchFamily="18" charset="0"/>
                <a:ea typeface="Cambria" panose="02040503050406030204" pitchFamily="18" charset="0"/>
              </a:rPr>
              <a:t>.</a:t>
            </a:r>
          </a:p>
          <a:p>
            <a:pPr marL="457223" indent="-457223" algn="just">
              <a:buFont typeface="Wingdings" panose="05000000000000000000" pitchFamily="2" charset="2"/>
              <a:buChar char="§"/>
            </a:pPr>
            <a:r>
              <a:rPr lang="en-US" sz="3200" dirty="0" err="1">
                <a:solidFill>
                  <a:schemeClr val="tx1"/>
                </a:solidFill>
                <a:latin typeface="Cambria" panose="02040503050406030204" pitchFamily="18" charset="0"/>
                <a:ea typeface="Cambria" panose="02040503050406030204" pitchFamily="18" charset="0"/>
              </a:rPr>
              <a:t>Em</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có</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thể</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đặt</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mình</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vào</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vị</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trí</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của</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Màu</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Nước</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dựa</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vào</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lời</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của</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cậu</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ấy</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đã</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nói</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và</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nghĩ</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thêm</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các</a:t>
            </a:r>
            <a:r>
              <a:rPr lang="en-US" sz="3200" dirty="0">
                <a:solidFill>
                  <a:schemeClr val="tx1"/>
                </a:solidFill>
                <a:latin typeface="Cambria" panose="02040503050406030204" pitchFamily="18" charset="0"/>
                <a:ea typeface="Cambria" panose="02040503050406030204" pitchFamily="18" charset="0"/>
              </a:rPr>
              <a:t> ý </a:t>
            </a:r>
            <a:r>
              <a:rPr lang="en-US" sz="3200" dirty="0" err="1">
                <a:solidFill>
                  <a:schemeClr val="tx1"/>
                </a:solidFill>
                <a:latin typeface="Cambria" panose="02040503050406030204" pitchFamily="18" charset="0"/>
                <a:ea typeface="Cambria" panose="02040503050406030204" pitchFamily="18" charset="0"/>
              </a:rPr>
              <a:t>để</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thuyết</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phục</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các</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cô</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bé</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để</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vẽ</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chân</a:t>
            </a:r>
            <a:r>
              <a:rPr lang="en-US" sz="3200" dirty="0">
                <a:solidFill>
                  <a:schemeClr val="tx1"/>
                </a:solidFill>
                <a:latin typeface="Cambria" panose="02040503050406030204" pitchFamily="18" charset="0"/>
                <a:ea typeface="Cambria" panose="02040503050406030204" pitchFamily="18" charset="0"/>
              </a:rPr>
              <a:t> dung </a:t>
            </a:r>
            <a:r>
              <a:rPr lang="en-US" sz="3200" dirty="0" err="1">
                <a:solidFill>
                  <a:schemeClr val="tx1"/>
                </a:solidFill>
                <a:latin typeface="Cambria" panose="02040503050406030204" pitchFamily="18" charset="0"/>
                <a:ea typeface="Cambria" panose="02040503050406030204" pitchFamily="18" charset="0"/>
              </a:rPr>
              <a:t>giống</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người</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thật</a:t>
            </a:r>
            <a:endParaRPr lang="en-US" sz="3200" dirty="0">
              <a:solidFill>
                <a:schemeClr val="tx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096676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additive="base">
                                        <p:cTn id="23" dur="500" fill="hold"/>
                                        <p:tgtEl>
                                          <p:spTgt spid="24"/>
                                        </p:tgtEl>
                                        <p:attrNameLst>
                                          <p:attrName>ppt_x</p:attrName>
                                        </p:attrNameLst>
                                      </p:cBhvr>
                                      <p:tavLst>
                                        <p:tav tm="0">
                                          <p:val>
                                            <p:strVal val="#ppt_x"/>
                                          </p:val>
                                        </p:tav>
                                        <p:tav tm="100000">
                                          <p:val>
                                            <p:strVal val="#ppt_x"/>
                                          </p:val>
                                        </p:tav>
                                      </p:tavLst>
                                    </p:anim>
                                    <p:anim calcmode="lin" valueType="num">
                                      <p:cBhvr additive="base">
                                        <p:cTn id="2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2" grpId="0" animBg="1"/>
      <p:bldP spid="24"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 xmlns:a16="http://schemas.microsoft.com/office/drawing/2014/main" id="{219BD790-96CD-43EB-9F86-ECE174756E0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9919" y="1"/>
            <a:ext cx="1753742" cy="1238491"/>
          </a:xfrm>
          <a:prstGeom prst="rect">
            <a:avLst/>
          </a:prstGeom>
        </p:spPr>
      </p:pic>
      <p:sp>
        <p:nvSpPr>
          <p:cNvPr id="4" name="文本框 3">
            <a:extLst>
              <a:ext uri="{FF2B5EF4-FFF2-40B4-BE49-F238E27FC236}">
                <a16:creationId xmlns="" xmlns:a16="http://schemas.microsoft.com/office/drawing/2014/main" id="{47BB1584-2A44-4359-AAA8-F22846557F72}"/>
              </a:ext>
            </a:extLst>
          </p:cNvPr>
          <p:cNvSpPr txBox="1"/>
          <p:nvPr/>
        </p:nvSpPr>
        <p:spPr>
          <a:xfrm>
            <a:off x="656952" y="1"/>
            <a:ext cx="2730550" cy="1200329"/>
          </a:xfrm>
          <a:prstGeom prst="rect">
            <a:avLst/>
          </a:prstGeom>
          <a:noFill/>
        </p:spPr>
        <p:txBody>
          <a:bodyPr wrap="square" rtlCol="0">
            <a:spAutoFit/>
          </a:bodyPr>
          <a:lstStyle/>
          <a:p>
            <a:pPr algn="ctr" defTabSz="457223"/>
            <a:r>
              <a:rPr lang="en-US" altLang="zh-CN" sz="7200" dirty="0" err="1">
                <a:solidFill>
                  <a:prstClr val="black"/>
                </a:solidFill>
                <a:effectLst>
                  <a:outerShdw blurRad="38100" dist="38100" dir="2700000" algn="tl">
                    <a:srgbClr val="000000">
                      <a:alpha val="43137"/>
                    </a:srgbClr>
                  </a:outerShdw>
                </a:effectLst>
                <a:latin typeface="#9Slide07 HLT Fall For You" panose="02000506000000020003" pitchFamily="2" charset="0"/>
                <a:ea typeface="仓耳大漫漫体 W05" panose="02020400000000000000" pitchFamily="18" charset="-122"/>
              </a:rPr>
              <a:t>Câu</a:t>
            </a:r>
            <a:r>
              <a:rPr lang="en-US" altLang="zh-CN" sz="7200" dirty="0">
                <a:solidFill>
                  <a:prstClr val="black"/>
                </a:solidFill>
                <a:effectLst>
                  <a:outerShdw blurRad="38100" dist="38100" dir="2700000" algn="tl">
                    <a:srgbClr val="000000">
                      <a:alpha val="43137"/>
                    </a:srgbClr>
                  </a:outerShdw>
                </a:effectLst>
                <a:latin typeface="#9Slide07 HLT Fall For You" panose="02000506000000020003" pitchFamily="2" charset="0"/>
                <a:ea typeface="仓耳大漫漫体 W05" panose="02020400000000000000" pitchFamily="18" charset="-122"/>
              </a:rPr>
              <a:t> 4</a:t>
            </a:r>
            <a:endParaRPr lang="zh-CN" altLang="en-US" sz="7200" dirty="0">
              <a:solidFill>
                <a:prstClr val="black"/>
              </a:solidFill>
              <a:effectLst>
                <a:outerShdw blurRad="38100" dist="38100" dir="2700000" algn="tl">
                  <a:srgbClr val="000000">
                    <a:alpha val="43137"/>
                  </a:srgbClr>
                </a:outerShdw>
              </a:effectLst>
              <a:latin typeface="#9Slide07 HLT Fall For You" panose="02000506000000020003" pitchFamily="2" charset="0"/>
              <a:ea typeface="仓耳大漫漫体 W05" panose="02020400000000000000" pitchFamily="18" charset="-122"/>
            </a:endParaRPr>
          </a:p>
        </p:txBody>
      </p:sp>
      <p:sp>
        <p:nvSpPr>
          <p:cNvPr id="5" name="任意多边形: 形状 4">
            <a:extLst>
              <a:ext uri="{FF2B5EF4-FFF2-40B4-BE49-F238E27FC236}">
                <a16:creationId xmlns="" xmlns:a16="http://schemas.microsoft.com/office/drawing/2014/main" id="{993E7E98-94EE-480C-BA16-D135C4FE988F}"/>
              </a:ext>
            </a:extLst>
          </p:cNvPr>
          <p:cNvSpPr/>
          <p:nvPr/>
        </p:nvSpPr>
        <p:spPr>
          <a:xfrm>
            <a:off x="474563" y="983706"/>
            <a:ext cx="3541853" cy="208501"/>
          </a:xfrm>
          <a:custGeom>
            <a:avLst/>
            <a:gdLst>
              <a:gd name="connsiteX0" fmla="*/ 0 w 3541853"/>
              <a:gd name="connsiteY0" fmla="*/ 104315 h 208501"/>
              <a:gd name="connsiteX1" fmla="*/ 405114 w 3541853"/>
              <a:gd name="connsiteY1" fmla="*/ 11718 h 208501"/>
              <a:gd name="connsiteX2" fmla="*/ 902825 w 3541853"/>
              <a:gd name="connsiteY2" fmla="*/ 150614 h 208501"/>
              <a:gd name="connsiteX3" fmla="*/ 1365813 w 3541853"/>
              <a:gd name="connsiteY3" fmla="*/ 11718 h 208501"/>
              <a:gd name="connsiteX4" fmla="*/ 1794076 w 3541853"/>
              <a:gd name="connsiteY4" fmla="*/ 208487 h 208501"/>
              <a:gd name="connsiteX5" fmla="*/ 2361235 w 3541853"/>
              <a:gd name="connsiteY5" fmla="*/ 143 h 208501"/>
              <a:gd name="connsiteX6" fmla="*/ 2893671 w 3541853"/>
              <a:gd name="connsiteY6" fmla="*/ 173763 h 208501"/>
              <a:gd name="connsiteX7" fmla="*/ 3321934 w 3541853"/>
              <a:gd name="connsiteY7" fmla="*/ 46442 h 208501"/>
              <a:gd name="connsiteX8" fmla="*/ 3541853 w 3541853"/>
              <a:gd name="connsiteY8" fmla="*/ 92741 h 208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41853" h="208501">
                <a:moveTo>
                  <a:pt x="0" y="104315"/>
                </a:moveTo>
                <a:cubicBezTo>
                  <a:pt x="127321" y="54158"/>
                  <a:pt x="254643" y="4002"/>
                  <a:pt x="405114" y="11718"/>
                </a:cubicBezTo>
                <a:cubicBezTo>
                  <a:pt x="555585" y="19434"/>
                  <a:pt x="742709" y="150614"/>
                  <a:pt x="902825" y="150614"/>
                </a:cubicBezTo>
                <a:cubicBezTo>
                  <a:pt x="1062941" y="150614"/>
                  <a:pt x="1217271" y="2073"/>
                  <a:pt x="1365813" y="11718"/>
                </a:cubicBezTo>
                <a:cubicBezTo>
                  <a:pt x="1514355" y="21363"/>
                  <a:pt x="1628172" y="210416"/>
                  <a:pt x="1794076" y="208487"/>
                </a:cubicBezTo>
                <a:cubicBezTo>
                  <a:pt x="1959980" y="206558"/>
                  <a:pt x="2177969" y="5930"/>
                  <a:pt x="2361235" y="143"/>
                </a:cubicBezTo>
                <a:cubicBezTo>
                  <a:pt x="2544501" y="-5644"/>
                  <a:pt x="2733555" y="166047"/>
                  <a:pt x="2893671" y="173763"/>
                </a:cubicBezTo>
                <a:cubicBezTo>
                  <a:pt x="3053787" y="181479"/>
                  <a:pt x="3213904" y="59946"/>
                  <a:pt x="3321934" y="46442"/>
                </a:cubicBezTo>
                <a:cubicBezTo>
                  <a:pt x="3429964" y="32938"/>
                  <a:pt x="3485908" y="62839"/>
                  <a:pt x="3541853" y="9274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23"/>
            <a:endParaRPr lang="zh-CN" altLang="en-US">
              <a:solidFill>
                <a:prstClr val="white"/>
              </a:solidFill>
              <a:latin typeface="Calibri"/>
              <a:ea typeface="等线" panose="020B0604020202020204" charset="-122"/>
            </a:endParaRPr>
          </a:p>
        </p:txBody>
      </p:sp>
      <p:sp>
        <p:nvSpPr>
          <p:cNvPr id="2" name="TextBox 1"/>
          <p:cNvSpPr txBox="1"/>
          <p:nvPr/>
        </p:nvSpPr>
        <p:spPr>
          <a:xfrm>
            <a:off x="3569890" y="330200"/>
            <a:ext cx="7975600" cy="1323439"/>
          </a:xfrm>
          <a:prstGeom prst="rect">
            <a:avLst/>
          </a:prstGeom>
          <a:ln w="76200">
            <a:solidFill>
              <a:schemeClr val="accent6">
                <a:lumMod val="50000"/>
              </a:schemeClr>
            </a:solidFill>
            <a:prstDash val="lgDash"/>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defTabSz="914446"/>
            <a:r>
              <a:rPr lang="en-US" altLang="zh-CN" sz="4000" dirty="0" err="1">
                <a:solidFill>
                  <a:schemeClr val="tx1"/>
                </a:solidFill>
                <a:latin typeface="Cambria" panose="02040503050406030204" pitchFamily="18" charset="0"/>
                <a:ea typeface="Cambria" panose="02040503050406030204" pitchFamily="18" charset="0"/>
              </a:rPr>
              <a:t>Điều</a:t>
            </a:r>
            <a:r>
              <a:rPr lang="en-US" altLang="zh-CN" sz="4000" dirty="0">
                <a:solidFill>
                  <a:schemeClr val="tx1"/>
                </a:solidFill>
                <a:latin typeface="Cambria" panose="02040503050406030204" pitchFamily="18" charset="0"/>
                <a:ea typeface="Cambria" panose="02040503050406030204" pitchFamily="18" charset="0"/>
              </a:rPr>
              <a:t> </a:t>
            </a:r>
            <a:r>
              <a:rPr lang="en-US" altLang="zh-CN" sz="4000" dirty="0" err="1">
                <a:solidFill>
                  <a:schemeClr val="tx1"/>
                </a:solidFill>
                <a:latin typeface="Cambria" panose="02040503050406030204" pitchFamily="18" charset="0"/>
                <a:ea typeface="Cambria" panose="02040503050406030204" pitchFamily="18" charset="0"/>
              </a:rPr>
              <a:t>gì</a:t>
            </a:r>
            <a:r>
              <a:rPr lang="en-US" altLang="zh-CN" sz="4000" dirty="0">
                <a:solidFill>
                  <a:schemeClr val="tx1"/>
                </a:solidFill>
                <a:latin typeface="Cambria" panose="02040503050406030204" pitchFamily="18" charset="0"/>
                <a:ea typeface="Cambria" panose="02040503050406030204" pitchFamily="18" charset="0"/>
              </a:rPr>
              <a:t> </a:t>
            </a:r>
            <a:r>
              <a:rPr lang="en-US" altLang="zh-CN" sz="4000" dirty="0" err="1">
                <a:solidFill>
                  <a:schemeClr val="tx1"/>
                </a:solidFill>
                <a:latin typeface="Cambria" panose="02040503050406030204" pitchFamily="18" charset="0"/>
                <a:ea typeface="Cambria" panose="02040503050406030204" pitchFamily="18" charset="0"/>
              </a:rPr>
              <a:t>khiến</a:t>
            </a:r>
            <a:r>
              <a:rPr lang="en-US" altLang="zh-CN" sz="4000" dirty="0">
                <a:solidFill>
                  <a:schemeClr val="tx1"/>
                </a:solidFill>
                <a:latin typeface="Cambria" panose="02040503050406030204" pitchFamily="18" charset="0"/>
                <a:ea typeface="Cambria" panose="02040503050406030204" pitchFamily="18" charset="0"/>
              </a:rPr>
              <a:t> </a:t>
            </a:r>
            <a:r>
              <a:rPr lang="en-US" altLang="zh-CN" sz="4000" dirty="0" err="1">
                <a:solidFill>
                  <a:schemeClr val="tx1"/>
                </a:solidFill>
                <a:latin typeface="Cambria" panose="02040503050406030204" pitchFamily="18" charset="0"/>
                <a:ea typeface="Cambria" panose="02040503050406030204" pitchFamily="18" charset="0"/>
              </a:rPr>
              <a:t>các</a:t>
            </a:r>
            <a:r>
              <a:rPr lang="en-US" altLang="zh-CN" sz="4000" dirty="0">
                <a:solidFill>
                  <a:schemeClr val="tx1"/>
                </a:solidFill>
                <a:latin typeface="Cambria" panose="02040503050406030204" pitchFamily="18" charset="0"/>
                <a:ea typeface="Cambria" panose="02040503050406030204" pitchFamily="18" charset="0"/>
              </a:rPr>
              <a:t> </a:t>
            </a:r>
            <a:r>
              <a:rPr lang="en-US" altLang="zh-CN" sz="4000" dirty="0" err="1">
                <a:solidFill>
                  <a:schemeClr val="tx1"/>
                </a:solidFill>
                <a:latin typeface="Cambria" panose="02040503050406030204" pitchFamily="18" charset="0"/>
                <a:ea typeface="Cambria" panose="02040503050406030204" pitchFamily="18" charset="0"/>
              </a:rPr>
              <a:t>cô</a:t>
            </a:r>
            <a:r>
              <a:rPr lang="en-US" altLang="zh-CN" sz="4000" dirty="0">
                <a:solidFill>
                  <a:schemeClr val="tx1"/>
                </a:solidFill>
                <a:latin typeface="Cambria" panose="02040503050406030204" pitchFamily="18" charset="0"/>
                <a:ea typeface="Cambria" panose="02040503050406030204" pitchFamily="18" charset="0"/>
              </a:rPr>
              <a:t> </a:t>
            </a:r>
            <a:r>
              <a:rPr lang="en-US" altLang="zh-CN" sz="4000" dirty="0" err="1">
                <a:solidFill>
                  <a:schemeClr val="tx1"/>
                </a:solidFill>
                <a:latin typeface="Cambria" panose="02040503050406030204" pitchFamily="18" charset="0"/>
                <a:ea typeface="Cambria" panose="02040503050406030204" pitchFamily="18" charset="0"/>
              </a:rPr>
              <a:t>bé</a:t>
            </a:r>
            <a:r>
              <a:rPr lang="en-US" altLang="zh-CN" sz="4000" dirty="0">
                <a:solidFill>
                  <a:schemeClr val="tx1"/>
                </a:solidFill>
                <a:latin typeface="Cambria" panose="02040503050406030204" pitchFamily="18" charset="0"/>
                <a:ea typeface="Cambria" panose="02040503050406030204" pitchFamily="18" charset="0"/>
              </a:rPr>
              <a:t> </a:t>
            </a:r>
            <a:r>
              <a:rPr lang="en-US" altLang="zh-CN" sz="4000" dirty="0" err="1">
                <a:solidFill>
                  <a:schemeClr val="tx1"/>
                </a:solidFill>
                <a:latin typeface="Cambria" panose="02040503050406030204" pitchFamily="18" charset="0"/>
                <a:ea typeface="Cambria" panose="02040503050406030204" pitchFamily="18" charset="0"/>
              </a:rPr>
              <a:t>nhận</a:t>
            </a:r>
            <a:r>
              <a:rPr lang="en-US" altLang="zh-CN" sz="4000" dirty="0">
                <a:solidFill>
                  <a:schemeClr val="tx1"/>
                </a:solidFill>
                <a:latin typeface="Cambria" panose="02040503050406030204" pitchFamily="18" charset="0"/>
                <a:ea typeface="Cambria" panose="02040503050406030204" pitchFamily="18" charset="0"/>
              </a:rPr>
              <a:t> </a:t>
            </a:r>
            <a:r>
              <a:rPr lang="en-US" altLang="zh-CN" sz="4000" dirty="0" err="1">
                <a:solidFill>
                  <a:schemeClr val="tx1"/>
                </a:solidFill>
                <a:latin typeface="Cambria" panose="02040503050406030204" pitchFamily="18" charset="0"/>
                <a:ea typeface="Cambria" panose="02040503050406030204" pitchFamily="18" charset="0"/>
              </a:rPr>
              <a:t>ra</a:t>
            </a:r>
            <a:r>
              <a:rPr lang="en-US" altLang="zh-CN" sz="4000" dirty="0">
                <a:solidFill>
                  <a:schemeClr val="tx1"/>
                </a:solidFill>
                <a:latin typeface="Cambria" panose="02040503050406030204" pitchFamily="18" charset="0"/>
                <a:ea typeface="Cambria" panose="02040503050406030204" pitchFamily="18" charset="0"/>
              </a:rPr>
              <a:t> </a:t>
            </a:r>
          </a:p>
          <a:p>
            <a:pPr algn="ctr" defTabSz="914446"/>
            <a:r>
              <a:rPr lang="en-US" altLang="zh-CN" sz="4000" dirty="0" err="1">
                <a:solidFill>
                  <a:schemeClr val="tx1"/>
                </a:solidFill>
                <a:latin typeface="Cambria" panose="02040503050406030204" pitchFamily="18" charset="0"/>
                <a:ea typeface="Cambria" panose="02040503050406030204" pitchFamily="18" charset="0"/>
              </a:rPr>
              <a:t>Màu</a:t>
            </a:r>
            <a:r>
              <a:rPr lang="en-US" altLang="zh-CN" sz="4000" dirty="0">
                <a:solidFill>
                  <a:schemeClr val="tx1"/>
                </a:solidFill>
                <a:latin typeface="Cambria" panose="02040503050406030204" pitchFamily="18" charset="0"/>
                <a:ea typeface="Cambria" panose="02040503050406030204" pitchFamily="18" charset="0"/>
              </a:rPr>
              <a:t> </a:t>
            </a:r>
            <a:r>
              <a:rPr lang="en-US" altLang="zh-CN" sz="4000" dirty="0" err="1">
                <a:solidFill>
                  <a:schemeClr val="tx1"/>
                </a:solidFill>
                <a:latin typeface="Cambria" panose="02040503050406030204" pitchFamily="18" charset="0"/>
                <a:ea typeface="Cambria" panose="02040503050406030204" pitchFamily="18" charset="0"/>
              </a:rPr>
              <a:t>Nước</a:t>
            </a:r>
            <a:r>
              <a:rPr lang="en-US" altLang="zh-CN" sz="4000" dirty="0">
                <a:solidFill>
                  <a:schemeClr val="tx1"/>
                </a:solidFill>
                <a:latin typeface="Cambria" panose="02040503050406030204" pitchFamily="18" charset="0"/>
                <a:ea typeface="Cambria" panose="02040503050406030204" pitchFamily="18" charset="0"/>
              </a:rPr>
              <a:t> </a:t>
            </a:r>
            <a:r>
              <a:rPr lang="en-US" altLang="zh-CN" sz="4000" dirty="0" err="1">
                <a:solidFill>
                  <a:schemeClr val="tx1"/>
                </a:solidFill>
                <a:latin typeface="Cambria" panose="02040503050406030204" pitchFamily="18" charset="0"/>
                <a:ea typeface="Cambria" panose="02040503050406030204" pitchFamily="18" charset="0"/>
              </a:rPr>
              <a:t>nói</a:t>
            </a:r>
            <a:r>
              <a:rPr lang="en-US" altLang="zh-CN" sz="4000" dirty="0">
                <a:solidFill>
                  <a:schemeClr val="tx1"/>
                </a:solidFill>
                <a:latin typeface="Cambria" panose="02040503050406030204" pitchFamily="18" charset="0"/>
                <a:ea typeface="Cambria" panose="02040503050406030204" pitchFamily="18" charset="0"/>
              </a:rPr>
              <a:t> </a:t>
            </a:r>
            <a:r>
              <a:rPr lang="en-US" altLang="zh-CN" sz="4000" dirty="0" err="1">
                <a:solidFill>
                  <a:schemeClr val="tx1"/>
                </a:solidFill>
                <a:latin typeface="Cambria" panose="02040503050406030204" pitchFamily="18" charset="0"/>
                <a:ea typeface="Cambria" panose="02040503050406030204" pitchFamily="18" charset="0"/>
              </a:rPr>
              <a:t>đúng</a:t>
            </a:r>
            <a:r>
              <a:rPr lang="en-US" altLang="zh-CN" sz="4000" dirty="0">
                <a:solidFill>
                  <a:schemeClr val="tx1"/>
                </a:solidFill>
                <a:latin typeface="Cambria" panose="02040503050406030204" pitchFamily="18" charset="0"/>
                <a:ea typeface="Cambria" panose="02040503050406030204" pitchFamily="18" charset="0"/>
              </a:rPr>
              <a:t>?</a:t>
            </a:r>
            <a:endParaRPr lang="zh-CN" altLang="en-US" sz="4000" dirty="0">
              <a:solidFill>
                <a:schemeClr val="tx1"/>
              </a:solidFill>
              <a:latin typeface="Cambria" panose="02040503050406030204" pitchFamily="18" charset="0"/>
              <a:ea typeface="仓耳玄三M W05" panose="02020400000000000000" pitchFamily="18" charset="-122"/>
            </a:endParaRPr>
          </a:p>
        </p:txBody>
      </p:sp>
      <p:sp>
        <p:nvSpPr>
          <p:cNvPr id="24" name="任意多边形: 形状 4">
            <a:extLst>
              <a:ext uri="{FF2B5EF4-FFF2-40B4-BE49-F238E27FC236}">
                <a16:creationId xmlns="" xmlns:a16="http://schemas.microsoft.com/office/drawing/2014/main" id="{993E7E98-94EE-480C-BA16-D135C4FE988F}"/>
              </a:ext>
            </a:extLst>
          </p:cNvPr>
          <p:cNvSpPr/>
          <p:nvPr/>
        </p:nvSpPr>
        <p:spPr>
          <a:xfrm>
            <a:off x="11545490" y="983706"/>
            <a:ext cx="3541853" cy="208501"/>
          </a:xfrm>
          <a:custGeom>
            <a:avLst/>
            <a:gdLst>
              <a:gd name="connsiteX0" fmla="*/ 0 w 3541853"/>
              <a:gd name="connsiteY0" fmla="*/ 104315 h 208501"/>
              <a:gd name="connsiteX1" fmla="*/ 405114 w 3541853"/>
              <a:gd name="connsiteY1" fmla="*/ 11718 h 208501"/>
              <a:gd name="connsiteX2" fmla="*/ 902825 w 3541853"/>
              <a:gd name="connsiteY2" fmla="*/ 150614 h 208501"/>
              <a:gd name="connsiteX3" fmla="*/ 1365813 w 3541853"/>
              <a:gd name="connsiteY3" fmla="*/ 11718 h 208501"/>
              <a:gd name="connsiteX4" fmla="*/ 1794076 w 3541853"/>
              <a:gd name="connsiteY4" fmla="*/ 208487 h 208501"/>
              <a:gd name="connsiteX5" fmla="*/ 2361235 w 3541853"/>
              <a:gd name="connsiteY5" fmla="*/ 143 h 208501"/>
              <a:gd name="connsiteX6" fmla="*/ 2893671 w 3541853"/>
              <a:gd name="connsiteY6" fmla="*/ 173763 h 208501"/>
              <a:gd name="connsiteX7" fmla="*/ 3321934 w 3541853"/>
              <a:gd name="connsiteY7" fmla="*/ 46442 h 208501"/>
              <a:gd name="connsiteX8" fmla="*/ 3541853 w 3541853"/>
              <a:gd name="connsiteY8" fmla="*/ 92741 h 208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41853" h="208501">
                <a:moveTo>
                  <a:pt x="0" y="104315"/>
                </a:moveTo>
                <a:cubicBezTo>
                  <a:pt x="127321" y="54158"/>
                  <a:pt x="254643" y="4002"/>
                  <a:pt x="405114" y="11718"/>
                </a:cubicBezTo>
                <a:cubicBezTo>
                  <a:pt x="555585" y="19434"/>
                  <a:pt x="742709" y="150614"/>
                  <a:pt x="902825" y="150614"/>
                </a:cubicBezTo>
                <a:cubicBezTo>
                  <a:pt x="1062941" y="150614"/>
                  <a:pt x="1217271" y="2073"/>
                  <a:pt x="1365813" y="11718"/>
                </a:cubicBezTo>
                <a:cubicBezTo>
                  <a:pt x="1514355" y="21363"/>
                  <a:pt x="1628172" y="210416"/>
                  <a:pt x="1794076" y="208487"/>
                </a:cubicBezTo>
                <a:cubicBezTo>
                  <a:pt x="1959980" y="206558"/>
                  <a:pt x="2177969" y="5930"/>
                  <a:pt x="2361235" y="143"/>
                </a:cubicBezTo>
                <a:cubicBezTo>
                  <a:pt x="2544501" y="-5644"/>
                  <a:pt x="2733555" y="166047"/>
                  <a:pt x="2893671" y="173763"/>
                </a:cubicBezTo>
                <a:cubicBezTo>
                  <a:pt x="3053787" y="181479"/>
                  <a:pt x="3213904" y="59946"/>
                  <a:pt x="3321934" y="46442"/>
                </a:cubicBezTo>
                <a:cubicBezTo>
                  <a:pt x="3429964" y="32938"/>
                  <a:pt x="3485908" y="62839"/>
                  <a:pt x="3541853" y="9274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23"/>
            <a:endParaRPr lang="zh-CN" altLang="en-US">
              <a:solidFill>
                <a:prstClr val="white"/>
              </a:solidFill>
              <a:latin typeface="Calibri"/>
              <a:ea typeface="等线" panose="020B0604020202020204" charset="-122"/>
            </a:endParaRPr>
          </a:p>
        </p:txBody>
      </p:sp>
      <p:sp>
        <p:nvSpPr>
          <p:cNvPr id="6" name="Rounded Rectangle 5"/>
          <p:cNvSpPr/>
          <p:nvPr/>
        </p:nvSpPr>
        <p:spPr>
          <a:xfrm>
            <a:off x="1404460" y="1865530"/>
            <a:ext cx="10160000" cy="3302000"/>
          </a:xfrm>
          <a:prstGeom prst="roundRect">
            <a:avLst>
              <a:gd name="adj" fmla="val 2484"/>
            </a:avLst>
          </a:prstGeom>
          <a:solidFill>
            <a:schemeClr val="bg1"/>
          </a:solidFill>
          <a:ln w="38100">
            <a:solidFill>
              <a:schemeClr val="tx1">
                <a:lumMod val="85000"/>
                <a:lumOff val="15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a:solidFill>
                  <a:schemeClr val="tx1">
                    <a:lumMod val="85000"/>
                    <a:lumOff val="15000"/>
                  </a:schemeClr>
                </a:solidFill>
                <a:latin typeface="Cambria" panose="02040503050406030204" pitchFamily="18" charset="0"/>
                <a:ea typeface="Cambria" panose="02040503050406030204" pitchFamily="18" charset="0"/>
              </a:rPr>
              <a:t>Ban </a:t>
            </a:r>
            <a:r>
              <a:rPr lang="en-US" sz="3200" dirty="0" err="1">
                <a:solidFill>
                  <a:schemeClr val="tx1">
                    <a:lumMod val="85000"/>
                    <a:lumOff val="15000"/>
                  </a:schemeClr>
                </a:solidFill>
                <a:latin typeface="Cambria" panose="02040503050406030204" pitchFamily="18" charset="0"/>
                <a:ea typeface="Cambria" panose="02040503050406030204" pitchFamily="18" charset="0"/>
              </a:rPr>
              <a:t>đầu</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các</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cô</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gái</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không</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nghe</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Màu</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Nước</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mà</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vẫn</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yêu</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cầu</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cậu</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phải</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vẽ</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theo</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yêu</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cầu</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của</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mình</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Sau</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đó</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khi</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thấy</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các</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bức</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tranh</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na</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ná</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nhau</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thậm</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chí</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rất</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khó</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để</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nhận</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ra</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bản</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thân</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mình</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các</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cô</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mới</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hiểu</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rằng</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Màu</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Nước</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nói</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đúng</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về</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vẻ</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đẹp</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của</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mỗi</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người</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mỗi</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người</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một</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vẻ</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và</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vẻ</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đẹp</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của</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một</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bức</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chân</a:t>
            </a:r>
            <a:r>
              <a:rPr lang="en-US" sz="3200" dirty="0">
                <a:solidFill>
                  <a:schemeClr val="tx1">
                    <a:lumMod val="85000"/>
                    <a:lumOff val="15000"/>
                  </a:schemeClr>
                </a:solidFill>
                <a:latin typeface="Cambria" panose="02040503050406030204" pitchFamily="18" charset="0"/>
                <a:ea typeface="Cambria" panose="02040503050406030204" pitchFamily="18" charset="0"/>
              </a:rPr>
              <a:t> dung (</a:t>
            </a:r>
            <a:r>
              <a:rPr lang="en-US" sz="3200" dirty="0" err="1">
                <a:solidFill>
                  <a:schemeClr val="tx1">
                    <a:lumMod val="85000"/>
                    <a:lumOff val="15000"/>
                  </a:schemeClr>
                </a:solidFill>
                <a:latin typeface="Cambria" panose="02040503050406030204" pitchFamily="18" charset="0"/>
                <a:ea typeface="Cambria" panose="02040503050406030204" pitchFamily="18" charset="0"/>
              </a:rPr>
              <a:t>thể</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hiện</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được</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vẻ</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riêng</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của</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mỗi</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người</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p>
        </p:txBody>
      </p:sp>
      <p:sp>
        <p:nvSpPr>
          <p:cNvPr id="11" name="Freeform 13"/>
          <p:cNvSpPr/>
          <p:nvPr/>
        </p:nvSpPr>
        <p:spPr>
          <a:xfrm flipH="1">
            <a:off x="-576827" y="4792407"/>
            <a:ext cx="3302000" cy="2743200"/>
          </a:xfrm>
          <a:custGeom>
            <a:avLst/>
            <a:gdLst/>
            <a:ahLst/>
            <a:cxnLst/>
            <a:rect l="l" t="t" r="r" b="b"/>
            <a:pathLst>
              <a:path w="3862034" h="10524373">
                <a:moveTo>
                  <a:pt x="0" y="0"/>
                </a:moveTo>
                <a:lnTo>
                  <a:pt x="3862034" y="0"/>
                </a:lnTo>
                <a:lnTo>
                  <a:pt x="3862034" y="10524373"/>
                </a:lnTo>
                <a:lnTo>
                  <a:pt x="0" y="10524373"/>
                </a:lnTo>
                <a:lnTo>
                  <a:pt x="0" y="0"/>
                </a:lnTo>
                <a:close/>
              </a:path>
            </a:pathLst>
          </a:custGeom>
          <a:blipFill>
            <a:blip r:embed="rId3">
              <a:extLst>
                <a:ext uri="{BEBA8EAE-BF5A-486C-A8C5-ECC9F3942E4B}">
                  <a14:imgProps xmlns:a14="http://schemas.microsoft.com/office/drawing/2010/main">
                    <a14:imgLayer r:embed="rId4">
                      <a14:imgEffect>
                        <a14:backgroundRemoval t="22825" b="44010" l="0" r="79381">
                          <a14:foregroundMark x1="24399" y1="91047" x2="27491" y2="96343"/>
                          <a14:foregroundMark x1="5155" y1="92812" x2="5155" y2="92812"/>
                          <a14:foregroundMark x1="30584" y1="27995" x2="30584" y2="34174"/>
                          <a14:foregroundMark x1="57388" y1="26356" x2="55670" y2="38714"/>
                          <a14:foregroundMark x1="46735" y1="38209" x2="44674" y2="40101"/>
                          <a14:foregroundMark x1="49828" y1="38840" x2="42612" y2="40227"/>
                          <a14:foregroundMark x1="16151" y1="27238" x2="25430" y2="41110"/>
                          <a14:foregroundMark x1="39863" y1="39470" x2="41581" y2="40479"/>
                          <a14:foregroundMark x1="17182" y1="31652" x2="9622" y2="41236"/>
                          <a14:foregroundMark x1="19931" y1="24716" x2="19931" y2="24716"/>
                          <a14:foregroundMark x1="64948" y1="29130" x2="67354" y2="29382"/>
                          <a14:foregroundMark x1="24399" y1="27112" x2="25773" y2="33291"/>
                          <a14:foregroundMark x1="31959" y1="41110" x2="32646" y2="43253"/>
                        </a14:backgroundRemoval>
                      </a14:imgEffect>
                    </a14:imgLayer>
                  </a14:imgProps>
                </a:ext>
              </a:extLst>
            </a:blip>
            <a:srcRect/>
            <a:stretch>
              <a:fillRect l="4991" t="-69072" r="-4991" b="-184026"/>
            </a:stretch>
          </a:blipFill>
        </p:spPr>
      </p:sp>
    </p:spTree>
    <p:extLst>
      <p:ext uri="{BB962C8B-B14F-4D97-AF65-F5344CB8AC3E}">
        <p14:creationId xmlns:p14="http://schemas.microsoft.com/office/powerpoint/2010/main" val="459280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randombar(horizontal)">
                                      <p:cBhvr>
                                        <p:cTn id="16" dur="500"/>
                                        <p:tgtEl>
                                          <p:spTgt spid="24"/>
                                        </p:tgtEl>
                                      </p:cBhvr>
                                    </p:animEffect>
                                  </p:childTnLst>
                                </p:cTn>
                              </p:par>
                              <p:par>
                                <p:cTn id="17" presetID="14" presetClass="entr" presetSubtype="1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randombar(horizontal)">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randombar(horizontal)">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2" grpId="0" animBg="1"/>
      <p:bldP spid="24" grpId="0"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 xmlns:a16="http://schemas.microsoft.com/office/drawing/2014/main" id="{219BD790-96CD-43EB-9F86-ECE174756E0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9919" y="1"/>
            <a:ext cx="1753742" cy="1238491"/>
          </a:xfrm>
          <a:prstGeom prst="rect">
            <a:avLst/>
          </a:prstGeom>
        </p:spPr>
      </p:pic>
      <p:sp>
        <p:nvSpPr>
          <p:cNvPr id="4" name="文本框 3">
            <a:extLst>
              <a:ext uri="{FF2B5EF4-FFF2-40B4-BE49-F238E27FC236}">
                <a16:creationId xmlns="" xmlns:a16="http://schemas.microsoft.com/office/drawing/2014/main" id="{47BB1584-2A44-4359-AAA8-F22846557F72}"/>
              </a:ext>
            </a:extLst>
          </p:cNvPr>
          <p:cNvSpPr txBox="1"/>
          <p:nvPr/>
        </p:nvSpPr>
        <p:spPr>
          <a:xfrm>
            <a:off x="656952" y="1"/>
            <a:ext cx="2730550" cy="1200329"/>
          </a:xfrm>
          <a:prstGeom prst="rect">
            <a:avLst/>
          </a:prstGeom>
          <a:noFill/>
        </p:spPr>
        <p:txBody>
          <a:bodyPr wrap="square" rtlCol="0">
            <a:spAutoFit/>
          </a:bodyPr>
          <a:lstStyle/>
          <a:p>
            <a:pPr algn="ctr" defTabSz="457223"/>
            <a:r>
              <a:rPr lang="en-US" altLang="zh-CN" sz="7200" dirty="0" err="1">
                <a:solidFill>
                  <a:prstClr val="black"/>
                </a:solidFill>
                <a:effectLst>
                  <a:outerShdw blurRad="38100" dist="38100" dir="2700000" algn="tl">
                    <a:srgbClr val="000000">
                      <a:alpha val="43137"/>
                    </a:srgbClr>
                  </a:outerShdw>
                </a:effectLst>
                <a:latin typeface="#9Slide07 HLT Fall For You" panose="02000506000000020003" pitchFamily="2" charset="0"/>
                <a:ea typeface="仓耳大漫漫体 W05" panose="02020400000000000000" pitchFamily="18" charset="-122"/>
              </a:rPr>
              <a:t>Câu</a:t>
            </a:r>
            <a:r>
              <a:rPr lang="en-US" altLang="zh-CN" sz="7200" dirty="0">
                <a:solidFill>
                  <a:prstClr val="black"/>
                </a:solidFill>
                <a:effectLst>
                  <a:outerShdw blurRad="38100" dist="38100" dir="2700000" algn="tl">
                    <a:srgbClr val="000000">
                      <a:alpha val="43137"/>
                    </a:srgbClr>
                  </a:outerShdw>
                </a:effectLst>
                <a:latin typeface="#9Slide07 HLT Fall For You" panose="02000506000000020003" pitchFamily="2" charset="0"/>
                <a:ea typeface="仓耳大漫漫体 W05" panose="02020400000000000000" pitchFamily="18" charset="-122"/>
              </a:rPr>
              <a:t> 5</a:t>
            </a:r>
            <a:endParaRPr lang="zh-CN" altLang="en-US" sz="7200" dirty="0">
              <a:solidFill>
                <a:prstClr val="black"/>
              </a:solidFill>
              <a:effectLst>
                <a:outerShdw blurRad="38100" dist="38100" dir="2700000" algn="tl">
                  <a:srgbClr val="000000">
                    <a:alpha val="43137"/>
                  </a:srgbClr>
                </a:outerShdw>
              </a:effectLst>
              <a:latin typeface="#9Slide07 HLT Fall For You" panose="02000506000000020003" pitchFamily="2" charset="0"/>
              <a:ea typeface="仓耳大漫漫体 W05" panose="02020400000000000000" pitchFamily="18" charset="-122"/>
            </a:endParaRPr>
          </a:p>
        </p:txBody>
      </p:sp>
      <p:sp>
        <p:nvSpPr>
          <p:cNvPr id="5" name="任意多边形: 形状 4">
            <a:extLst>
              <a:ext uri="{FF2B5EF4-FFF2-40B4-BE49-F238E27FC236}">
                <a16:creationId xmlns="" xmlns:a16="http://schemas.microsoft.com/office/drawing/2014/main" id="{993E7E98-94EE-480C-BA16-D135C4FE988F}"/>
              </a:ext>
            </a:extLst>
          </p:cNvPr>
          <p:cNvSpPr/>
          <p:nvPr/>
        </p:nvSpPr>
        <p:spPr>
          <a:xfrm>
            <a:off x="474563" y="983706"/>
            <a:ext cx="3541853" cy="208501"/>
          </a:xfrm>
          <a:custGeom>
            <a:avLst/>
            <a:gdLst>
              <a:gd name="connsiteX0" fmla="*/ 0 w 3541853"/>
              <a:gd name="connsiteY0" fmla="*/ 104315 h 208501"/>
              <a:gd name="connsiteX1" fmla="*/ 405114 w 3541853"/>
              <a:gd name="connsiteY1" fmla="*/ 11718 h 208501"/>
              <a:gd name="connsiteX2" fmla="*/ 902825 w 3541853"/>
              <a:gd name="connsiteY2" fmla="*/ 150614 h 208501"/>
              <a:gd name="connsiteX3" fmla="*/ 1365813 w 3541853"/>
              <a:gd name="connsiteY3" fmla="*/ 11718 h 208501"/>
              <a:gd name="connsiteX4" fmla="*/ 1794076 w 3541853"/>
              <a:gd name="connsiteY4" fmla="*/ 208487 h 208501"/>
              <a:gd name="connsiteX5" fmla="*/ 2361235 w 3541853"/>
              <a:gd name="connsiteY5" fmla="*/ 143 h 208501"/>
              <a:gd name="connsiteX6" fmla="*/ 2893671 w 3541853"/>
              <a:gd name="connsiteY6" fmla="*/ 173763 h 208501"/>
              <a:gd name="connsiteX7" fmla="*/ 3321934 w 3541853"/>
              <a:gd name="connsiteY7" fmla="*/ 46442 h 208501"/>
              <a:gd name="connsiteX8" fmla="*/ 3541853 w 3541853"/>
              <a:gd name="connsiteY8" fmla="*/ 92741 h 208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41853" h="208501">
                <a:moveTo>
                  <a:pt x="0" y="104315"/>
                </a:moveTo>
                <a:cubicBezTo>
                  <a:pt x="127321" y="54158"/>
                  <a:pt x="254643" y="4002"/>
                  <a:pt x="405114" y="11718"/>
                </a:cubicBezTo>
                <a:cubicBezTo>
                  <a:pt x="555585" y="19434"/>
                  <a:pt x="742709" y="150614"/>
                  <a:pt x="902825" y="150614"/>
                </a:cubicBezTo>
                <a:cubicBezTo>
                  <a:pt x="1062941" y="150614"/>
                  <a:pt x="1217271" y="2073"/>
                  <a:pt x="1365813" y="11718"/>
                </a:cubicBezTo>
                <a:cubicBezTo>
                  <a:pt x="1514355" y="21363"/>
                  <a:pt x="1628172" y="210416"/>
                  <a:pt x="1794076" y="208487"/>
                </a:cubicBezTo>
                <a:cubicBezTo>
                  <a:pt x="1959980" y="206558"/>
                  <a:pt x="2177969" y="5930"/>
                  <a:pt x="2361235" y="143"/>
                </a:cubicBezTo>
                <a:cubicBezTo>
                  <a:pt x="2544501" y="-5644"/>
                  <a:pt x="2733555" y="166047"/>
                  <a:pt x="2893671" y="173763"/>
                </a:cubicBezTo>
                <a:cubicBezTo>
                  <a:pt x="3053787" y="181479"/>
                  <a:pt x="3213904" y="59946"/>
                  <a:pt x="3321934" y="46442"/>
                </a:cubicBezTo>
                <a:cubicBezTo>
                  <a:pt x="3429964" y="32938"/>
                  <a:pt x="3485908" y="62839"/>
                  <a:pt x="3541853" y="9274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23"/>
            <a:endParaRPr lang="zh-CN" altLang="en-US" dirty="0">
              <a:solidFill>
                <a:prstClr val="white"/>
              </a:solidFill>
              <a:latin typeface="Calibri"/>
              <a:ea typeface="等线" panose="020B0604020202020204" charset="-122"/>
            </a:endParaRPr>
          </a:p>
        </p:txBody>
      </p:sp>
      <p:sp>
        <p:nvSpPr>
          <p:cNvPr id="2" name="TextBox 1"/>
          <p:cNvSpPr txBox="1"/>
          <p:nvPr/>
        </p:nvSpPr>
        <p:spPr>
          <a:xfrm>
            <a:off x="3569890" y="330201"/>
            <a:ext cx="7975600" cy="1200329"/>
          </a:xfrm>
          <a:prstGeom prst="rect">
            <a:avLst/>
          </a:prstGeom>
          <a:ln w="76200">
            <a:solidFill>
              <a:schemeClr val="accent6">
                <a:lumMod val="50000"/>
              </a:schemeClr>
            </a:solidFill>
            <a:prstDash val="lgDash"/>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defTabSz="457223"/>
            <a:r>
              <a:rPr lang="en-US" altLang="zh-CN" sz="3600" dirty="0" err="1">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Tóm</a:t>
            </a:r>
            <a:r>
              <a:rPr lang="en-US" altLang="zh-CN" sz="3600"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3600" dirty="0" err="1">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tắt</a:t>
            </a:r>
            <a:r>
              <a:rPr lang="en-US" altLang="zh-CN" sz="3600"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3600" dirty="0" err="1">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mỗi</a:t>
            </a:r>
            <a:r>
              <a:rPr lang="en-US" altLang="zh-CN" sz="3600"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3600" dirty="0" err="1">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sự</a:t>
            </a:r>
            <a:r>
              <a:rPr lang="en-US" altLang="zh-CN" sz="3600"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3600" dirty="0" err="1">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việc</a:t>
            </a:r>
            <a:r>
              <a:rPr lang="en-US" altLang="zh-CN" sz="3600"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3600" dirty="0" err="1">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trong</a:t>
            </a:r>
            <a:r>
              <a:rPr lang="en-US" altLang="zh-CN" sz="3600"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3600" dirty="0" err="1">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câu</a:t>
            </a:r>
            <a:r>
              <a:rPr lang="en-US" altLang="zh-CN" sz="3600"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3600" dirty="0" err="1">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chuyện</a:t>
            </a:r>
            <a:r>
              <a:rPr lang="en-US" altLang="zh-CN" sz="3600"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3600" dirty="0" err="1">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Những</a:t>
            </a:r>
            <a:r>
              <a:rPr lang="en-US" altLang="zh-CN" sz="3600"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3600" dirty="0" err="1">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bức</a:t>
            </a:r>
            <a:r>
              <a:rPr lang="en-US" altLang="zh-CN" sz="3600"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3600" dirty="0" err="1">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chân</a:t>
            </a:r>
            <a:r>
              <a:rPr lang="en-US" altLang="zh-CN" sz="3600"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dung </a:t>
            </a:r>
            <a:r>
              <a:rPr lang="en-US" altLang="zh-CN" sz="3600" dirty="0" err="1">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bằng</a:t>
            </a:r>
            <a:r>
              <a:rPr lang="en-US" altLang="zh-CN" sz="3600"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1-3 </a:t>
            </a:r>
            <a:r>
              <a:rPr lang="en-US" altLang="zh-CN" sz="3600" dirty="0" err="1">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câu</a:t>
            </a:r>
            <a:endParaRPr lang="zh-CN" altLang="en-US" sz="3600" dirty="0">
              <a:solidFill>
                <a:prstClr val="black"/>
              </a:solidFill>
              <a:effectLst>
                <a:outerShdw blurRad="38100" dist="38100" dir="2700000" algn="tl">
                  <a:srgbClr val="000000">
                    <a:alpha val="43137"/>
                  </a:srgbClr>
                </a:outerShdw>
              </a:effectLst>
              <a:latin typeface="Cambria" panose="02040503050406030204" pitchFamily="18" charset="0"/>
              <a:ea typeface="仓耳大漫漫体 W05" panose="02020400000000000000" pitchFamily="18" charset="-122"/>
            </a:endParaRPr>
          </a:p>
        </p:txBody>
      </p:sp>
      <p:sp>
        <p:nvSpPr>
          <p:cNvPr id="24" name="任意多边形: 形状 4">
            <a:extLst>
              <a:ext uri="{FF2B5EF4-FFF2-40B4-BE49-F238E27FC236}">
                <a16:creationId xmlns="" xmlns:a16="http://schemas.microsoft.com/office/drawing/2014/main" id="{993E7E98-94EE-480C-BA16-D135C4FE988F}"/>
              </a:ext>
            </a:extLst>
          </p:cNvPr>
          <p:cNvSpPr/>
          <p:nvPr/>
        </p:nvSpPr>
        <p:spPr>
          <a:xfrm>
            <a:off x="11545490" y="983706"/>
            <a:ext cx="3541853" cy="208501"/>
          </a:xfrm>
          <a:custGeom>
            <a:avLst/>
            <a:gdLst>
              <a:gd name="connsiteX0" fmla="*/ 0 w 3541853"/>
              <a:gd name="connsiteY0" fmla="*/ 104315 h 208501"/>
              <a:gd name="connsiteX1" fmla="*/ 405114 w 3541853"/>
              <a:gd name="connsiteY1" fmla="*/ 11718 h 208501"/>
              <a:gd name="connsiteX2" fmla="*/ 902825 w 3541853"/>
              <a:gd name="connsiteY2" fmla="*/ 150614 h 208501"/>
              <a:gd name="connsiteX3" fmla="*/ 1365813 w 3541853"/>
              <a:gd name="connsiteY3" fmla="*/ 11718 h 208501"/>
              <a:gd name="connsiteX4" fmla="*/ 1794076 w 3541853"/>
              <a:gd name="connsiteY4" fmla="*/ 208487 h 208501"/>
              <a:gd name="connsiteX5" fmla="*/ 2361235 w 3541853"/>
              <a:gd name="connsiteY5" fmla="*/ 143 h 208501"/>
              <a:gd name="connsiteX6" fmla="*/ 2893671 w 3541853"/>
              <a:gd name="connsiteY6" fmla="*/ 173763 h 208501"/>
              <a:gd name="connsiteX7" fmla="*/ 3321934 w 3541853"/>
              <a:gd name="connsiteY7" fmla="*/ 46442 h 208501"/>
              <a:gd name="connsiteX8" fmla="*/ 3541853 w 3541853"/>
              <a:gd name="connsiteY8" fmla="*/ 92741 h 208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41853" h="208501">
                <a:moveTo>
                  <a:pt x="0" y="104315"/>
                </a:moveTo>
                <a:cubicBezTo>
                  <a:pt x="127321" y="54158"/>
                  <a:pt x="254643" y="4002"/>
                  <a:pt x="405114" y="11718"/>
                </a:cubicBezTo>
                <a:cubicBezTo>
                  <a:pt x="555585" y="19434"/>
                  <a:pt x="742709" y="150614"/>
                  <a:pt x="902825" y="150614"/>
                </a:cubicBezTo>
                <a:cubicBezTo>
                  <a:pt x="1062941" y="150614"/>
                  <a:pt x="1217271" y="2073"/>
                  <a:pt x="1365813" y="11718"/>
                </a:cubicBezTo>
                <a:cubicBezTo>
                  <a:pt x="1514355" y="21363"/>
                  <a:pt x="1628172" y="210416"/>
                  <a:pt x="1794076" y="208487"/>
                </a:cubicBezTo>
                <a:cubicBezTo>
                  <a:pt x="1959980" y="206558"/>
                  <a:pt x="2177969" y="5930"/>
                  <a:pt x="2361235" y="143"/>
                </a:cubicBezTo>
                <a:cubicBezTo>
                  <a:pt x="2544501" y="-5644"/>
                  <a:pt x="2733555" y="166047"/>
                  <a:pt x="2893671" y="173763"/>
                </a:cubicBezTo>
                <a:cubicBezTo>
                  <a:pt x="3053787" y="181479"/>
                  <a:pt x="3213904" y="59946"/>
                  <a:pt x="3321934" y="46442"/>
                </a:cubicBezTo>
                <a:cubicBezTo>
                  <a:pt x="3429964" y="32938"/>
                  <a:pt x="3485908" y="62839"/>
                  <a:pt x="3541853" y="9274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23"/>
            <a:endParaRPr lang="zh-CN" altLang="en-US">
              <a:solidFill>
                <a:prstClr val="white"/>
              </a:solidFill>
              <a:latin typeface="Calibri"/>
              <a:ea typeface="等线" panose="020B0604020202020204" charset="-122"/>
            </a:endParaRPr>
          </a:p>
        </p:txBody>
      </p:sp>
      <p:sp>
        <p:nvSpPr>
          <p:cNvPr id="8" name="îślïḓê">
            <a:extLst>
              <a:ext uri="{FF2B5EF4-FFF2-40B4-BE49-F238E27FC236}">
                <a16:creationId xmlns="" xmlns:a16="http://schemas.microsoft.com/office/drawing/2014/main" id="{3F25D3FA-72CF-4124-8DE6-7469027AC89A}"/>
              </a:ext>
            </a:extLst>
          </p:cNvPr>
          <p:cNvSpPr/>
          <p:nvPr/>
        </p:nvSpPr>
        <p:spPr>
          <a:xfrm>
            <a:off x="476982" y="2006600"/>
            <a:ext cx="11260237" cy="1504369"/>
          </a:xfrm>
          <a:prstGeom prst="rect">
            <a:avLst/>
          </a:prstGeom>
          <a:solidFill>
            <a:schemeClr val="bg1">
              <a:alpha val="74000"/>
            </a:schemeClr>
          </a:solidFill>
          <a:ln w="57150">
            <a:solidFill>
              <a:schemeClr val="bg2">
                <a:lumMod val="25000"/>
              </a:schemeClr>
            </a:solidFill>
            <a:prstDash val="lgDash"/>
            <a:headEnd/>
            <a:tailEnd/>
          </a:ln>
        </p:spPr>
        <p:style>
          <a:lnRef idx="3">
            <a:schemeClr val="lt1"/>
          </a:lnRef>
          <a:fillRef idx="1">
            <a:schemeClr val="accent2"/>
          </a:fillRef>
          <a:effectRef idx="1">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just" defTabSz="914446"/>
            <a:r>
              <a:rPr lang="en-US" altLang="zh-CN" sz="2667" b="1" u="sng" dirty="0" err="1">
                <a:solidFill>
                  <a:schemeClr val="accent2">
                    <a:lumMod val="75000"/>
                  </a:schemeClr>
                </a:solidFill>
                <a:latin typeface="Cambria" panose="02040503050406030204" pitchFamily="18" charset="0"/>
                <a:ea typeface="Cambria" panose="02040503050406030204" pitchFamily="18" charset="0"/>
              </a:rPr>
              <a:t>Sự</a:t>
            </a:r>
            <a:r>
              <a:rPr lang="en-US" altLang="zh-CN" sz="2667" b="1" u="sng" dirty="0">
                <a:solidFill>
                  <a:schemeClr val="accent2">
                    <a:lumMod val="75000"/>
                  </a:schemeClr>
                </a:solidFill>
                <a:latin typeface="Cambria" panose="02040503050406030204" pitchFamily="18" charset="0"/>
                <a:ea typeface="Cambria" panose="02040503050406030204" pitchFamily="18" charset="0"/>
              </a:rPr>
              <a:t> </a:t>
            </a:r>
            <a:r>
              <a:rPr lang="en-US" altLang="zh-CN" sz="2667" b="1" u="sng" dirty="0" err="1">
                <a:solidFill>
                  <a:schemeClr val="accent2">
                    <a:lumMod val="75000"/>
                  </a:schemeClr>
                </a:solidFill>
                <a:latin typeface="Cambria" panose="02040503050406030204" pitchFamily="18" charset="0"/>
                <a:ea typeface="Cambria" panose="02040503050406030204" pitchFamily="18" charset="0"/>
              </a:rPr>
              <a:t>việc</a:t>
            </a:r>
            <a:r>
              <a:rPr lang="en-US" altLang="zh-CN" sz="2667" b="1" u="sng" dirty="0">
                <a:solidFill>
                  <a:schemeClr val="accent2">
                    <a:lumMod val="75000"/>
                  </a:schemeClr>
                </a:solidFill>
                <a:latin typeface="Cambria" panose="02040503050406030204" pitchFamily="18" charset="0"/>
                <a:ea typeface="Cambria" panose="02040503050406030204" pitchFamily="18" charset="0"/>
              </a:rPr>
              <a:t> </a:t>
            </a:r>
            <a:r>
              <a:rPr lang="en-US" altLang="zh-CN" sz="2667" b="1" u="sng" dirty="0" err="1">
                <a:solidFill>
                  <a:schemeClr val="accent2">
                    <a:lumMod val="75000"/>
                  </a:schemeClr>
                </a:solidFill>
                <a:latin typeface="Cambria" panose="02040503050406030204" pitchFamily="18" charset="0"/>
                <a:ea typeface="Cambria" panose="02040503050406030204" pitchFamily="18" charset="0"/>
              </a:rPr>
              <a:t>đầu</a:t>
            </a:r>
            <a:r>
              <a:rPr lang="en-US" altLang="zh-CN" sz="2667" b="1" u="sng" dirty="0">
                <a:solidFill>
                  <a:schemeClr val="accent2">
                    <a:lumMod val="75000"/>
                  </a:schemeClr>
                </a:solidFill>
                <a:latin typeface="Cambria" panose="02040503050406030204" pitchFamily="18" charset="0"/>
                <a:ea typeface="Cambria" panose="02040503050406030204" pitchFamily="18" charset="0"/>
              </a:rPr>
              <a:t> </a:t>
            </a:r>
            <a:r>
              <a:rPr lang="en-US" altLang="zh-CN" sz="2667" b="1" u="sng" dirty="0" err="1">
                <a:solidFill>
                  <a:schemeClr val="accent2">
                    <a:lumMod val="75000"/>
                  </a:schemeClr>
                </a:solidFill>
                <a:latin typeface="Cambria" panose="02040503050406030204" pitchFamily="18" charset="0"/>
                <a:ea typeface="Cambria" panose="02040503050406030204" pitchFamily="18" charset="0"/>
              </a:rPr>
              <a:t>tiên</a:t>
            </a:r>
            <a:r>
              <a:rPr lang="en-US" altLang="zh-CN" sz="2667" b="1" u="sng" dirty="0">
                <a:solidFill>
                  <a:schemeClr val="accent2">
                    <a:lumMod val="75000"/>
                  </a:schemeClr>
                </a:solidFill>
                <a:latin typeface="Cambria" panose="02040503050406030204" pitchFamily="18" charset="0"/>
                <a:ea typeface="Cambria" panose="02040503050406030204" pitchFamily="18" charset="0"/>
              </a:rPr>
              <a:t>: </a:t>
            </a:r>
            <a:r>
              <a:rPr lang="en-US" altLang="zh-CN" sz="2667" dirty="0" err="1">
                <a:solidFill>
                  <a:schemeClr val="accent2">
                    <a:lumMod val="75000"/>
                  </a:schemeClr>
                </a:solidFill>
                <a:latin typeface="Cambria" panose="02040503050406030204" pitchFamily="18" charset="0"/>
                <a:ea typeface="Cambria" panose="02040503050406030204" pitchFamily="18" charset="0"/>
              </a:rPr>
              <a:t>Màu</a:t>
            </a:r>
            <a:r>
              <a:rPr lang="en-US" altLang="zh-CN" sz="2667" dirty="0">
                <a:solidFill>
                  <a:schemeClr val="accent2">
                    <a:lumMod val="75000"/>
                  </a:schemeClr>
                </a:solidFill>
                <a:latin typeface="Cambria" panose="02040503050406030204" pitchFamily="18" charset="0"/>
                <a:ea typeface="Cambria" panose="02040503050406030204" pitchFamily="18" charset="0"/>
              </a:rPr>
              <a:t> </a:t>
            </a:r>
            <a:r>
              <a:rPr lang="en-US" altLang="zh-CN" sz="2667" dirty="0" err="1">
                <a:solidFill>
                  <a:schemeClr val="accent2">
                    <a:lumMod val="75000"/>
                  </a:schemeClr>
                </a:solidFill>
                <a:latin typeface="Cambria" panose="02040503050406030204" pitchFamily="18" charset="0"/>
                <a:ea typeface="Cambria" panose="02040503050406030204" pitchFamily="18" charset="0"/>
              </a:rPr>
              <a:t>Nước</a:t>
            </a:r>
            <a:r>
              <a:rPr lang="en-US" altLang="zh-CN" sz="2667" dirty="0">
                <a:solidFill>
                  <a:schemeClr val="accent2">
                    <a:lumMod val="75000"/>
                  </a:schemeClr>
                </a:solidFill>
                <a:latin typeface="Cambria" panose="02040503050406030204" pitchFamily="18" charset="0"/>
                <a:ea typeface="Cambria" panose="02040503050406030204" pitchFamily="18" charset="0"/>
              </a:rPr>
              <a:t> </a:t>
            </a:r>
            <a:r>
              <a:rPr lang="en-US" altLang="zh-CN" sz="2667" dirty="0" err="1">
                <a:solidFill>
                  <a:schemeClr val="accent2">
                    <a:lumMod val="75000"/>
                  </a:schemeClr>
                </a:solidFill>
                <a:latin typeface="Cambria" panose="02040503050406030204" pitchFamily="18" charset="0"/>
                <a:ea typeface="Cambria" panose="02040503050406030204" pitchFamily="18" charset="0"/>
              </a:rPr>
              <a:t>vẽ</a:t>
            </a:r>
            <a:r>
              <a:rPr lang="en-US" altLang="zh-CN" sz="2667" dirty="0">
                <a:solidFill>
                  <a:schemeClr val="accent2">
                    <a:lumMod val="75000"/>
                  </a:schemeClr>
                </a:solidFill>
                <a:latin typeface="Cambria" panose="02040503050406030204" pitchFamily="18" charset="0"/>
                <a:ea typeface="Cambria" panose="02040503050406030204" pitchFamily="18" charset="0"/>
              </a:rPr>
              <a:t> </a:t>
            </a:r>
            <a:r>
              <a:rPr lang="en-US" altLang="zh-CN" sz="2667" dirty="0" err="1">
                <a:solidFill>
                  <a:schemeClr val="accent2">
                    <a:lumMod val="75000"/>
                  </a:schemeClr>
                </a:solidFill>
                <a:latin typeface="Cambria" panose="02040503050406030204" pitchFamily="18" charset="0"/>
                <a:ea typeface="Cambria" panose="02040503050406030204" pitchFamily="18" charset="0"/>
              </a:rPr>
              <a:t>chân</a:t>
            </a:r>
            <a:r>
              <a:rPr lang="en-US" altLang="zh-CN" sz="2667" dirty="0">
                <a:solidFill>
                  <a:schemeClr val="accent2">
                    <a:lumMod val="75000"/>
                  </a:schemeClr>
                </a:solidFill>
                <a:latin typeface="Cambria" panose="02040503050406030204" pitchFamily="18" charset="0"/>
                <a:ea typeface="Cambria" panose="02040503050406030204" pitchFamily="18" charset="0"/>
              </a:rPr>
              <a:t> dung </a:t>
            </a:r>
            <a:r>
              <a:rPr lang="en-US" altLang="zh-CN" sz="2667" dirty="0" err="1">
                <a:solidFill>
                  <a:schemeClr val="accent2">
                    <a:lumMod val="75000"/>
                  </a:schemeClr>
                </a:solidFill>
                <a:latin typeface="Cambria" panose="02040503050406030204" pitchFamily="18" charset="0"/>
                <a:ea typeface="Cambria" panose="02040503050406030204" pitchFamily="18" charset="0"/>
              </a:rPr>
              <a:t>của</a:t>
            </a:r>
            <a:r>
              <a:rPr lang="en-US" altLang="zh-CN" sz="2667" dirty="0">
                <a:solidFill>
                  <a:schemeClr val="accent2">
                    <a:lumMod val="75000"/>
                  </a:schemeClr>
                </a:solidFill>
                <a:latin typeface="Cambria" panose="02040503050406030204" pitchFamily="18" charset="0"/>
                <a:ea typeface="Cambria" panose="02040503050406030204" pitchFamily="18" charset="0"/>
              </a:rPr>
              <a:t> </a:t>
            </a:r>
            <a:r>
              <a:rPr lang="en-US" altLang="zh-CN" sz="2667" dirty="0" err="1">
                <a:solidFill>
                  <a:schemeClr val="accent2">
                    <a:lumMod val="75000"/>
                  </a:schemeClr>
                </a:solidFill>
                <a:latin typeface="Cambria" panose="02040503050406030204" pitchFamily="18" charset="0"/>
                <a:ea typeface="Cambria" panose="02040503050406030204" pitchFamily="18" charset="0"/>
              </a:rPr>
              <a:t>Bông</a:t>
            </a:r>
            <a:r>
              <a:rPr lang="en-US" altLang="zh-CN" sz="2667" dirty="0">
                <a:solidFill>
                  <a:schemeClr val="accent2">
                    <a:lumMod val="75000"/>
                  </a:schemeClr>
                </a:solidFill>
                <a:latin typeface="Cambria" panose="02040503050406030204" pitchFamily="18" charset="0"/>
                <a:ea typeface="Cambria" panose="02040503050406030204" pitchFamily="18" charset="0"/>
              </a:rPr>
              <a:t> </a:t>
            </a:r>
            <a:r>
              <a:rPr lang="en-US" altLang="zh-CN" sz="2667" dirty="0" err="1">
                <a:solidFill>
                  <a:schemeClr val="accent2">
                    <a:lumMod val="75000"/>
                  </a:schemeClr>
                </a:solidFill>
                <a:latin typeface="Cambria" panose="02040503050406030204" pitchFamily="18" charset="0"/>
                <a:ea typeface="Cambria" panose="02040503050406030204" pitchFamily="18" charset="0"/>
              </a:rPr>
              <a:t>Tuyết</a:t>
            </a:r>
            <a:r>
              <a:rPr lang="en-US" altLang="zh-CN" sz="2667" dirty="0">
                <a:solidFill>
                  <a:schemeClr val="accent2">
                    <a:lumMod val="75000"/>
                  </a:schemeClr>
                </a:solidFill>
                <a:latin typeface="Cambria" panose="02040503050406030204" pitchFamily="18" charset="0"/>
                <a:ea typeface="Cambria" panose="02040503050406030204" pitchFamily="18" charset="0"/>
              </a:rPr>
              <a:t> </a:t>
            </a:r>
            <a:r>
              <a:rPr lang="en-US" altLang="zh-CN" sz="2667" dirty="0" err="1">
                <a:solidFill>
                  <a:schemeClr val="accent2">
                    <a:lumMod val="75000"/>
                  </a:schemeClr>
                </a:solidFill>
                <a:latin typeface="Cambria" panose="02040503050406030204" pitchFamily="18" charset="0"/>
                <a:ea typeface="Cambria" panose="02040503050406030204" pitchFamily="18" charset="0"/>
              </a:rPr>
              <a:t>và</a:t>
            </a:r>
            <a:r>
              <a:rPr lang="en-US" altLang="zh-CN" sz="2667" dirty="0">
                <a:solidFill>
                  <a:schemeClr val="accent2">
                    <a:lumMod val="75000"/>
                  </a:schemeClr>
                </a:solidFill>
                <a:latin typeface="Cambria" panose="02040503050406030204" pitchFamily="18" charset="0"/>
                <a:ea typeface="Cambria" panose="02040503050406030204" pitchFamily="18" charset="0"/>
              </a:rPr>
              <a:t> </a:t>
            </a:r>
            <a:r>
              <a:rPr lang="en-US" altLang="zh-CN" sz="2667" dirty="0" err="1">
                <a:solidFill>
                  <a:schemeClr val="accent2">
                    <a:lumMod val="75000"/>
                  </a:schemeClr>
                </a:solidFill>
                <a:latin typeface="Cambria" panose="02040503050406030204" pitchFamily="18" charset="0"/>
                <a:ea typeface="Cambria" panose="02040503050406030204" pitchFamily="18" charset="0"/>
              </a:rPr>
              <a:t>Mắt</a:t>
            </a:r>
            <a:r>
              <a:rPr lang="en-US" altLang="zh-CN" sz="2667" dirty="0">
                <a:solidFill>
                  <a:schemeClr val="accent2">
                    <a:lumMod val="75000"/>
                  </a:schemeClr>
                </a:solidFill>
                <a:latin typeface="Cambria" panose="02040503050406030204" pitchFamily="18" charset="0"/>
                <a:ea typeface="Cambria" panose="02040503050406030204" pitchFamily="18" charset="0"/>
              </a:rPr>
              <a:t> </a:t>
            </a:r>
            <a:r>
              <a:rPr lang="en-US" altLang="zh-CN" sz="2667" dirty="0" err="1">
                <a:solidFill>
                  <a:schemeClr val="accent2">
                    <a:lumMod val="75000"/>
                  </a:schemeClr>
                </a:solidFill>
                <a:latin typeface="Cambria" panose="02040503050406030204" pitchFamily="18" charset="0"/>
                <a:ea typeface="Cambria" panose="02040503050406030204" pitchFamily="18" charset="0"/>
              </a:rPr>
              <a:t>Xanh</a:t>
            </a:r>
            <a:r>
              <a:rPr lang="en-US" altLang="zh-CN" sz="2667" dirty="0">
                <a:solidFill>
                  <a:schemeClr val="accent2">
                    <a:lumMod val="75000"/>
                  </a:schemeClr>
                </a:solidFill>
                <a:latin typeface="Cambria" panose="02040503050406030204" pitchFamily="18" charset="0"/>
                <a:ea typeface="Cambria" panose="02040503050406030204" pitchFamily="18" charset="0"/>
              </a:rPr>
              <a:t>. </a:t>
            </a:r>
          </a:p>
          <a:p>
            <a:pPr algn="just" defTabSz="914446"/>
            <a:r>
              <a:rPr lang="en-US" altLang="zh-CN" sz="2667" dirty="0" err="1">
                <a:solidFill>
                  <a:schemeClr val="tx1">
                    <a:lumMod val="85000"/>
                    <a:lumOff val="15000"/>
                  </a:schemeClr>
                </a:solidFill>
                <a:latin typeface="Cambria" panose="02040503050406030204" pitchFamily="18" charset="0"/>
                <a:ea typeface="Cambria" panose="02040503050406030204" pitchFamily="18" charset="0"/>
              </a:rPr>
              <a:t>Ví</a:t>
            </a:r>
            <a:r>
              <a:rPr lang="en-US" altLang="zh-CN" sz="2667"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2667" dirty="0" err="1">
                <a:solidFill>
                  <a:schemeClr val="tx1">
                    <a:lumMod val="85000"/>
                    <a:lumOff val="15000"/>
                  </a:schemeClr>
                </a:solidFill>
                <a:latin typeface="Cambria" panose="02040503050406030204" pitchFamily="18" charset="0"/>
                <a:ea typeface="Cambria" panose="02040503050406030204" pitchFamily="18" charset="0"/>
              </a:rPr>
              <a:t>dụ</a:t>
            </a:r>
            <a:r>
              <a:rPr lang="en-US" altLang="zh-CN" sz="2667"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2667" dirty="0" err="1">
                <a:solidFill>
                  <a:schemeClr val="tx1">
                    <a:lumMod val="85000"/>
                    <a:lumOff val="15000"/>
                  </a:schemeClr>
                </a:solidFill>
                <a:latin typeface="Cambria" panose="02040503050406030204" pitchFamily="18" charset="0"/>
                <a:ea typeface="Cambria" panose="02040503050406030204" pitchFamily="18" charset="0"/>
              </a:rPr>
              <a:t>Bông</a:t>
            </a:r>
            <a:r>
              <a:rPr lang="en-US" altLang="zh-CN" sz="2667"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2667" dirty="0" err="1">
                <a:solidFill>
                  <a:schemeClr val="tx1">
                    <a:lumMod val="85000"/>
                    <a:lumOff val="15000"/>
                  </a:schemeClr>
                </a:solidFill>
                <a:latin typeface="Cambria" panose="02040503050406030204" pitchFamily="18" charset="0"/>
                <a:ea typeface="Cambria" panose="02040503050406030204" pitchFamily="18" charset="0"/>
              </a:rPr>
              <a:t>Tuyết</a:t>
            </a:r>
            <a:r>
              <a:rPr lang="en-US" altLang="zh-CN" sz="2667"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2667" dirty="0" err="1">
                <a:solidFill>
                  <a:schemeClr val="tx1">
                    <a:lumMod val="85000"/>
                    <a:lumOff val="15000"/>
                  </a:schemeClr>
                </a:solidFill>
                <a:latin typeface="Cambria" panose="02040503050406030204" pitchFamily="18" charset="0"/>
                <a:ea typeface="Cambria" panose="02040503050406030204" pitchFamily="18" charset="0"/>
              </a:rPr>
              <a:t>và</a:t>
            </a:r>
            <a:r>
              <a:rPr lang="en-US" altLang="zh-CN" sz="2667"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2667" dirty="0" err="1">
                <a:solidFill>
                  <a:schemeClr val="tx1">
                    <a:lumMod val="85000"/>
                    <a:lumOff val="15000"/>
                  </a:schemeClr>
                </a:solidFill>
                <a:latin typeface="Cambria" panose="02040503050406030204" pitchFamily="18" charset="0"/>
                <a:ea typeface="Cambria" panose="02040503050406030204" pitchFamily="18" charset="0"/>
              </a:rPr>
              <a:t>Mắt</a:t>
            </a:r>
            <a:r>
              <a:rPr lang="en-US" altLang="zh-CN" sz="2667"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2667" dirty="0" err="1">
                <a:solidFill>
                  <a:schemeClr val="tx1">
                    <a:lumMod val="85000"/>
                    <a:lumOff val="15000"/>
                  </a:schemeClr>
                </a:solidFill>
                <a:latin typeface="Cambria" panose="02040503050406030204" pitchFamily="18" charset="0"/>
                <a:ea typeface="Cambria" panose="02040503050406030204" pitchFamily="18" charset="0"/>
              </a:rPr>
              <a:t>Xanh</a:t>
            </a:r>
            <a:r>
              <a:rPr lang="en-US" altLang="zh-CN" sz="2667"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2667" dirty="0" err="1">
                <a:solidFill>
                  <a:schemeClr val="tx1">
                    <a:lumMod val="85000"/>
                    <a:lumOff val="15000"/>
                  </a:schemeClr>
                </a:solidFill>
                <a:latin typeface="Cambria" panose="02040503050406030204" pitchFamily="18" charset="0"/>
                <a:ea typeface="Cambria" panose="02040503050406030204" pitchFamily="18" charset="0"/>
              </a:rPr>
              <a:t>được</a:t>
            </a:r>
            <a:r>
              <a:rPr lang="en-US" altLang="zh-CN" sz="2667"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2667" dirty="0" err="1">
                <a:solidFill>
                  <a:schemeClr val="tx1">
                    <a:lumMod val="85000"/>
                    <a:lumOff val="15000"/>
                  </a:schemeClr>
                </a:solidFill>
                <a:latin typeface="Cambria" panose="02040503050406030204" pitchFamily="18" charset="0"/>
                <a:ea typeface="Cambria" panose="02040503050406030204" pitchFamily="18" charset="0"/>
              </a:rPr>
              <a:t>Màu</a:t>
            </a:r>
            <a:r>
              <a:rPr lang="en-US" altLang="zh-CN" sz="2667"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2667" dirty="0" err="1">
                <a:solidFill>
                  <a:schemeClr val="tx1">
                    <a:lumMod val="85000"/>
                    <a:lumOff val="15000"/>
                  </a:schemeClr>
                </a:solidFill>
                <a:latin typeface="Cambria" panose="02040503050406030204" pitchFamily="18" charset="0"/>
                <a:ea typeface="Cambria" panose="02040503050406030204" pitchFamily="18" charset="0"/>
              </a:rPr>
              <a:t>Nước</a:t>
            </a:r>
            <a:r>
              <a:rPr lang="en-US" altLang="zh-CN" sz="2667"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2667" dirty="0" err="1">
                <a:solidFill>
                  <a:schemeClr val="tx1">
                    <a:lumMod val="85000"/>
                    <a:lumOff val="15000"/>
                  </a:schemeClr>
                </a:solidFill>
                <a:latin typeface="Cambria" panose="02040503050406030204" pitchFamily="18" charset="0"/>
                <a:ea typeface="Cambria" panose="02040503050406030204" pitchFamily="18" charset="0"/>
              </a:rPr>
              <a:t>vẽ</a:t>
            </a:r>
            <a:r>
              <a:rPr lang="en-US" altLang="zh-CN" sz="2667"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2667" dirty="0" err="1">
                <a:solidFill>
                  <a:schemeClr val="tx1">
                    <a:lumMod val="85000"/>
                    <a:lumOff val="15000"/>
                  </a:schemeClr>
                </a:solidFill>
                <a:latin typeface="Cambria" panose="02040503050406030204" pitchFamily="18" charset="0"/>
                <a:ea typeface="Cambria" panose="02040503050406030204" pitchFamily="18" charset="0"/>
              </a:rPr>
              <a:t>chân</a:t>
            </a:r>
            <a:r>
              <a:rPr lang="en-US" altLang="zh-CN" sz="2667" dirty="0">
                <a:solidFill>
                  <a:schemeClr val="tx1">
                    <a:lumMod val="85000"/>
                    <a:lumOff val="15000"/>
                  </a:schemeClr>
                </a:solidFill>
                <a:latin typeface="Cambria" panose="02040503050406030204" pitchFamily="18" charset="0"/>
                <a:ea typeface="Cambria" panose="02040503050406030204" pitchFamily="18" charset="0"/>
              </a:rPr>
              <a:t> dung </a:t>
            </a:r>
            <a:r>
              <a:rPr lang="en-US" altLang="zh-CN" sz="2667" dirty="0" err="1">
                <a:solidFill>
                  <a:schemeClr val="tx1">
                    <a:lumMod val="85000"/>
                    <a:lumOff val="15000"/>
                  </a:schemeClr>
                </a:solidFill>
                <a:latin typeface="Cambria" panose="02040503050406030204" pitchFamily="18" charset="0"/>
                <a:ea typeface="Cambria" panose="02040503050406030204" pitchFamily="18" charset="0"/>
              </a:rPr>
              <a:t>rất</a:t>
            </a:r>
            <a:r>
              <a:rPr lang="en-US" altLang="zh-CN" sz="2667"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2667" dirty="0" err="1">
                <a:solidFill>
                  <a:schemeClr val="tx1">
                    <a:lumMod val="85000"/>
                    <a:lumOff val="15000"/>
                  </a:schemeClr>
                </a:solidFill>
                <a:latin typeface="Cambria" panose="02040503050406030204" pitchFamily="18" charset="0"/>
                <a:ea typeface="Cambria" panose="02040503050406030204" pitchFamily="18" charset="0"/>
              </a:rPr>
              <a:t>xinh</a:t>
            </a:r>
            <a:r>
              <a:rPr lang="en-US" altLang="zh-CN" sz="2667"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2667" dirty="0" err="1">
                <a:solidFill>
                  <a:schemeClr val="tx1">
                    <a:lumMod val="85000"/>
                    <a:lumOff val="15000"/>
                  </a:schemeClr>
                </a:solidFill>
                <a:latin typeface="Cambria" panose="02040503050406030204" pitchFamily="18" charset="0"/>
                <a:ea typeface="Cambria" panose="02040503050406030204" pitchFamily="18" charset="0"/>
              </a:rPr>
              <a:t>đẹp</a:t>
            </a:r>
            <a:r>
              <a:rPr lang="en-US" altLang="zh-CN" sz="2667"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2667" dirty="0" err="1">
                <a:solidFill>
                  <a:schemeClr val="tx1">
                    <a:lumMod val="85000"/>
                    <a:lumOff val="15000"/>
                  </a:schemeClr>
                </a:solidFill>
                <a:latin typeface="Cambria" panose="02040503050406030204" pitchFamily="18" charset="0"/>
                <a:ea typeface="Cambria" panose="02040503050406030204" pitchFamily="18" charset="0"/>
              </a:rPr>
              <a:t>và</a:t>
            </a:r>
            <a:r>
              <a:rPr lang="en-US" altLang="zh-CN" sz="2667"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2667" dirty="0" err="1">
                <a:solidFill>
                  <a:schemeClr val="tx1">
                    <a:lumMod val="85000"/>
                    <a:lumOff val="15000"/>
                  </a:schemeClr>
                </a:solidFill>
                <a:latin typeface="Cambria" panose="02040503050406030204" pitchFamily="18" charset="0"/>
                <a:ea typeface="Cambria" panose="02040503050406030204" pitchFamily="18" charset="0"/>
              </a:rPr>
              <a:t>chân</a:t>
            </a:r>
            <a:r>
              <a:rPr lang="en-US" altLang="zh-CN" sz="2667"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2667" dirty="0" err="1">
                <a:solidFill>
                  <a:schemeClr val="tx1">
                    <a:lumMod val="85000"/>
                    <a:lumOff val="15000"/>
                  </a:schemeClr>
                </a:solidFill>
                <a:latin typeface="Cambria" panose="02040503050406030204" pitchFamily="18" charset="0"/>
                <a:ea typeface="Cambria" panose="02040503050406030204" pitchFamily="18" charset="0"/>
              </a:rPr>
              <a:t>thực</a:t>
            </a:r>
            <a:r>
              <a:rPr lang="en-US" altLang="zh-CN" sz="2667" dirty="0">
                <a:solidFill>
                  <a:schemeClr val="tx1">
                    <a:lumMod val="85000"/>
                    <a:lumOff val="15000"/>
                  </a:schemeClr>
                </a:solidFill>
                <a:latin typeface="Cambria" panose="02040503050406030204" pitchFamily="18" charset="0"/>
                <a:ea typeface="Cambria" panose="02040503050406030204" pitchFamily="18" charset="0"/>
              </a:rPr>
              <a:t>.</a:t>
            </a:r>
            <a:endParaRPr lang="zh-CN" altLang="en-US" sz="2667" dirty="0">
              <a:solidFill>
                <a:schemeClr val="tx1">
                  <a:lumMod val="85000"/>
                  <a:lumOff val="15000"/>
                </a:schemeClr>
              </a:solidFill>
              <a:latin typeface="Cambria" panose="02040503050406030204" pitchFamily="18" charset="0"/>
              <a:ea typeface="仓耳玄三M W05" panose="02020400000000000000" pitchFamily="18" charset="-122"/>
            </a:endParaRPr>
          </a:p>
        </p:txBody>
      </p:sp>
      <p:sp>
        <p:nvSpPr>
          <p:cNvPr id="9" name="îślïḓê">
            <a:extLst>
              <a:ext uri="{FF2B5EF4-FFF2-40B4-BE49-F238E27FC236}">
                <a16:creationId xmlns="" xmlns:a16="http://schemas.microsoft.com/office/drawing/2014/main" id="{457E4182-81B9-488F-ACFA-50974B1B9894}"/>
              </a:ext>
            </a:extLst>
          </p:cNvPr>
          <p:cNvSpPr/>
          <p:nvPr/>
        </p:nvSpPr>
        <p:spPr>
          <a:xfrm>
            <a:off x="476982" y="3962061"/>
            <a:ext cx="11260237" cy="504279"/>
          </a:xfrm>
          <a:prstGeom prst="rect">
            <a:avLst/>
          </a:prstGeom>
          <a:solidFill>
            <a:schemeClr val="bg1">
              <a:alpha val="74000"/>
            </a:schemeClr>
          </a:solidFill>
          <a:ln w="57150">
            <a:solidFill>
              <a:schemeClr val="bg2">
                <a:lumMod val="25000"/>
              </a:schemeClr>
            </a:solidFill>
            <a:prstDash val="lgDash"/>
            <a:headEnd/>
            <a:tailEnd/>
          </a:ln>
        </p:spPr>
        <p:style>
          <a:lnRef idx="3">
            <a:schemeClr val="lt1"/>
          </a:lnRef>
          <a:fillRef idx="1">
            <a:schemeClr val="accent2"/>
          </a:fillRef>
          <a:effectRef idx="1">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just" defTabSz="914446"/>
            <a:r>
              <a:rPr lang="en-US" altLang="zh-CN" sz="2667" b="1" u="sng" dirty="0" err="1">
                <a:solidFill>
                  <a:schemeClr val="accent2">
                    <a:lumMod val="75000"/>
                  </a:schemeClr>
                </a:solidFill>
                <a:latin typeface="Cambria" panose="02040503050406030204" pitchFamily="18" charset="0"/>
                <a:ea typeface="Cambria" panose="02040503050406030204" pitchFamily="18" charset="0"/>
              </a:rPr>
              <a:t>Sự</a:t>
            </a:r>
            <a:r>
              <a:rPr lang="en-US" altLang="zh-CN" sz="2667" b="1" u="sng" dirty="0">
                <a:solidFill>
                  <a:schemeClr val="accent2">
                    <a:lumMod val="75000"/>
                  </a:schemeClr>
                </a:solidFill>
                <a:latin typeface="Cambria" panose="02040503050406030204" pitchFamily="18" charset="0"/>
                <a:ea typeface="Cambria" panose="02040503050406030204" pitchFamily="18" charset="0"/>
              </a:rPr>
              <a:t> </a:t>
            </a:r>
            <a:r>
              <a:rPr lang="en-US" altLang="zh-CN" sz="2667" b="1" u="sng" dirty="0" err="1">
                <a:solidFill>
                  <a:schemeClr val="accent2">
                    <a:lumMod val="75000"/>
                  </a:schemeClr>
                </a:solidFill>
                <a:latin typeface="Cambria" panose="02040503050406030204" pitchFamily="18" charset="0"/>
                <a:ea typeface="Cambria" panose="02040503050406030204" pitchFamily="18" charset="0"/>
              </a:rPr>
              <a:t>việc</a:t>
            </a:r>
            <a:r>
              <a:rPr lang="en-US" altLang="zh-CN" sz="2667" b="1" u="sng" dirty="0">
                <a:solidFill>
                  <a:schemeClr val="accent2">
                    <a:lumMod val="75000"/>
                  </a:schemeClr>
                </a:solidFill>
                <a:latin typeface="Cambria" panose="02040503050406030204" pitchFamily="18" charset="0"/>
                <a:ea typeface="Cambria" panose="02040503050406030204" pitchFamily="18" charset="0"/>
              </a:rPr>
              <a:t> </a:t>
            </a:r>
            <a:r>
              <a:rPr lang="en-US" altLang="zh-CN" sz="2667" b="1" u="sng" dirty="0" err="1">
                <a:solidFill>
                  <a:schemeClr val="accent2">
                    <a:lumMod val="75000"/>
                  </a:schemeClr>
                </a:solidFill>
                <a:latin typeface="Cambria" panose="02040503050406030204" pitchFamily="18" charset="0"/>
                <a:ea typeface="Cambria" panose="02040503050406030204" pitchFamily="18" charset="0"/>
              </a:rPr>
              <a:t>tiếp</a:t>
            </a:r>
            <a:r>
              <a:rPr lang="en-US" altLang="zh-CN" sz="2667" b="1" u="sng" dirty="0">
                <a:solidFill>
                  <a:schemeClr val="accent2">
                    <a:lumMod val="75000"/>
                  </a:schemeClr>
                </a:solidFill>
                <a:latin typeface="Cambria" panose="02040503050406030204" pitchFamily="18" charset="0"/>
                <a:ea typeface="Cambria" panose="02040503050406030204" pitchFamily="18" charset="0"/>
              </a:rPr>
              <a:t> </a:t>
            </a:r>
            <a:r>
              <a:rPr lang="en-US" altLang="zh-CN" sz="2667" b="1" u="sng" dirty="0" err="1">
                <a:solidFill>
                  <a:schemeClr val="accent2">
                    <a:lumMod val="75000"/>
                  </a:schemeClr>
                </a:solidFill>
                <a:latin typeface="Cambria" panose="02040503050406030204" pitchFamily="18" charset="0"/>
                <a:ea typeface="Cambria" panose="02040503050406030204" pitchFamily="18" charset="0"/>
              </a:rPr>
              <a:t>theo</a:t>
            </a:r>
            <a:r>
              <a:rPr lang="en-US" altLang="zh-CN" sz="2667" b="1" u="sng" dirty="0">
                <a:solidFill>
                  <a:schemeClr val="accent2">
                    <a:lumMod val="75000"/>
                  </a:schemeClr>
                </a:solidFill>
                <a:latin typeface="Cambria" panose="02040503050406030204" pitchFamily="18" charset="0"/>
                <a:ea typeface="Cambria" panose="02040503050406030204" pitchFamily="18" charset="0"/>
              </a:rPr>
              <a:t>: </a:t>
            </a:r>
            <a:r>
              <a:rPr lang="en-US" altLang="zh-CN" sz="2667" dirty="0" err="1">
                <a:solidFill>
                  <a:schemeClr val="accent2">
                    <a:lumMod val="75000"/>
                  </a:schemeClr>
                </a:solidFill>
                <a:latin typeface="Cambria" panose="02040503050406030204" pitchFamily="18" charset="0"/>
                <a:ea typeface="Cambria" panose="02040503050406030204" pitchFamily="18" charset="0"/>
              </a:rPr>
              <a:t>Màu</a:t>
            </a:r>
            <a:r>
              <a:rPr lang="en-US" altLang="zh-CN" sz="2667" dirty="0">
                <a:solidFill>
                  <a:schemeClr val="accent2">
                    <a:lumMod val="75000"/>
                  </a:schemeClr>
                </a:solidFill>
                <a:latin typeface="Cambria" panose="02040503050406030204" pitchFamily="18" charset="0"/>
                <a:ea typeface="Cambria" panose="02040503050406030204" pitchFamily="18" charset="0"/>
              </a:rPr>
              <a:t> </a:t>
            </a:r>
            <a:r>
              <a:rPr lang="en-US" altLang="zh-CN" sz="2667" dirty="0" err="1">
                <a:solidFill>
                  <a:schemeClr val="accent2">
                    <a:lumMod val="75000"/>
                  </a:schemeClr>
                </a:solidFill>
                <a:latin typeface="Cambria" panose="02040503050406030204" pitchFamily="18" charset="0"/>
                <a:ea typeface="Cambria" panose="02040503050406030204" pitchFamily="18" charset="0"/>
              </a:rPr>
              <a:t>Nước</a:t>
            </a:r>
            <a:r>
              <a:rPr lang="en-US" altLang="zh-CN" sz="2667" dirty="0">
                <a:solidFill>
                  <a:schemeClr val="accent2">
                    <a:lumMod val="75000"/>
                  </a:schemeClr>
                </a:solidFill>
                <a:latin typeface="Cambria" panose="02040503050406030204" pitchFamily="18" charset="0"/>
                <a:ea typeface="Cambria" panose="02040503050406030204" pitchFamily="18" charset="0"/>
              </a:rPr>
              <a:t> </a:t>
            </a:r>
            <a:r>
              <a:rPr lang="en-US" altLang="zh-CN" sz="2667" dirty="0" err="1">
                <a:solidFill>
                  <a:schemeClr val="accent2">
                    <a:lumMod val="75000"/>
                  </a:schemeClr>
                </a:solidFill>
                <a:latin typeface="Cambria" panose="02040503050406030204" pitchFamily="18" charset="0"/>
                <a:ea typeface="Cambria" panose="02040503050406030204" pitchFamily="18" charset="0"/>
              </a:rPr>
              <a:t>vẽ</a:t>
            </a:r>
            <a:r>
              <a:rPr lang="en-US" altLang="zh-CN" sz="2667" dirty="0">
                <a:solidFill>
                  <a:schemeClr val="accent2">
                    <a:lumMod val="75000"/>
                  </a:schemeClr>
                </a:solidFill>
                <a:latin typeface="Cambria" panose="02040503050406030204" pitchFamily="18" charset="0"/>
                <a:ea typeface="Cambria" panose="02040503050406030204" pitchFamily="18" charset="0"/>
              </a:rPr>
              <a:t> </a:t>
            </a:r>
            <a:r>
              <a:rPr lang="en-US" altLang="zh-CN" sz="2667" dirty="0" err="1">
                <a:solidFill>
                  <a:schemeClr val="accent2">
                    <a:lumMod val="75000"/>
                  </a:schemeClr>
                </a:solidFill>
                <a:latin typeface="Cambria" panose="02040503050406030204" pitchFamily="18" charset="0"/>
                <a:ea typeface="Cambria" panose="02040503050406030204" pitchFamily="18" charset="0"/>
              </a:rPr>
              <a:t>chân</a:t>
            </a:r>
            <a:r>
              <a:rPr lang="en-US" altLang="zh-CN" sz="2667" dirty="0">
                <a:solidFill>
                  <a:schemeClr val="accent2">
                    <a:lumMod val="75000"/>
                  </a:schemeClr>
                </a:solidFill>
                <a:latin typeface="Cambria" panose="02040503050406030204" pitchFamily="18" charset="0"/>
                <a:ea typeface="Cambria" panose="02040503050406030204" pitchFamily="18" charset="0"/>
              </a:rPr>
              <a:t> dung </a:t>
            </a:r>
            <a:r>
              <a:rPr lang="en-US" altLang="zh-CN" sz="2667" dirty="0" err="1">
                <a:solidFill>
                  <a:schemeClr val="accent2">
                    <a:lumMod val="75000"/>
                  </a:schemeClr>
                </a:solidFill>
                <a:latin typeface="Cambria" panose="02040503050406030204" pitchFamily="18" charset="0"/>
                <a:ea typeface="Cambria" panose="02040503050406030204" pitchFamily="18" charset="0"/>
              </a:rPr>
              <a:t>cho</a:t>
            </a:r>
            <a:r>
              <a:rPr lang="en-US" altLang="zh-CN" sz="2667" dirty="0">
                <a:solidFill>
                  <a:schemeClr val="accent2">
                    <a:lumMod val="75000"/>
                  </a:schemeClr>
                </a:solidFill>
                <a:latin typeface="Cambria" panose="02040503050406030204" pitchFamily="18" charset="0"/>
                <a:ea typeface="Cambria" panose="02040503050406030204" pitchFamily="18" charset="0"/>
              </a:rPr>
              <a:t> </a:t>
            </a:r>
            <a:r>
              <a:rPr lang="en-US" altLang="zh-CN" sz="2667" dirty="0" err="1">
                <a:solidFill>
                  <a:schemeClr val="accent2">
                    <a:lumMod val="75000"/>
                  </a:schemeClr>
                </a:solidFill>
                <a:latin typeface="Cambria" panose="02040503050406030204" pitchFamily="18" charset="0"/>
                <a:ea typeface="Cambria" panose="02040503050406030204" pitchFamily="18" charset="0"/>
              </a:rPr>
              <a:t>Hoa</a:t>
            </a:r>
            <a:r>
              <a:rPr lang="en-US" altLang="zh-CN" sz="2667" dirty="0">
                <a:solidFill>
                  <a:schemeClr val="accent2">
                    <a:lumMod val="75000"/>
                  </a:schemeClr>
                </a:solidFill>
                <a:latin typeface="Cambria" panose="02040503050406030204" pitchFamily="18" charset="0"/>
                <a:ea typeface="Cambria" panose="02040503050406030204" pitchFamily="18" charset="0"/>
              </a:rPr>
              <a:t> </a:t>
            </a:r>
            <a:r>
              <a:rPr lang="en-US" altLang="zh-CN" sz="2667" dirty="0" err="1">
                <a:solidFill>
                  <a:schemeClr val="accent2">
                    <a:lumMod val="75000"/>
                  </a:schemeClr>
                </a:solidFill>
                <a:latin typeface="Cambria" panose="02040503050406030204" pitchFamily="18" charset="0"/>
                <a:ea typeface="Cambria" panose="02040503050406030204" pitchFamily="18" charset="0"/>
              </a:rPr>
              <a:t>Nhỏ</a:t>
            </a:r>
            <a:r>
              <a:rPr lang="en-US" altLang="zh-CN" sz="2667" dirty="0">
                <a:solidFill>
                  <a:schemeClr val="accent2">
                    <a:lumMod val="75000"/>
                  </a:schemeClr>
                </a:solidFill>
                <a:latin typeface="Cambria" panose="02040503050406030204" pitchFamily="18" charset="0"/>
                <a:ea typeface="Cambria" panose="02040503050406030204" pitchFamily="18" charset="0"/>
              </a:rPr>
              <a:t> </a:t>
            </a:r>
            <a:r>
              <a:rPr lang="en-US" altLang="zh-CN" sz="2667" dirty="0" err="1">
                <a:solidFill>
                  <a:schemeClr val="accent2">
                    <a:lumMod val="75000"/>
                  </a:schemeClr>
                </a:solidFill>
                <a:latin typeface="Cambria" panose="02040503050406030204" pitchFamily="18" charset="0"/>
                <a:ea typeface="Cambria" panose="02040503050406030204" pitchFamily="18" charset="0"/>
              </a:rPr>
              <a:t>và</a:t>
            </a:r>
            <a:r>
              <a:rPr lang="en-US" altLang="zh-CN" sz="2667" dirty="0">
                <a:solidFill>
                  <a:schemeClr val="accent2">
                    <a:lumMod val="75000"/>
                  </a:schemeClr>
                </a:solidFill>
                <a:latin typeface="Cambria" panose="02040503050406030204" pitchFamily="18" charset="0"/>
                <a:ea typeface="Cambria" panose="02040503050406030204" pitchFamily="18" charset="0"/>
              </a:rPr>
              <a:t> </a:t>
            </a:r>
            <a:r>
              <a:rPr lang="en-US" altLang="zh-CN" sz="2667" dirty="0" err="1">
                <a:solidFill>
                  <a:schemeClr val="accent2">
                    <a:lumMod val="75000"/>
                  </a:schemeClr>
                </a:solidFill>
                <a:latin typeface="Cambria" panose="02040503050406030204" pitchFamily="18" charset="0"/>
                <a:ea typeface="Cambria" panose="02040503050406030204" pitchFamily="18" charset="0"/>
              </a:rPr>
              <a:t>các</a:t>
            </a:r>
            <a:r>
              <a:rPr lang="en-US" altLang="zh-CN" sz="2667" dirty="0">
                <a:solidFill>
                  <a:schemeClr val="accent2">
                    <a:lumMod val="75000"/>
                  </a:schemeClr>
                </a:solidFill>
                <a:latin typeface="Cambria" panose="02040503050406030204" pitchFamily="18" charset="0"/>
                <a:ea typeface="Cambria" panose="02040503050406030204" pitchFamily="18" charset="0"/>
              </a:rPr>
              <a:t> </a:t>
            </a:r>
            <a:r>
              <a:rPr lang="en-US" altLang="zh-CN" sz="2667" dirty="0" err="1">
                <a:solidFill>
                  <a:schemeClr val="accent2">
                    <a:lumMod val="75000"/>
                  </a:schemeClr>
                </a:solidFill>
                <a:latin typeface="Cambria" panose="02040503050406030204" pitchFamily="18" charset="0"/>
                <a:ea typeface="Cambria" panose="02040503050406030204" pitchFamily="18" charset="0"/>
              </a:rPr>
              <a:t>cô</a:t>
            </a:r>
            <a:r>
              <a:rPr lang="en-US" altLang="zh-CN" sz="2667" dirty="0">
                <a:solidFill>
                  <a:schemeClr val="accent2">
                    <a:lumMod val="75000"/>
                  </a:schemeClr>
                </a:solidFill>
                <a:latin typeface="Cambria" panose="02040503050406030204" pitchFamily="18" charset="0"/>
                <a:ea typeface="Cambria" panose="02040503050406030204" pitchFamily="18" charset="0"/>
              </a:rPr>
              <a:t> </a:t>
            </a:r>
            <a:r>
              <a:rPr lang="en-US" altLang="zh-CN" sz="2667" dirty="0" err="1">
                <a:solidFill>
                  <a:schemeClr val="accent2">
                    <a:lumMod val="75000"/>
                  </a:schemeClr>
                </a:solidFill>
                <a:latin typeface="Cambria" panose="02040503050406030204" pitchFamily="18" charset="0"/>
                <a:ea typeface="Cambria" panose="02040503050406030204" pitchFamily="18" charset="0"/>
              </a:rPr>
              <a:t>bé</a:t>
            </a:r>
            <a:r>
              <a:rPr lang="en-US" altLang="zh-CN" sz="2667" dirty="0">
                <a:solidFill>
                  <a:schemeClr val="accent2">
                    <a:lumMod val="75000"/>
                  </a:schemeClr>
                </a:solidFill>
                <a:latin typeface="Cambria" panose="02040503050406030204" pitchFamily="18" charset="0"/>
                <a:ea typeface="Cambria" panose="02040503050406030204" pitchFamily="18" charset="0"/>
              </a:rPr>
              <a:t> </a:t>
            </a:r>
            <a:r>
              <a:rPr lang="en-US" altLang="zh-CN" sz="2667" dirty="0" err="1">
                <a:solidFill>
                  <a:schemeClr val="accent2">
                    <a:lumMod val="75000"/>
                  </a:schemeClr>
                </a:solidFill>
                <a:latin typeface="Cambria" panose="02040503050406030204" pitchFamily="18" charset="0"/>
                <a:ea typeface="Cambria" panose="02040503050406030204" pitchFamily="18" charset="0"/>
              </a:rPr>
              <a:t>khác</a:t>
            </a:r>
            <a:r>
              <a:rPr lang="en-US" altLang="zh-CN" sz="2667" dirty="0">
                <a:solidFill>
                  <a:schemeClr val="accent2">
                    <a:lumMod val="75000"/>
                  </a:schemeClr>
                </a:solidFill>
                <a:latin typeface="Cambria" panose="02040503050406030204" pitchFamily="18" charset="0"/>
                <a:ea typeface="Cambria" panose="02040503050406030204" pitchFamily="18" charset="0"/>
              </a:rPr>
              <a:t>.</a:t>
            </a:r>
            <a:endParaRPr lang="zh-CN" altLang="en-US" sz="2667" dirty="0">
              <a:solidFill>
                <a:schemeClr val="accent2">
                  <a:lumMod val="75000"/>
                </a:schemeClr>
              </a:solidFill>
              <a:latin typeface="Cambria" panose="02040503050406030204" pitchFamily="18" charset="0"/>
              <a:ea typeface="仓耳玄三M W05" panose="02020400000000000000" pitchFamily="18" charset="-122"/>
            </a:endParaRPr>
          </a:p>
        </p:txBody>
      </p:sp>
      <p:sp>
        <p:nvSpPr>
          <p:cNvPr id="10" name="îślïḓê">
            <a:extLst>
              <a:ext uri="{FF2B5EF4-FFF2-40B4-BE49-F238E27FC236}">
                <a16:creationId xmlns="" xmlns:a16="http://schemas.microsoft.com/office/drawing/2014/main" id="{457E4182-81B9-488F-ACFA-50974B1B9894}"/>
              </a:ext>
            </a:extLst>
          </p:cNvPr>
          <p:cNvSpPr/>
          <p:nvPr/>
        </p:nvSpPr>
        <p:spPr>
          <a:xfrm>
            <a:off x="474563" y="4917430"/>
            <a:ext cx="11260237" cy="970599"/>
          </a:xfrm>
          <a:prstGeom prst="rect">
            <a:avLst/>
          </a:prstGeom>
          <a:solidFill>
            <a:schemeClr val="bg1">
              <a:alpha val="74000"/>
            </a:schemeClr>
          </a:solidFill>
          <a:ln w="57150">
            <a:solidFill>
              <a:schemeClr val="bg2">
                <a:lumMod val="25000"/>
              </a:schemeClr>
            </a:solidFill>
            <a:prstDash val="lgDash"/>
            <a:headEnd/>
            <a:tailEnd/>
          </a:ln>
        </p:spPr>
        <p:style>
          <a:lnRef idx="3">
            <a:schemeClr val="lt1"/>
          </a:lnRef>
          <a:fillRef idx="1">
            <a:schemeClr val="accent2"/>
          </a:fillRef>
          <a:effectRef idx="1">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just" defTabSz="914446"/>
            <a:r>
              <a:rPr lang="en-US" altLang="zh-CN" sz="2667" b="1" u="sng" dirty="0" err="1">
                <a:solidFill>
                  <a:schemeClr val="accent2">
                    <a:lumMod val="75000"/>
                  </a:schemeClr>
                </a:solidFill>
                <a:latin typeface="Cambria" panose="02040503050406030204" pitchFamily="18" charset="0"/>
                <a:ea typeface="Cambria" panose="02040503050406030204" pitchFamily="18" charset="0"/>
              </a:rPr>
              <a:t>Sự</a:t>
            </a:r>
            <a:r>
              <a:rPr lang="en-US" altLang="zh-CN" sz="2667" b="1" u="sng" dirty="0">
                <a:solidFill>
                  <a:schemeClr val="accent2">
                    <a:lumMod val="75000"/>
                  </a:schemeClr>
                </a:solidFill>
                <a:latin typeface="Cambria" panose="02040503050406030204" pitchFamily="18" charset="0"/>
                <a:ea typeface="Cambria" panose="02040503050406030204" pitchFamily="18" charset="0"/>
              </a:rPr>
              <a:t> </a:t>
            </a:r>
            <a:r>
              <a:rPr lang="en-US" altLang="zh-CN" sz="2667" b="1" u="sng" dirty="0" err="1">
                <a:solidFill>
                  <a:schemeClr val="accent2">
                    <a:lumMod val="75000"/>
                  </a:schemeClr>
                </a:solidFill>
                <a:latin typeface="Cambria" panose="02040503050406030204" pitchFamily="18" charset="0"/>
                <a:ea typeface="Cambria" panose="02040503050406030204" pitchFamily="18" charset="0"/>
              </a:rPr>
              <a:t>việc</a:t>
            </a:r>
            <a:r>
              <a:rPr lang="en-US" altLang="zh-CN" sz="2667" b="1" u="sng" dirty="0">
                <a:solidFill>
                  <a:schemeClr val="accent2">
                    <a:lumMod val="75000"/>
                  </a:schemeClr>
                </a:solidFill>
                <a:latin typeface="Cambria" panose="02040503050406030204" pitchFamily="18" charset="0"/>
                <a:ea typeface="Cambria" panose="02040503050406030204" pitchFamily="18" charset="0"/>
              </a:rPr>
              <a:t> </a:t>
            </a:r>
            <a:r>
              <a:rPr lang="en-US" altLang="zh-CN" sz="2667" b="1" u="sng" dirty="0" err="1">
                <a:solidFill>
                  <a:schemeClr val="accent2">
                    <a:lumMod val="75000"/>
                  </a:schemeClr>
                </a:solidFill>
                <a:latin typeface="Cambria" panose="02040503050406030204" pitchFamily="18" charset="0"/>
                <a:ea typeface="Cambria" panose="02040503050406030204" pitchFamily="18" charset="0"/>
              </a:rPr>
              <a:t>cuối</a:t>
            </a:r>
            <a:r>
              <a:rPr lang="en-US" altLang="zh-CN" sz="2667" b="1" u="sng" dirty="0">
                <a:solidFill>
                  <a:schemeClr val="accent2">
                    <a:lumMod val="75000"/>
                  </a:schemeClr>
                </a:solidFill>
                <a:latin typeface="Cambria" panose="02040503050406030204" pitchFamily="18" charset="0"/>
                <a:ea typeface="Cambria" panose="02040503050406030204" pitchFamily="18" charset="0"/>
              </a:rPr>
              <a:t> </a:t>
            </a:r>
            <a:r>
              <a:rPr lang="en-US" altLang="zh-CN" sz="2667" b="1" u="sng" dirty="0" err="1">
                <a:solidFill>
                  <a:schemeClr val="accent2">
                    <a:lumMod val="75000"/>
                  </a:schemeClr>
                </a:solidFill>
                <a:latin typeface="Cambria" panose="02040503050406030204" pitchFamily="18" charset="0"/>
                <a:ea typeface="Cambria" panose="02040503050406030204" pitchFamily="18" charset="0"/>
              </a:rPr>
              <a:t>cùng</a:t>
            </a:r>
            <a:r>
              <a:rPr lang="en-US" altLang="zh-CN" sz="2667" b="1" u="sng" dirty="0">
                <a:solidFill>
                  <a:schemeClr val="accent2">
                    <a:lumMod val="75000"/>
                  </a:schemeClr>
                </a:solidFill>
                <a:latin typeface="Cambria" panose="02040503050406030204" pitchFamily="18" charset="0"/>
                <a:ea typeface="Cambria" panose="02040503050406030204" pitchFamily="18" charset="0"/>
              </a:rPr>
              <a:t>: </a:t>
            </a:r>
            <a:r>
              <a:rPr lang="en-US" altLang="zh-CN" sz="2667" dirty="0" err="1">
                <a:solidFill>
                  <a:schemeClr val="accent2">
                    <a:lumMod val="75000"/>
                  </a:schemeClr>
                </a:solidFill>
                <a:latin typeface="Cambria" panose="02040503050406030204" pitchFamily="18" charset="0"/>
                <a:ea typeface="Cambria" panose="02040503050406030204" pitchFamily="18" charset="0"/>
              </a:rPr>
              <a:t>Các</a:t>
            </a:r>
            <a:r>
              <a:rPr lang="en-US" altLang="zh-CN" sz="2667" dirty="0">
                <a:solidFill>
                  <a:schemeClr val="accent2">
                    <a:lumMod val="75000"/>
                  </a:schemeClr>
                </a:solidFill>
                <a:latin typeface="Cambria" panose="02040503050406030204" pitchFamily="18" charset="0"/>
                <a:ea typeface="Cambria" panose="02040503050406030204" pitchFamily="18" charset="0"/>
              </a:rPr>
              <a:t> </a:t>
            </a:r>
            <a:r>
              <a:rPr lang="en-US" altLang="zh-CN" sz="2667" dirty="0" err="1">
                <a:solidFill>
                  <a:schemeClr val="accent2">
                    <a:lumMod val="75000"/>
                  </a:schemeClr>
                </a:solidFill>
                <a:latin typeface="Cambria" panose="02040503050406030204" pitchFamily="18" charset="0"/>
                <a:ea typeface="Cambria" panose="02040503050406030204" pitchFamily="18" charset="0"/>
              </a:rPr>
              <a:t>cô</a:t>
            </a:r>
            <a:r>
              <a:rPr lang="en-US" altLang="zh-CN" sz="2667" dirty="0">
                <a:solidFill>
                  <a:schemeClr val="accent2">
                    <a:lumMod val="75000"/>
                  </a:schemeClr>
                </a:solidFill>
                <a:latin typeface="Cambria" panose="02040503050406030204" pitchFamily="18" charset="0"/>
                <a:ea typeface="Cambria" panose="02040503050406030204" pitchFamily="18" charset="0"/>
              </a:rPr>
              <a:t> </a:t>
            </a:r>
            <a:r>
              <a:rPr lang="en-US" altLang="zh-CN" sz="2667" dirty="0" err="1">
                <a:solidFill>
                  <a:schemeClr val="accent2">
                    <a:lumMod val="75000"/>
                  </a:schemeClr>
                </a:solidFill>
                <a:latin typeface="Cambria" panose="02040503050406030204" pitchFamily="18" charset="0"/>
                <a:ea typeface="Cambria" panose="02040503050406030204" pitchFamily="18" charset="0"/>
              </a:rPr>
              <a:t>bé</a:t>
            </a:r>
            <a:r>
              <a:rPr lang="en-US" altLang="zh-CN" sz="2667" dirty="0">
                <a:solidFill>
                  <a:schemeClr val="accent2">
                    <a:lumMod val="75000"/>
                  </a:schemeClr>
                </a:solidFill>
                <a:latin typeface="Cambria" panose="02040503050406030204" pitchFamily="18" charset="0"/>
                <a:ea typeface="Cambria" panose="02040503050406030204" pitchFamily="18" charset="0"/>
              </a:rPr>
              <a:t> </a:t>
            </a:r>
            <a:r>
              <a:rPr lang="en-US" altLang="zh-CN" sz="2667" dirty="0" err="1">
                <a:solidFill>
                  <a:schemeClr val="accent2">
                    <a:lumMod val="75000"/>
                  </a:schemeClr>
                </a:solidFill>
                <a:latin typeface="Cambria" panose="02040503050406030204" pitchFamily="18" charset="0"/>
                <a:ea typeface="Cambria" panose="02040503050406030204" pitchFamily="18" charset="0"/>
              </a:rPr>
              <a:t>ngắm</a:t>
            </a:r>
            <a:r>
              <a:rPr lang="en-US" altLang="zh-CN" sz="2667" dirty="0">
                <a:solidFill>
                  <a:schemeClr val="accent2">
                    <a:lumMod val="75000"/>
                  </a:schemeClr>
                </a:solidFill>
                <a:latin typeface="Cambria" panose="02040503050406030204" pitchFamily="18" charset="0"/>
                <a:ea typeface="Cambria" panose="02040503050406030204" pitchFamily="18" charset="0"/>
              </a:rPr>
              <a:t> </a:t>
            </a:r>
            <a:r>
              <a:rPr lang="en-US" altLang="zh-CN" sz="2667" dirty="0" err="1">
                <a:solidFill>
                  <a:schemeClr val="accent2">
                    <a:lumMod val="75000"/>
                  </a:schemeClr>
                </a:solidFill>
                <a:latin typeface="Cambria" panose="02040503050406030204" pitchFamily="18" charset="0"/>
                <a:ea typeface="Cambria" panose="02040503050406030204" pitchFamily="18" charset="0"/>
              </a:rPr>
              <a:t>những</a:t>
            </a:r>
            <a:r>
              <a:rPr lang="en-US" altLang="zh-CN" sz="2667" dirty="0">
                <a:solidFill>
                  <a:schemeClr val="accent2">
                    <a:lumMod val="75000"/>
                  </a:schemeClr>
                </a:solidFill>
                <a:latin typeface="Cambria" panose="02040503050406030204" pitchFamily="18" charset="0"/>
                <a:ea typeface="Cambria" panose="02040503050406030204" pitchFamily="18" charset="0"/>
              </a:rPr>
              <a:t> </a:t>
            </a:r>
            <a:r>
              <a:rPr lang="en-US" altLang="zh-CN" sz="2667" dirty="0" err="1">
                <a:solidFill>
                  <a:schemeClr val="accent2">
                    <a:lumMod val="75000"/>
                  </a:schemeClr>
                </a:solidFill>
                <a:latin typeface="Cambria" panose="02040503050406030204" pitchFamily="18" charset="0"/>
                <a:ea typeface="Cambria" panose="02040503050406030204" pitchFamily="18" charset="0"/>
              </a:rPr>
              <a:t>bức</a:t>
            </a:r>
            <a:r>
              <a:rPr lang="en-US" altLang="zh-CN" sz="2667" dirty="0">
                <a:solidFill>
                  <a:schemeClr val="accent2">
                    <a:lumMod val="75000"/>
                  </a:schemeClr>
                </a:solidFill>
                <a:latin typeface="Cambria" panose="02040503050406030204" pitchFamily="18" charset="0"/>
                <a:ea typeface="Cambria" panose="02040503050406030204" pitchFamily="18" charset="0"/>
              </a:rPr>
              <a:t> </a:t>
            </a:r>
            <a:r>
              <a:rPr lang="en-US" altLang="zh-CN" sz="2667" dirty="0" err="1">
                <a:solidFill>
                  <a:schemeClr val="accent2">
                    <a:lumMod val="75000"/>
                  </a:schemeClr>
                </a:solidFill>
                <a:latin typeface="Cambria" panose="02040503050406030204" pitchFamily="18" charset="0"/>
                <a:ea typeface="Cambria" panose="02040503050406030204" pitchFamily="18" charset="0"/>
              </a:rPr>
              <a:t>chân</a:t>
            </a:r>
            <a:r>
              <a:rPr lang="en-US" altLang="zh-CN" sz="2667" dirty="0">
                <a:solidFill>
                  <a:schemeClr val="accent2">
                    <a:lumMod val="75000"/>
                  </a:schemeClr>
                </a:solidFill>
                <a:latin typeface="Cambria" panose="02040503050406030204" pitchFamily="18" charset="0"/>
                <a:ea typeface="Cambria" panose="02040503050406030204" pitchFamily="18" charset="0"/>
              </a:rPr>
              <a:t> dung </a:t>
            </a:r>
            <a:r>
              <a:rPr lang="en-US" altLang="zh-CN" sz="2667" dirty="0" err="1">
                <a:solidFill>
                  <a:schemeClr val="accent2">
                    <a:lumMod val="75000"/>
                  </a:schemeClr>
                </a:solidFill>
                <a:latin typeface="Cambria" panose="02040503050406030204" pitchFamily="18" charset="0"/>
                <a:ea typeface="Cambria" panose="02040503050406030204" pitchFamily="18" charset="0"/>
              </a:rPr>
              <a:t>khi</a:t>
            </a:r>
            <a:r>
              <a:rPr lang="en-US" altLang="zh-CN" sz="2667" dirty="0">
                <a:solidFill>
                  <a:schemeClr val="accent2">
                    <a:lumMod val="75000"/>
                  </a:schemeClr>
                </a:solidFill>
                <a:latin typeface="Cambria" panose="02040503050406030204" pitchFamily="18" charset="0"/>
                <a:ea typeface="Cambria" panose="02040503050406030204" pitchFamily="18" charset="0"/>
              </a:rPr>
              <a:t> </a:t>
            </a:r>
            <a:r>
              <a:rPr lang="en-US" altLang="zh-CN" sz="2667" dirty="0" err="1">
                <a:solidFill>
                  <a:schemeClr val="accent2">
                    <a:lumMod val="75000"/>
                  </a:schemeClr>
                </a:solidFill>
                <a:latin typeface="Cambria" panose="02040503050406030204" pitchFamily="18" charset="0"/>
                <a:ea typeface="Cambria" panose="02040503050406030204" pitchFamily="18" charset="0"/>
              </a:rPr>
              <a:t>chúng</a:t>
            </a:r>
            <a:r>
              <a:rPr lang="en-US" altLang="zh-CN" sz="2667" dirty="0">
                <a:solidFill>
                  <a:schemeClr val="accent2">
                    <a:lumMod val="75000"/>
                  </a:schemeClr>
                </a:solidFill>
                <a:latin typeface="Cambria" panose="02040503050406030204" pitchFamily="18" charset="0"/>
                <a:ea typeface="Cambria" panose="02040503050406030204" pitchFamily="18" charset="0"/>
              </a:rPr>
              <a:t> </a:t>
            </a:r>
            <a:r>
              <a:rPr lang="en-US" altLang="zh-CN" sz="2667" dirty="0" err="1">
                <a:solidFill>
                  <a:schemeClr val="accent2">
                    <a:lumMod val="75000"/>
                  </a:schemeClr>
                </a:solidFill>
                <a:latin typeface="Cambria" panose="02040503050406030204" pitchFamily="18" charset="0"/>
                <a:ea typeface="Cambria" panose="02040503050406030204" pitchFamily="18" charset="0"/>
              </a:rPr>
              <a:t>được</a:t>
            </a:r>
            <a:r>
              <a:rPr lang="en-US" altLang="zh-CN" sz="2667" dirty="0">
                <a:solidFill>
                  <a:schemeClr val="accent2">
                    <a:lumMod val="75000"/>
                  </a:schemeClr>
                </a:solidFill>
                <a:latin typeface="Cambria" panose="02040503050406030204" pitchFamily="18" charset="0"/>
                <a:ea typeface="Cambria" panose="02040503050406030204" pitchFamily="18" charset="0"/>
              </a:rPr>
              <a:t> </a:t>
            </a:r>
            <a:r>
              <a:rPr lang="en-US" altLang="zh-CN" sz="2667" dirty="0" err="1">
                <a:solidFill>
                  <a:schemeClr val="accent2">
                    <a:lumMod val="75000"/>
                  </a:schemeClr>
                </a:solidFill>
                <a:latin typeface="Cambria" panose="02040503050406030204" pitchFamily="18" charset="0"/>
                <a:ea typeface="Cambria" panose="02040503050406030204" pitchFamily="18" charset="0"/>
              </a:rPr>
              <a:t>đặt</a:t>
            </a:r>
            <a:r>
              <a:rPr lang="en-US" altLang="zh-CN" sz="2667" dirty="0">
                <a:solidFill>
                  <a:schemeClr val="accent2">
                    <a:lumMod val="75000"/>
                  </a:schemeClr>
                </a:solidFill>
                <a:latin typeface="Cambria" panose="02040503050406030204" pitchFamily="18" charset="0"/>
                <a:ea typeface="Cambria" panose="02040503050406030204" pitchFamily="18" charset="0"/>
              </a:rPr>
              <a:t> </a:t>
            </a:r>
            <a:r>
              <a:rPr lang="en-US" altLang="zh-CN" sz="2667" dirty="0" err="1">
                <a:solidFill>
                  <a:schemeClr val="accent2">
                    <a:lumMod val="75000"/>
                  </a:schemeClr>
                </a:solidFill>
                <a:latin typeface="Cambria" panose="02040503050406030204" pitchFamily="18" charset="0"/>
                <a:ea typeface="Cambria" panose="02040503050406030204" pitchFamily="18" charset="0"/>
              </a:rPr>
              <a:t>cạnh</a:t>
            </a:r>
            <a:r>
              <a:rPr lang="en-US" altLang="zh-CN" sz="2667" dirty="0">
                <a:solidFill>
                  <a:schemeClr val="accent2">
                    <a:lumMod val="75000"/>
                  </a:schemeClr>
                </a:solidFill>
                <a:latin typeface="Cambria" panose="02040503050406030204" pitchFamily="18" charset="0"/>
                <a:ea typeface="Cambria" panose="02040503050406030204" pitchFamily="18" charset="0"/>
              </a:rPr>
              <a:t> </a:t>
            </a:r>
            <a:r>
              <a:rPr lang="en-US" altLang="zh-CN" sz="2667" dirty="0" err="1">
                <a:solidFill>
                  <a:schemeClr val="accent2">
                    <a:lumMod val="75000"/>
                  </a:schemeClr>
                </a:solidFill>
                <a:latin typeface="Cambria" panose="02040503050406030204" pitchFamily="18" charset="0"/>
                <a:ea typeface="Cambria" panose="02040503050406030204" pitchFamily="18" charset="0"/>
              </a:rPr>
              <a:t>nhau</a:t>
            </a:r>
            <a:r>
              <a:rPr lang="en-US" altLang="zh-CN" sz="2667" dirty="0">
                <a:solidFill>
                  <a:schemeClr val="accent2">
                    <a:lumMod val="75000"/>
                  </a:schemeClr>
                </a:solidFill>
                <a:latin typeface="Cambria" panose="02040503050406030204" pitchFamily="18" charset="0"/>
                <a:ea typeface="Cambria" panose="02040503050406030204" pitchFamily="18" charset="0"/>
              </a:rPr>
              <a:t>.</a:t>
            </a:r>
            <a:endParaRPr lang="zh-CN" altLang="en-US" sz="2667" dirty="0">
              <a:solidFill>
                <a:schemeClr val="accent2">
                  <a:lumMod val="75000"/>
                </a:schemeClr>
              </a:solidFill>
              <a:latin typeface="Cambria" panose="02040503050406030204" pitchFamily="18" charset="0"/>
              <a:ea typeface="仓耳玄三M W05" panose="02020400000000000000" pitchFamily="18" charset="-122"/>
            </a:endParaRPr>
          </a:p>
        </p:txBody>
      </p:sp>
      <p:pic>
        <p:nvPicPr>
          <p:cNvPr id="6" name="Picture 5"/>
          <p:cNvPicPr>
            <a:picLocks noChangeAspect="1"/>
          </p:cNvPicPr>
          <p:nvPr/>
        </p:nvPicPr>
        <p:blipFill>
          <a:blip r:embed="rId3"/>
          <a:stretch>
            <a:fillRect/>
          </a:stretch>
        </p:blipFill>
        <p:spPr>
          <a:xfrm>
            <a:off x="7756064" y="6165655"/>
            <a:ext cx="3767655" cy="715326"/>
          </a:xfrm>
          <a:prstGeom prst="rect">
            <a:avLst/>
          </a:prstGeom>
        </p:spPr>
      </p:pic>
    </p:spTree>
    <p:extLst>
      <p:ext uri="{BB962C8B-B14F-4D97-AF65-F5344CB8AC3E}">
        <p14:creationId xmlns:p14="http://schemas.microsoft.com/office/powerpoint/2010/main" val="3351461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randombar(horizontal)">
                                      <p:cBhvr>
                                        <p:cTn id="16" dur="500"/>
                                        <p:tgtEl>
                                          <p:spTgt spid="2"/>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randombar(horizontal)">
                                      <p:cBhvr>
                                        <p:cTn id="19" dur="500"/>
                                        <p:tgtEl>
                                          <p:spTgt spid="24"/>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500" fill="hold"/>
                                        <p:tgtEl>
                                          <p:spTgt spid="8"/>
                                        </p:tgtEl>
                                        <p:attrNameLst>
                                          <p:attrName>ppt_x</p:attrName>
                                        </p:attrNameLst>
                                      </p:cBhvr>
                                      <p:tavLst>
                                        <p:tav tm="0">
                                          <p:val>
                                            <p:strVal val="0-#ppt_w/2"/>
                                          </p:val>
                                        </p:tav>
                                        <p:tav tm="100000">
                                          <p:val>
                                            <p:strVal val="#ppt_x"/>
                                          </p:val>
                                        </p:tav>
                                      </p:tavLst>
                                    </p:anim>
                                    <p:anim calcmode="lin" valueType="num">
                                      <p:cBhvr additive="base">
                                        <p:cTn id="25" dur="500" fill="hold"/>
                                        <p:tgtEl>
                                          <p:spTgt spid="8"/>
                                        </p:tgtEl>
                                        <p:attrNameLst>
                                          <p:attrName>ppt_y</p:attrName>
                                        </p:attrNameLst>
                                      </p:cBhvr>
                                      <p:tavLst>
                                        <p:tav tm="0">
                                          <p:val>
                                            <p:strVal val="#ppt_y"/>
                                          </p:val>
                                        </p:tav>
                                        <p:tav tm="100000">
                                          <p:val>
                                            <p:strVal val="#ppt_y"/>
                                          </p:val>
                                        </p:tav>
                                      </p:tavLst>
                                    </p:anim>
                                  </p:childTnLst>
                                </p:cTn>
                              </p:par>
                            </p:childTnLst>
                          </p:cTn>
                        </p:par>
                        <p:par>
                          <p:cTn id="26" fill="hold">
                            <p:stCondLst>
                              <p:cond delay="500"/>
                            </p:stCondLst>
                            <p:childTnLst>
                              <p:par>
                                <p:cTn id="27" presetID="2" presetClass="entr" presetSubtype="8" fill="hold" grpId="0" nodeType="after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0-#ppt_w/2"/>
                                          </p:val>
                                        </p:tav>
                                        <p:tav tm="100000">
                                          <p:val>
                                            <p:strVal val="#ppt_x"/>
                                          </p:val>
                                        </p:tav>
                                      </p:tavLst>
                                    </p:anim>
                                    <p:anim calcmode="lin" valueType="num">
                                      <p:cBhvr additive="base">
                                        <p:cTn id="30" dur="500" fill="hold"/>
                                        <p:tgtEl>
                                          <p:spTgt spid="9"/>
                                        </p:tgtEl>
                                        <p:attrNameLst>
                                          <p:attrName>ppt_y</p:attrName>
                                        </p:attrNameLst>
                                      </p:cBhvr>
                                      <p:tavLst>
                                        <p:tav tm="0">
                                          <p:val>
                                            <p:strVal val="#ppt_y"/>
                                          </p:val>
                                        </p:tav>
                                        <p:tav tm="100000">
                                          <p:val>
                                            <p:strVal val="#ppt_y"/>
                                          </p:val>
                                        </p:tav>
                                      </p:tavLst>
                                    </p:anim>
                                  </p:childTnLst>
                                </p:cTn>
                              </p:par>
                            </p:childTnLst>
                          </p:cTn>
                        </p:par>
                        <p:par>
                          <p:cTn id="31" fill="hold">
                            <p:stCondLst>
                              <p:cond delay="1000"/>
                            </p:stCondLst>
                            <p:childTnLst>
                              <p:par>
                                <p:cTn id="32" presetID="2" presetClass="entr" presetSubtype="8" fill="hold" grpId="0" nodeType="after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additive="base">
                                        <p:cTn id="34" dur="500" fill="hold"/>
                                        <p:tgtEl>
                                          <p:spTgt spid="10"/>
                                        </p:tgtEl>
                                        <p:attrNameLst>
                                          <p:attrName>ppt_x</p:attrName>
                                        </p:attrNameLst>
                                      </p:cBhvr>
                                      <p:tavLst>
                                        <p:tav tm="0">
                                          <p:val>
                                            <p:strVal val="0-#ppt_w/2"/>
                                          </p:val>
                                        </p:tav>
                                        <p:tav tm="100000">
                                          <p:val>
                                            <p:strVal val="#ppt_x"/>
                                          </p:val>
                                        </p:tav>
                                      </p:tavLst>
                                    </p:anim>
                                    <p:anim calcmode="lin" valueType="num">
                                      <p:cBhvr additive="base">
                                        <p:cTn id="35"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randombar(horizontal)">
                                      <p:cBhvr>
                                        <p:cTn id="4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2" grpId="0" animBg="1"/>
      <p:bldP spid="24" grpId="0" animBg="1"/>
      <p:bldP spid="8" grpId="0" animBg="1"/>
      <p:bldP spid="9" grpId="0" animBg="1"/>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 xmlns:a16="http://schemas.microsoft.com/office/drawing/2014/main" id="{219BD790-96CD-43EB-9F86-ECE174756E0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9919" y="1"/>
            <a:ext cx="1753742" cy="1238491"/>
          </a:xfrm>
          <a:prstGeom prst="rect">
            <a:avLst/>
          </a:prstGeom>
        </p:spPr>
      </p:pic>
      <p:sp>
        <p:nvSpPr>
          <p:cNvPr id="4" name="文本框 3">
            <a:extLst>
              <a:ext uri="{FF2B5EF4-FFF2-40B4-BE49-F238E27FC236}">
                <a16:creationId xmlns="" xmlns:a16="http://schemas.microsoft.com/office/drawing/2014/main" id="{47BB1584-2A44-4359-AAA8-F22846557F72}"/>
              </a:ext>
            </a:extLst>
          </p:cNvPr>
          <p:cNvSpPr txBox="1"/>
          <p:nvPr/>
        </p:nvSpPr>
        <p:spPr>
          <a:xfrm>
            <a:off x="656952" y="1"/>
            <a:ext cx="2730550" cy="1200329"/>
          </a:xfrm>
          <a:prstGeom prst="rect">
            <a:avLst/>
          </a:prstGeom>
          <a:noFill/>
        </p:spPr>
        <p:txBody>
          <a:bodyPr wrap="square" rtlCol="0">
            <a:spAutoFit/>
          </a:bodyPr>
          <a:lstStyle/>
          <a:p>
            <a:pPr algn="ctr" defTabSz="457223"/>
            <a:r>
              <a:rPr lang="en-US" altLang="zh-CN" sz="7200" dirty="0" err="1">
                <a:solidFill>
                  <a:prstClr val="black"/>
                </a:solidFill>
                <a:effectLst>
                  <a:outerShdw blurRad="38100" dist="38100" dir="2700000" algn="tl">
                    <a:srgbClr val="000000">
                      <a:alpha val="43137"/>
                    </a:srgbClr>
                  </a:outerShdw>
                </a:effectLst>
                <a:latin typeface="#9Slide07 HLT Fall For You" panose="02000506000000020003" pitchFamily="2" charset="0"/>
                <a:ea typeface="仓耳大漫漫体 W05" panose="02020400000000000000" pitchFamily="18" charset="-122"/>
              </a:rPr>
              <a:t>Câu</a:t>
            </a:r>
            <a:r>
              <a:rPr lang="en-US" altLang="zh-CN" sz="7200" dirty="0">
                <a:solidFill>
                  <a:prstClr val="black"/>
                </a:solidFill>
                <a:effectLst>
                  <a:outerShdw blurRad="38100" dist="38100" dir="2700000" algn="tl">
                    <a:srgbClr val="000000">
                      <a:alpha val="43137"/>
                    </a:srgbClr>
                  </a:outerShdw>
                </a:effectLst>
                <a:latin typeface="#9Slide07 HLT Fall For You" panose="02000506000000020003" pitchFamily="2" charset="0"/>
                <a:ea typeface="仓耳大漫漫体 W05" panose="02020400000000000000" pitchFamily="18" charset="-122"/>
              </a:rPr>
              <a:t> 5</a:t>
            </a:r>
            <a:endParaRPr lang="zh-CN" altLang="en-US" sz="7200" dirty="0">
              <a:solidFill>
                <a:prstClr val="black"/>
              </a:solidFill>
              <a:effectLst>
                <a:outerShdw blurRad="38100" dist="38100" dir="2700000" algn="tl">
                  <a:srgbClr val="000000">
                    <a:alpha val="43137"/>
                  </a:srgbClr>
                </a:outerShdw>
              </a:effectLst>
              <a:latin typeface="#9Slide07 HLT Fall For You" panose="02000506000000020003" pitchFamily="2" charset="0"/>
              <a:ea typeface="仓耳大漫漫体 W05" panose="02020400000000000000" pitchFamily="18" charset="-122"/>
            </a:endParaRPr>
          </a:p>
        </p:txBody>
      </p:sp>
      <p:sp>
        <p:nvSpPr>
          <p:cNvPr id="5" name="任意多边形: 形状 4">
            <a:extLst>
              <a:ext uri="{FF2B5EF4-FFF2-40B4-BE49-F238E27FC236}">
                <a16:creationId xmlns="" xmlns:a16="http://schemas.microsoft.com/office/drawing/2014/main" id="{993E7E98-94EE-480C-BA16-D135C4FE988F}"/>
              </a:ext>
            </a:extLst>
          </p:cNvPr>
          <p:cNvSpPr/>
          <p:nvPr/>
        </p:nvSpPr>
        <p:spPr>
          <a:xfrm>
            <a:off x="474563" y="983706"/>
            <a:ext cx="3541853" cy="208501"/>
          </a:xfrm>
          <a:custGeom>
            <a:avLst/>
            <a:gdLst>
              <a:gd name="connsiteX0" fmla="*/ 0 w 3541853"/>
              <a:gd name="connsiteY0" fmla="*/ 104315 h 208501"/>
              <a:gd name="connsiteX1" fmla="*/ 405114 w 3541853"/>
              <a:gd name="connsiteY1" fmla="*/ 11718 h 208501"/>
              <a:gd name="connsiteX2" fmla="*/ 902825 w 3541853"/>
              <a:gd name="connsiteY2" fmla="*/ 150614 h 208501"/>
              <a:gd name="connsiteX3" fmla="*/ 1365813 w 3541853"/>
              <a:gd name="connsiteY3" fmla="*/ 11718 h 208501"/>
              <a:gd name="connsiteX4" fmla="*/ 1794076 w 3541853"/>
              <a:gd name="connsiteY4" fmla="*/ 208487 h 208501"/>
              <a:gd name="connsiteX5" fmla="*/ 2361235 w 3541853"/>
              <a:gd name="connsiteY5" fmla="*/ 143 h 208501"/>
              <a:gd name="connsiteX6" fmla="*/ 2893671 w 3541853"/>
              <a:gd name="connsiteY6" fmla="*/ 173763 h 208501"/>
              <a:gd name="connsiteX7" fmla="*/ 3321934 w 3541853"/>
              <a:gd name="connsiteY7" fmla="*/ 46442 h 208501"/>
              <a:gd name="connsiteX8" fmla="*/ 3541853 w 3541853"/>
              <a:gd name="connsiteY8" fmla="*/ 92741 h 208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41853" h="208501">
                <a:moveTo>
                  <a:pt x="0" y="104315"/>
                </a:moveTo>
                <a:cubicBezTo>
                  <a:pt x="127321" y="54158"/>
                  <a:pt x="254643" y="4002"/>
                  <a:pt x="405114" y="11718"/>
                </a:cubicBezTo>
                <a:cubicBezTo>
                  <a:pt x="555585" y="19434"/>
                  <a:pt x="742709" y="150614"/>
                  <a:pt x="902825" y="150614"/>
                </a:cubicBezTo>
                <a:cubicBezTo>
                  <a:pt x="1062941" y="150614"/>
                  <a:pt x="1217271" y="2073"/>
                  <a:pt x="1365813" y="11718"/>
                </a:cubicBezTo>
                <a:cubicBezTo>
                  <a:pt x="1514355" y="21363"/>
                  <a:pt x="1628172" y="210416"/>
                  <a:pt x="1794076" y="208487"/>
                </a:cubicBezTo>
                <a:cubicBezTo>
                  <a:pt x="1959980" y="206558"/>
                  <a:pt x="2177969" y="5930"/>
                  <a:pt x="2361235" y="143"/>
                </a:cubicBezTo>
                <a:cubicBezTo>
                  <a:pt x="2544501" y="-5644"/>
                  <a:pt x="2733555" y="166047"/>
                  <a:pt x="2893671" y="173763"/>
                </a:cubicBezTo>
                <a:cubicBezTo>
                  <a:pt x="3053787" y="181479"/>
                  <a:pt x="3213904" y="59946"/>
                  <a:pt x="3321934" y="46442"/>
                </a:cubicBezTo>
                <a:cubicBezTo>
                  <a:pt x="3429964" y="32938"/>
                  <a:pt x="3485908" y="62839"/>
                  <a:pt x="3541853" y="9274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23"/>
            <a:endParaRPr lang="zh-CN" altLang="en-US">
              <a:solidFill>
                <a:prstClr val="white"/>
              </a:solidFill>
              <a:latin typeface="Calibri"/>
              <a:ea typeface="等线" panose="020B0604020202020204" charset="-122"/>
            </a:endParaRPr>
          </a:p>
        </p:txBody>
      </p:sp>
      <p:sp>
        <p:nvSpPr>
          <p:cNvPr id="2" name="TextBox 1"/>
          <p:cNvSpPr txBox="1"/>
          <p:nvPr/>
        </p:nvSpPr>
        <p:spPr>
          <a:xfrm>
            <a:off x="3569890" y="330201"/>
            <a:ext cx="7975600" cy="1200329"/>
          </a:xfrm>
          <a:prstGeom prst="rect">
            <a:avLst/>
          </a:prstGeom>
          <a:ln w="76200">
            <a:solidFill>
              <a:schemeClr val="accent6">
                <a:lumMod val="50000"/>
              </a:schemeClr>
            </a:solidFill>
            <a:prstDash val="lgDash"/>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defTabSz="457223"/>
            <a:r>
              <a:rPr lang="en-US" altLang="zh-CN" sz="3600" dirty="0" err="1">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Tóm</a:t>
            </a:r>
            <a:r>
              <a:rPr lang="en-US" altLang="zh-CN" sz="3600"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3600" dirty="0" err="1">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tắt</a:t>
            </a:r>
            <a:r>
              <a:rPr lang="en-US" altLang="zh-CN" sz="3600"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3600" dirty="0" err="1">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mỗi</a:t>
            </a:r>
            <a:r>
              <a:rPr lang="en-US" altLang="zh-CN" sz="3600"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3600" dirty="0" err="1">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sự</a:t>
            </a:r>
            <a:r>
              <a:rPr lang="en-US" altLang="zh-CN" sz="3600"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3600" dirty="0" err="1">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việc</a:t>
            </a:r>
            <a:r>
              <a:rPr lang="en-US" altLang="zh-CN" sz="3600"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3600" dirty="0" err="1">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trong</a:t>
            </a:r>
            <a:r>
              <a:rPr lang="en-US" altLang="zh-CN" sz="3600"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3600" dirty="0" err="1">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câu</a:t>
            </a:r>
            <a:r>
              <a:rPr lang="en-US" altLang="zh-CN" sz="3600"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3600" dirty="0" err="1">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chuyện</a:t>
            </a:r>
            <a:r>
              <a:rPr lang="en-US" altLang="zh-CN" sz="3600"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3600" dirty="0" err="1">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Những</a:t>
            </a:r>
            <a:r>
              <a:rPr lang="en-US" altLang="zh-CN" sz="3600"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3600" dirty="0" err="1">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bức</a:t>
            </a:r>
            <a:r>
              <a:rPr lang="en-US" altLang="zh-CN" sz="3600"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3600" dirty="0" err="1">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chân</a:t>
            </a:r>
            <a:r>
              <a:rPr lang="en-US" altLang="zh-CN" sz="3600"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dung </a:t>
            </a:r>
            <a:r>
              <a:rPr lang="en-US" altLang="zh-CN" sz="3600" dirty="0" err="1">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bằng</a:t>
            </a:r>
            <a:r>
              <a:rPr lang="en-US" altLang="zh-CN" sz="3600"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1-3 </a:t>
            </a:r>
            <a:r>
              <a:rPr lang="en-US" altLang="zh-CN" sz="3600" dirty="0" err="1">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câu</a:t>
            </a:r>
            <a:endParaRPr lang="zh-CN" altLang="en-US" sz="3600" dirty="0">
              <a:solidFill>
                <a:prstClr val="black"/>
              </a:solidFill>
              <a:effectLst>
                <a:outerShdw blurRad="38100" dist="38100" dir="2700000" algn="tl">
                  <a:srgbClr val="000000">
                    <a:alpha val="43137"/>
                  </a:srgbClr>
                </a:outerShdw>
              </a:effectLst>
              <a:latin typeface="Cambria" panose="02040503050406030204" pitchFamily="18" charset="0"/>
              <a:ea typeface="仓耳大漫漫体 W05" panose="02020400000000000000" pitchFamily="18" charset="-122"/>
            </a:endParaRPr>
          </a:p>
        </p:txBody>
      </p:sp>
      <p:sp>
        <p:nvSpPr>
          <p:cNvPr id="24" name="任意多边形: 形状 4">
            <a:extLst>
              <a:ext uri="{FF2B5EF4-FFF2-40B4-BE49-F238E27FC236}">
                <a16:creationId xmlns="" xmlns:a16="http://schemas.microsoft.com/office/drawing/2014/main" id="{993E7E98-94EE-480C-BA16-D135C4FE988F}"/>
              </a:ext>
            </a:extLst>
          </p:cNvPr>
          <p:cNvSpPr/>
          <p:nvPr/>
        </p:nvSpPr>
        <p:spPr>
          <a:xfrm>
            <a:off x="11545490" y="983706"/>
            <a:ext cx="3541853" cy="208501"/>
          </a:xfrm>
          <a:custGeom>
            <a:avLst/>
            <a:gdLst>
              <a:gd name="connsiteX0" fmla="*/ 0 w 3541853"/>
              <a:gd name="connsiteY0" fmla="*/ 104315 h 208501"/>
              <a:gd name="connsiteX1" fmla="*/ 405114 w 3541853"/>
              <a:gd name="connsiteY1" fmla="*/ 11718 h 208501"/>
              <a:gd name="connsiteX2" fmla="*/ 902825 w 3541853"/>
              <a:gd name="connsiteY2" fmla="*/ 150614 h 208501"/>
              <a:gd name="connsiteX3" fmla="*/ 1365813 w 3541853"/>
              <a:gd name="connsiteY3" fmla="*/ 11718 h 208501"/>
              <a:gd name="connsiteX4" fmla="*/ 1794076 w 3541853"/>
              <a:gd name="connsiteY4" fmla="*/ 208487 h 208501"/>
              <a:gd name="connsiteX5" fmla="*/ 2361235 w 3541853"/>
              <a:gd name="connsiteY5" fmla="*/ 143 h 208501"/>
              <a:gd name="connsiteX6" fmla="*/ 2893671 w 3541853"/>
              <a:gd name="connsiteY6" fmla="*/ 173763 h 208501"/>
              <a:gd name="connsiteX7" fmla="*/ 3321934 w 3541853"/>
              <a:gd name="connsiteY7" fmla="*/ 46442 h 208501"/>
              <a:gd name="connsiteX8" fmla="*/ 3541853 w 3541853"/>
              <a:gd name="connsiteY8" fmla="*/ 92741 h 208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41853" h="208501">
                <a:moveTo>
                  <a:pt x="0" y="104315"/>
                </a:moveTo>
                <a:cubicBezTo>
                  <a:pt x="127321" y="54158"/>
                  <a:pt x="254643" y="4002"/>
                  <a:pt x="405114" y="11718"/>
                </a:cubicBezTo>
                <a:cubicBezTo>
                  <a:pt x="555585" y="19434"/>
                  <a:pt x="742709" y="150614"/>
                  <a:pt x="902825" y="150614"/>
                </a:cubicBezTo>
                <a:cubicBezTo>
                  <a:pt x="1062941" y="150614"/>
                  <a:pt x="1217271" y="2073"/>
                  <a:pt x="1365813" y="11718"/>
                </a:cubicBezTo>
                <a:cubicBezTo>
                  <a:pt x="1514355" y="21363"/>
                  <a:pt x="1628172" y="210416"/>
                  <a:pt x="1794076" y="208487"/>
                </a:cubicBezTo>
                <a:cubicBezTo>
                  <a:pt x="1959980" y="206558"/>
                  <a:pt x="2177969" y="5930"/>
                  <a:pt x="2361235" y="143"/>
                </a:cubicBezTo>
                <a:cubicBezTo>
                  <a:pt x="2544501" y="-5644"/>
                  <a:pt x="2733555" y="166047"/>
                  <a:pt x="2893671" y="173763"/>
                </a:cubicBezTo>
                <a:cubicBezTo>
                  <a:pt x="3053787" y="181479"/>
                  <a:pt x="3213904" y="59946"/>
                  <a:pt x="3321934" y="46442"/>
                </a:cubicBezTo>
                <a:cubicBezTo>
                  <a:pt x="3429964" y="32938"/>
                  <a:pt x="3485908" y="62839"/>
                  <a:pt x="3541853" y="9274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23"/>
            <a:endParaRPr lang="zh-CN" altLang="en-US">
              <a:solidFill>
                <a:prstClr val="white"/>
              </a:solidFill>
              <a:latin typeface="Calibri"/>
              <a:ea typeface="等线" panose="020B0604020202020204" charset="-122"/>
            </a:endParaRPr>
          </a:p>
        </p:txBody>
      </p:sp>
      <p:sp>
        <p:nvSpPr>
          <p:cNvPr id="9" name="îślïḓê">
            <a:extLst>
              <a:ext uri="{FF2B5EF4-FFF2-40B4-BE49-F238E27FC236}">
                <a16:creationId xmlns="" xmlns:a16="http://schemas.microsoft.com/office/drawing/2014/main" id="{457E4182-81B9-488F-ACFA-50974B1B9894}"/>
              </a:ext>
            </a:extLst>
          </p:cNvPr>
          <p:cNvSpPr/>
          <p:nvPr/>
        </p:nvSpPr>
        <p:spPr>
          <a:xfrm>
            <a:off x="656951" y="1923772"/>
            <a:ext cx="10820400" cy="1454429"/>
          </a:xfrm>
          <a:prstGeom prst="rect">
            <a:avLst/>
          </a:prstGeom>
          <a:solidFill>
            <a:schemeClr val="accent2">
              <a:lumMod val="50000"/>
              <a:alpha val="63000"/>
            </a:schemeClr>
          </a:solidFill>
          <a:ln w="76200">
            <a:solidFill>
              <a:schemeClr val="bg1">
                <a:lumMod val="75000"/>
              </a:schemeClr>
            </a:solidFill>
            <a:prstDash val="lgDash"/>
            <a:headEnd/>
            <a:tailEnd/>
          </a:ln>
        </p:spPr>
        <p:style>
          <a:lnRef idx="3">
            <a:schemeClr val="lt1"/>
          </a:lnRef>
          <a:fillRef idx="1">
            <a:schemeClr val="accent2"/>
          </a:fillRef>
          <a:effectRef idx="1">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just" defTabSz="914446"/>
            <a:r>
              <a:rPr lang="en-US" altLang="zh-CN" sz="3600" b="1" u="sng" dirty="0" err="1">
                <a:solidFill>
                  <a:schemeClr val="bg1"/>
                </a:solidFill>
                <a:latin typeface="Cambria" panose="02040503050406030204" pitchFamily="18" charset="0"/>
                <a:ea typeface="Cambria" panose="02040503050406030204" pitchFamily="18" charset="0"/>
              </a:rPr>
              <a:t>Sự</a:t>
            </a:r>
            <a:r>
              <a:rPr lang="en-US" altLang="zh-CN" sz="3600" b="1" u="sng" dirty="0">
                <a:solidFill>
                  <a:schemeClr val="bg1"/>
                </a:solidFill>
                <a:latin typeface="Cambria" panose="02040503050406030204" pitchFamily="18" charset="0"/>
                <a:ea typeface="Cambria" panose="02040503050406030204" pitchFamily="18" charset="0"/>
              </a:rPr>
              <a:t> </a:t>
            </a:r>
            <a:r>
              <a:rPr lang="en-US" altLang="zh-CN" sz="3600" b="1" u="sng" dirty="0" err="1">
                <a:solidFill>
                  <a:schemeClr val="bg1"/>
                </a:solidFill>
                <a:latin typeface="Cambria" panose="02040503050406030204" pitchFamily="18" charset="0"/>
                <a:ea typeface="Cambria" panose="02040503050406030204" pitchFamily="18" charset="0"/>
              </a:rPr>
              <a:t>việc</a:t>
            </a:r>
            <a:r>
              <a:rPr lang="en-US" altLang="zh-CN" sz="3600" b="1" u="sng" dirty="0">
                <a:solidFill>
                  <a:schemeClr val="bg1"/>
                </a:solidFill>
                <a:latin typeface="Cambria" panose="02040503050406030204" pitchFamily="18" charset="0"/>
                <a:ea typeface="Cambria" panose="02040503050406030204" pitchFamily="18" charset="0"/>
              </a:rPr>
              <a:t> </a:t>
            </a:r>
            <a:r>
              <a:rPr lang="en-US" altLang="zh-CN" sz="3600" b="1" u="sng" dirty="0" err="1">
                <a:solidFill>
                  <a:schemeClr val="bg1"/>
                </a:solidFill>
                <a:latin typeface="Cambria" panose="02040503050406030204" pitchFamily="18" charset="0"/>
                <a:ea typeface="Cambria" panose="02040503050406030204" pitchFamily="18" charset="0"/>
              </a:rPr>
              <a:t>tiếp</a:t>
            </a:r>
            <a:r>
              <a:rPr lang="en-US" altLang="zh-CN" sz="3600" b="1" u="sng" dirty="0">
                <a:solidFill>
                  <a:schemeClr val="bg1"/>
                </a:solidFill>
                <a:latin typeface="Cambria" panose="02040503050406030204" pitchFamily="18" charset="0"/>
                <a:ea typeface="Cambria" panose="02040503050406030204" pitchFamily="18" charset="0"/>
              </a:rPr>
              <a:t> </a:t>
            </a:r>
            <a:r>
              <a:rPr lang="en-US" altLang="zh-CN" sz="3600" b="1" u="sng" dirty="0" err="1">
                <a:solidFill>
                  <a:schemeClr val="bg1"/>
                </a:solidFill>
                <a:latin typeface="Cambria" panose="02040503050406030204" pitchFamily="18" charset="0"/>
                <a:ea typeface="Cambria" panose="02040503050406030204" pitchFamily="18" charset="0"/>
              </a:rPr>
              <a:t>theo</a:t>
            </a:r>
            <a:r>
              <a:rPr lang="en-US" altLang="zh-CN" sz="3600" b="1" u="sng" dirty="0">
                <a:solidFill>
                  <a:schemeClr val="bg1"/>
                </a:solidFill>
                <a:latin typeface="Cambria" panose="02040503050406030204" pitchFamily="18" charset="0"/>
                <a:ea typeface="Cambria" panose="02040503050406030204" pitchFamily="18" charset="0"/>
              </a:rPr>
              <a:t>:</a:t>
            </a:r>
            <a:r>
              <a:rPr lang="en-US" altLang="zh-CN" sz="3600" b="1" dirty="0">
                <a:solidFill>
                  <a:schemeClr val="bg1"/>
                </a:solidFill>
                <a:latin typeface="Cambria" panose="02040503050406030204" pitchFamily="18" charset="0"/>
                <a:ea typeface="Cambria" panose="02040503050406030204" pitchFamily="18" charset="0"/>
              </a:rPr>
              <a:t> </a:t>
            </a:r>
            <a:r>
              <a:rPr lang="en-US" altLang="zh-CN" sz="3600" dirty="0" err="1">
                <a:solidFill>
                  <a:schemeClr val="bg1"/>
                </a:solidFill>
                <a:latin typeface="Cambria" panose="02040503050406030204" pitchFamily="18" charset="0"/>
                <a:ea typeface="Cambria" panose="02040503050406030204" pitchFamily="18" charset="0"/>
              </a:rPr>
              <a:t>Màu</a:t>
            </a:r>
            <a:r>
              <a:rPr lang="en-US" altLang="zh-CN" sz="3600" dirty="0">
                <a:solidFill>
                  <a:schemeClr val="bg1"/>
                </a:solidFill>
                <a:latin typeface="Cambria" panose="02040503050406030204" pitchFamily="18" charset="0"/>
                <a:ea typeface="Cambria" panose="02040503050406030204" pitchFamily="18" charset="0"/>
              </a:rPr>
              <a:t> </a:t>
            </a:r>
            <a:r>
              <a:rPr lang="en-US" altLang="zh-CN" sz="3600" dirty="0" err="1">
                <a:solidFill>
                  <a:schemeClr val="bg1"/>
                </a:solidFill>
                <a:latin typeface="Cambria" panose="02040503050406030204" pitchFamily="18" charset="0"/>
                <a:ea typeface="Cambria" panose="02040503050406030204" pitchFamily="18" charset="0"/>
              </a:rPr>
              <a:t>Nước</a:t>
            </a:r>
            <a:r>
              <a:rPr lang="en-US" altLang="zh-CN" sz="3600" dirty="0">
                <a:solidFill>
                  <a:schemeClr val="bg1"/>
                </a:solidFill>
                <a:latin typeface="Cambria" panose="02040503050406030204" pitchFamily="18" charset="0"/>
                <a:ea typeface="Cambria" panose="02040503050406030204" pitchFamily="18" charset="0"/>
              </a:rPr>
              <a:t> </a:t>
            </a:r>
            <a:r>
              <a:rPr lang="en-US" altLang="zh-CN" sz="3600" dirty="0" err="1">
                <a:solidFill>
                  <a:schemeClr val="bg1"/>
                </a:solidFill>
                <a:latin typeface="Cambria" panose="02040503050406030204" pitchFamily="18" charset="0"/>
                <a:ea typeface="Cambria" panose="02040503050406030204" pitchFamily="18" charset="0"/>
              </a:rPr>
              <a:t>vẽ</a:t>
            </a:r>
            <a:r>
              <a:rPr lang="en-US" altLang="zh-CN" sz="3600" dirty="0">
                <a:solidFill>
                  <a:schemeClr val="bg1"/>
                </a:solidFill>
                <a:latin typeface="Cambria" panose="02040503050406030204" pitchFamily="18" charset="0"/>
                <a:ea typeface="Cambria" panose="02040503050406030204" pitchFamily="18" charset="0"/>
              </a:rPr>
              <a:t> </a:t>
            </a:r>
            <a:r>
              <a:rPr lang="en-US" altLang="zh-CN" sz="3600" dirty="0" err="1">
                <a:solidFill>
                  <a:schemeClr val="bg1"/>
                </a:solidFill>
                <a:latin typeface="Cambria" panose="02040503050406030204" pitchFamily="18" charset="0"/>
                <a:ea typeface="Cambria" panose="02040503050406030204" pitchFamily="18" charset="0"/>
              </a:rPr>
              <a:t>chân</a:t>
            </a:r>
            <a:r>
              <a:rPr lang="en-US" altLang="zh-CN" sz="3600" dirty="0">
                <a:solidFill>
                  <a:schemeClr val="bg1"/>
                </a:solidFill>
                <a:latin typeface="Cambria" panose="02040503050406030204" pitchFamily="18" charset="0"/>
                <a:ea typeface="Cambria" panose="02040503050406030204" pitchFamily="18" charset="0"/>
              </a:rPr>
              <a:t> dung </a:t>
            </a:r>
            <a:r>
              <a:rPr lang="en-US" altLang="zh-CN" sz="3600" dirty="0" err="1">
                <a:solidFill>
                  <a:schemeClr val="bg1"/>
                </a:solidFill>
                <a:latin typeface="Cambria" panose="02040503050406030204" pitchFamily="18" charset="0"/>
                <a:ea typeface="Cambria" panose="02040503050406030204" pitchFamily="18" charset="0"/>
              </a:rPr>
              <a:t>cho</a:t>
            </a:r>
            <a:r>
              <a:rPr lang="en-US" altLang="zh-CN" sz="3600" dirty="0">
                <a:solidFill>
                  <a:schemeClr val="bg1"/>
                </a:solidFill>
                <a:latin typeface="Cambria" panose="02040503050406030204" pitchFamily="18" charset="0"/>
                <a:ea typeface="Cambria" panose="02040503050406030204" pitchFamily="18" charset="0"/>
              </a:rPr>
              <a:t> </a:t>
            </a:r>
            <a:r>
              <a:rPr lang="en-US" altLang="zh-CN" sz="3600" dirty="0" err="1">
                <a:solidFill>
                  <a:schemeClr val="bg1"/>
                </a:solidFill>
                <a:latin typeface="Cambria" panose="02040503050406030204" pitchFamily="18" charset="0"/>
                <a:ea typeface="Cambria" panose="02040503050406030204" pitchFamily="18" charset="0"/>
              </a:rPr>
              <a:t>Hoa</a:t>
            </a:r>
            <a:r>
              <a:rPr lang="en-US" altLang="zh-CN" sz="3600" dirty="0">
                <a:solidFill>
                  <a:schemeClr val="bg1"/>
                </a:solidFill>
                <a:latin typeface="Cambria" panose="02040503050406030204" pitchFamily="18" charset="0"/>
                <a:ea typeface="Cambria" panose="02040503050406030204" pitchFamily="18" charset="0"/>
              </a:rPr>
              <a:t> </a:t>
            </a:r>
            <a:r>
              <a:rPr lang="en-US" altLang="zh-CN" sz="3600" dirty="0" err="1">
                <a:solidFill>
                  <a:schemeClr val="bg1"/>
                </a:solidFill>
                <a:latin typeface="Cambria" panose="02040503050406030204" pitchFamily="18" charset="0"/>
                <a:ea typeface="Cambria" panose="02040503050406030204" pitchFamily="18" charset="0"/>
              </a:rPr>
              <a:t>Nhỏ</a:t>
            </a:r>
            <a:r>
              <a:rPr lang="en-US" altLang="zh-CN" sz="3600" dirty="0">
                <a:solidFill>
                  <a:schemeClr val="bg1"/>
                </a:solidFill>
                <a:latin typeface="Cambria" panose="02040503050406030204" pitchFamily="18" charset="0"/>
                <a:ea typeface="Cambria" panose="02040503050406030204" pitchFamily="18" charset="0"/>
              </a:rPr>
              <a:t> </a:t>
            </a:r>
            <a:r>
              <a:rPr lang="en-US" altLang="zh-CN" sz="3600" dirty="0" err="1">
                <a:solidFill>
                  <a:schemeClr val="bg1"/>
                </a:solidFill>
                <a:latin typeface="Cambria" panose="02040503050406030204" pitchFamily="18" charset="0"/>
                <a:ea typeface="Cambria" panose="02040503050406030204" pitchFamily="18" charset="0"/>
              </a:rPr>
              <a:t>và</a:t>
            </a:r>
            <a:r>
              <a:rPr lang="en-US" altLang="zh-CN" sz="3600" dirty="0">
                <a:solidFill>
                  <a:schemeClr val="bg1"/>
                </a:solidFill>
                <a:latin typeface="Cambria" panose="02040503050406030204" pitchFamily="18" charset="0"/>
                <a:ea typeface="Cambria" panose="02040503050406030204" pitchFamily="18" charset="0"/>
              </a:rPr>
              <a:t> </a:t>
            </a:r>
            <a:r>
              <a:rPr lang="en-US" altLang="zh-CN" sz="3600" dirty="0" err="1">
                <a:solidFill>
                  <a:schemeClr val="bg1"/>
                </a:solidFill>
                <a:latin typeface="Cambria" panose="02040503050406030204" pitchFamily="18" charset="0"/>
                <a:ea typeface="Cambria" panose="02040503050406030204" pitchFamily="18" charset="0"/>
              </a:rPr>
              <a:t>các</a:t>
            </a:r>
            <a:r>
              <a:rPr lang="en-US" altLang="zh-CN" sz="3600" dirty="0">
                <a:solidFill>
                  <a:schemeClr val="bg1"/>
                </a:solidFill>
                <a:latin typeface="Cambria" panose="02040503050406030204" pitchFamily="18" charset="0"/>
                <a:ea typeface="Cambria" panose="02040503050406030204" pitchFamily="18" charset="0"/>
              </a:rPr>
              <a:t> </a:t>
            </a:r>
            <a:r>
              <a:rPr lang="en-US" altLang="zh-CN" sz="3600" dirty="0" err="1">
                <a:solidFill>
                  <a:schemeClr val="bg1"/>
                </a:solidFill>
                <a:latin typeface="Cambria" panose="02040503050406030204" pitchFamily="18" charset="0"/>
                <a:ea typeface="Cambria" panose="02040503050406030204" pitchFamily="18" charset="0"/>
              </a:rPr>
              <a:t>cô</a:t>
            </a:r>
            <a:r>
              <a:rPr lang="en-US" altLang="zh-CN" sz="3600" dirty="0">
                <a:solidFill>
                  <a:schemeClr val="bg1"/>
                </a:solidFill>
                <a:latin typeface="Cambria" panose="02040503050406030204" pitchFamily="18" charset="0"/>
                <a:ea typeface="Cambria" panose="02040503050406030204" pitchFamily="18" charset="0"/>
              </a:rPr>
              <a:t> </a:t>
            </a:r>
            <a:r>
              <a:rPr lang="en-US" altLang="zh-CN" sz="3600" dirty="0" err="1">
                <a:solidFill>
                  <a:schemeClr val="bg1"/>
                </a:solidFill>
                <a:latin typeface="Cambria" panose="02040503050406030204" pitchFamily="18" charset="0"/>
                <a:ea typeface="Cambria" panose="02040503050406030204" pitchFamily="18" charset="0"/>
              </a:rPr>
              <a:t>bé</a:t>
            </a:r>
            <a:r>
              <a:rPr lang="en-US" altLang="zh-CN" sz="3600" dirty="0">
                <a:solidFill>
                  <a:schemeClr val="bg1"/>
                </a:solidFill>
                <a:latin typeface="Cambria" panose="02040503050406030204" pitchFamily="18" charset="0"/>
                <a:ea typeface="Cambria" panose="02040503050406030204" pitchFamily="18" charset="0"/>
              </a:rPr>
              <a:t> </a:t>
            </a:r>
            <a:r>
              <a:rPr lang="en-US" altLang="zh-CN" sz="3600" dirty="0" err="1">
                <a:solidFill>
                  <a:schemeClr val="bg1"/>
                </a:solidFill>
                <a:latin typeface="Cambria" panose="02040503050406030204" pitchFamily="18" charset="0"/>
                <a:ea typeface="Cambria" panose="02040503050406030204" pitchFamily="18" charset="0"/>
              </a:rPr>
              <a:t>khác</a:t>
            </a:r>
            <a:r>
              <a:rPr lang="en-US" altLang="zh-CN" sz="3600" dirty="0">
                <a:solidFill>
                  <a:schemeClr val="bg1"/>
                </a:solidFill>
                <a:latin typeface="Cambria" panose="02040503050406030204" pitchFamily="18" charset="0"/>
                <a:ea typeface="Cambria" panose="02040503050406030204" pitchFamily="18" charset="0"/>
              </a:rPr>
              <a:t>.</a:t>
            </a:r>
            <a:endParaRPr lang="zh-CN" altLang="en-US" sz="3600" dirty="0">
              <a:solidFill>
                <a:schemeClr val="bg1"/>
              </a:solidFill>
              <a:latin typeface="Cambria" panose="02040503050406030204" pitchFamily="18" charset="0"/>
              <a:ea typeface="仓耳玄三M W05" panose="02020400000000000000" pitchFamily="18" charset="-122"/>
            </a:endParaRPr>
          </a:p>
        </p:txBody>
      </p:sp>
      <p:sp>
        <p:nvSpPr>
          <p:cNvPr id="10" name="îślïḓê">
            <a:extLst>
              <a:ext uri="{FF2B5EF4-FFF2-40B4-BE49-F238E27FC236}">
                <a16:creationId xmlns="" xmlns:a16="http://schemas.microsoft.com/office/drawing/2014/main" id="{457E4182-81B9-488F-ACFA-50974B1B9894}"/>
              </a:ext>
            </a:extLst>
          </p:cNvPr>
          <p:cNvSpPr/>
          <p:nvPr/>
        </p:nvSpPr>
        <p:spPr>
          <a:xfrm>
            <a:off x="725090" y="3842021"/>
            <a:ext cx="10820400" cy="2306629"/>
          </a:xfrm>
          <a:prstGeom prst="rect">
            <a:avLst/>
          </a:prstGeom>
          <a:solidFill>
            <a:schemeClr val="bg1">
              <a:alpha val="63000"/>
            </a:schemeClr>
          </a:solidFill>
          <a:ln w="76200">
            <a:solidFill>
              <a:schemeClr val="bg1">
                <a:lumMod val="75000"/>
              </a:schemeClr>
            </a:solidFill>
            <a:prstDash val="lgDash"/>
            <a:headEnd/>
            <a:tailEnd/>
          </a:ln>
        </p:spPr>
        <p:style>
          <a:lnRef idx="3">
            <a:schemeClr val="lt1"/>
          </a:lnRef>
          <a:fillRef idx="1">
            <a:schemeClr val="accent2"/>
          </a:fillRef>
          <a:effectRef idx="1">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just" defTabSz="914446"/>
            <a:r>
              <a:rPr lang="en-US" altLang="zh-CN" sz="3200" i="1" dirty="0" err="1">
                <a:solidFill>
                  <a:schemeClr val="tx1">
                    <a:lumMod val="85000"/>
                    <a:lumOff val="15000"/>
                  </a:schemeClr>
                </a:solidFill>
                <a:latin typeface="Cambria" panose="02040503050406030204" pitchFamily="18" charset="0"/>
                <a:ea typeface="Cambria" panose="02040503050406030204" pitchFamily="18" charset="0"/>
              </a:rPr>
              <a:t>Màu</a:t>
            </a:r>
            <a:r>
              <a:rPr lang="en-US" altLang="zh-CN" sz="3200" i="1"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3200" i="1" dirty="0" err="1">
                <a:solidFill>
                  <a:schemeClr val="tx1">
                    <a:lumMod val="85000"/>
                    <a:lumOff val="15000"/>
                  </a:schemeClr>
                </a:solidFill>
                <a:latin typeface="Cambria" panose="02040503050406030204" pitchFamily="18" charset="0"/>
                <a:ea typeface="Cambria" panose="02040503050406030204" pitchFamily="18" charset="0"/>
              </a:rPr>
              <a:t>Nước</a:t>
            </a:r>
            <a:r>
              <a:rPr lang="en-US" altLang="zh-CN" sz="3200" i="1"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3200" i="1" dirty="0" err="1">
                <a:solidFill>
                  <a:schemeClr val="tx1">
                    <a:lumMod val="85000"/>
                    <a:lumOff val="15000"/>
                  </a:schemeClr>
                </a:solidFill>
                <a:latin typeface="Cambria" panose="02040503050406030204" pitchFamily="18" charset="0"/>
                <a:ea typeface="Cambria" panose="02040503050406030204" pitchFamily="18" charset="0"/>
              </a:rPr>
              <a:t>vẽ</a:t>
            </a:r>
            <a:r>
              <a:rPr lang="en-US" altLang="zh-CN" sz="3200" i="1"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3200" i="1" dirty="0" err="1">
                <a:solidFill>
                  <a:schemeClr val="tx1">
                    <a:lumMod val="85000"/>
                    <a:lumOff val="15000"/>
                  </a:schemeClr>
                </a:solidFill>
                <a:latin typeface="Cambria" panose="02040503050406030204" pitchFamily="18" charset="0"/>
                <a:ea typeface="Cambria" panose="02040503050406030204" pitchFamily="18" charset="0"/>
              </a:rPr>
              <a:t>chân</a:t>
            </a:r>
            <a:r>
              <a:rPr lang="en-US" altLang="zh-CN" sz="3200" i="1" dirty="0">
                <a:solidFill>
                  <a:schemeClr val="tx1">
                    <a:lumMod val="85000"/>
                    <a:lumOff val="15000"/>
                  </a:schemeClr>
                </a:solidFill>
                <a:latin typeface="Cambria" panose="02040503050406030204" pitchFamily="18" charset="0"/>
                <a:ea typeface="Cambria" panose="02040503050406030204" pitchFamily="18" charset="0"/>
              </a:rPr>
              <a:t> dung </a:t>
            </a:r>
            <a:r>
              <a:rPr lang="en-US" altLang="zh-CN" sz="3200" i="1" dirty="0" err="1">
                <a:solidFill>
                  <a:schemeClr val="tx1">
                    <a:lumMod val="85000"/>
                    <a:lumOff val="15000"/>
                  </a:schemeClr>
                </a:solidFill>
                <a:latin typeface="Cambria" panose="02040503050406030204" pitchFamily="18" charset="0"/>
                <a:ea typeface="Cambria" panose="02040503050406030204" pitchFamily="18" charset="0"/>
              </a:rPr>
              <a:t>cho</a:t>
            </a:r>
            <a:r>
              <a:rPr lang="en-US" altLang="zh-CN" sz="3200" i="1"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3200" i="1" dirty="0" err="1">
                <a:solidFill>
                  <a:schemeClr val="tx1">
                    <a:lumMod val="85000"/>
                    <a:lumOff val="15000"/>
                  </a:schemeClr>
                </a:solidFill>
                <a:latin typeface="Cambria" panose="02040503050406030204" pitchFamily="18" charset="0"/>
                <a:ea typeface="Cambria" panose="02040503050406030204" pitchFamily="18" charset="0"/>
              </a:rPr>
              <a:t>Hoa</a:t>
            </a:r>
            <a:r>
              <a:rPr lang="en-US" altLang="zh-CN" sz="3200" i="1"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3200" i="1" dirty="0" err="1">
                <a:solidFill>
                  <a:schemeClr val="tx1">
                    <a:lumMod val="85000"/>
                    <a:lumOff val="15000"/>
                  </a:schemeClr>
                </a:solidFill>
                <a:latin typeface="Cambria" panose="02040503050406030204" pitchFamily="18" charset="0"/>
                <a:ea typeface="Cambria" panose="02040503050406030204" pitchFamily="18" charset="0"/>
              </a:rPr>
              <a:t>Nhỏ</a:t>
            </a:r>
            <a:r>
              <a:rPr lang="en-US" altLang="zh-CN" sz="3200" i="1"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3200" i="1" dirty="0" err="1">
                <a:solidFill>
                  <a:schemeClr val="tx1">
                    <a:lumMod val="85000"/>
                    <a:lumOff val="15000"/>
                  </a:schemeClr>
                </a:solidFill>
                <a:latin typeface="Cambria" panose="02040503050406030204" pitchFamily="18" charset="0"/>
                <a:ea typeface="Cambria" panose="02040503050406030204" pitchFamily="18" charset="0"/>
              </a:rPr>
              <a:t>và</a:t>
            </a:r>
            <a:r>
              <a:rPr lang="en-US" altLang="zh-CN" sz="3200" i="1"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3200" i="1" dirty="0" err="1">
                <a:solidFill>
                  <a:schemeClr val="tx1">
                    <a:lumMod val="85000"/>
                    <a:lumOff val="15000"/>
                  </a:schemeClr>
                </a:solidFill>
                <a:latin typeface="Cambria" panose="02040503050406030204" pitchFamily="18" charset="0"/>
                <a:ea typeface="Cambria" panose="02040503050406030204" pitchFamily="18" charset="0"/>
              </a:rPr>
              <a:t>các</a:t>
            </a:r>
            <a:r>
              <a:rPr lang="en-US" altLang="zh-CN" sz="3200" i="1"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3200" i="1" dirty="0" err="1">
                <a:solidFill>
                  <a:schemeClr val="tx1">
                    <a:lumMod val="85000"/>
                    <a:lumOff val="15000"/>
                  </a:schemeClr>
                </a:solidFill>
                <a:latin typeface="Cambria" panose="02040503050406030204" pitchFamily="18" charset="0"/>
                <a:ea typeface="Cambria" panose="02040503050406030204" pitchFamily="18" charset="0"/>
              </a:rPr>
              <a:t>cô</a:t>
            </a:r>
            <a:r>
              <a:rPr lang="en-US" altLang="zh-CN" sz="3200" i="1"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3200" i="1" dirty="0" err="1">
                <a:solidFill>
                  <a:schemeClr val="tx1">
                    <a:lumMod val="85000"/>
                    <a:lumOff val="15000"/>
                  </a:schemeClr>
                </a:solidFill>
                <a:latin typeface="Cambria" panose="02040503050406030204" pitchFamily="18" charset="0"/>
                <a:ea typeface="Cambria" panose="02040503050406030204" pitchFamily="18" charset="0"/>
              </a:rPr>
              <a:t>bé</a:t>
            </a:r>
            <a:r>
              <a:rPr lang="en-US" altLang="zh-CN" sz="3200" i="1"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3200" i="1" dirty="0" err="1">
                <a:solidFill>
                  <a:schemeClr val="tx1">
                    <a:lumMod val="85000"/>
                    <a:lumOff val="15000"/>
                  </a:schemeClr>
                </a:solidFill>
                <a:latin typeface="Cambria" panose="02040503050406030204" pitchFamily="18" charset="0"/>
                <a:ea typeface="Cambria" panose="02040503050406030204" pitchFamily="18" charset="0"/>
              </a:rPr>
              <a:t>khác</a:t>
            </a:r>
            <a:r>
              <a:rPr lang="en-US" altLang="zh-CN" sz="3200" i="1" dirty="0">
                <a:solidFill>
                  <a:schemeClr val="tx1">
                    <a:lumMod val="85000"/>
                    <a:lumOff val="15000"/>
                  </a:schemeClr>
                </a:solidFill>
                <a:latin typeface="Cambria" panose="02040503050406030204" pitchFamily="18" charset="0"/>
                <a:ea typeface="Cambria" panose="02040503050406030204" pitchFamily="18" charset="0"/>
              </a:rPr>
              <a:t>. </a:t>
            </a:r>
            <a:r>
              <a:rPr lang="vi-VN" altLang="zh-CN" sz="3200" i="1" dirty="0">
                <a:solidFill>
                  <a:schemeClr val="tx1">
                    <a:lumMod val="85000"/>
                    <a:lumOff val="15000"/>
                  </a:schemeClr>
                </a:solidFill>
                <a:latin typeface="Cambria" panose="02040503050406030204" pitchFamily="18" charset="0"/>
                <a:ea typeface="Cambria" panose="02040503050406030204" pitchFamily="18" charset="0"/>
              </a:rPr>
              <a:t>Nhưng</a:t>
            </a:r>
            <a:r>
              <a:rPr lang="en-US" altLang="zh-CN" sz="3200" i="1"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3200" i="1" dirty="0" err="1">
                <a:solidFill>
                  <a:schemeClr val="tx1">
                    <a:lumMod val="85000"/>
                    <a:lumOff val="15000"/>
                  </a:schemeClr>
                </a:solidFill>
                <a:latin typeface="Cambria" panose="02040503050406030204" pitchFamily="18" charset="0"/>
                <a:ea typeface="Cambria" panose="02040503050406030204" pitchFamily="18" charset="0"/>
              </a:rPr>
              <a:t>các</a:t>
            </a:r>
            <a:r>
              <a:rPr lang="en-US" altLang="zh-CN" sz="3200" i="1"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3200" i="1" dirty="0" err="1">
                <a:solidFill>
                  <a:schemeClr val="tx1">
                    <a:lumMod val="85000"/>
                    <a:lumOff val="15000"/>
                  </a:schemeClr>
                </a:solidFill>
                <a:latin typeface="Cambria" panose="02040503050406030204" pitchFamily="18" charset="0"/>
                <a:ea typeface="Cambria" panose="02040503050406030204" pitchFamily="18" charset="0"/>
              </a:rPr>
              <a:t>cô</a:t>
            </a:r>
            <a:r>
              <a:rPr lang="en-US" altLang="zh-CN" sz="3200" i="1"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3200" i="1" dirty="0" err="1">
                <a:solidFill>
                  <a:schemeClr val="tx1">
                    <a:lumMod val="85000"/>
                    <a:lumOff val="15000"/>
                  </a:schemeClr>
                </a:solidFill>
                <a:latin typeface="Cambria" panose="02040503050406030204" pitchFamily="18" charset="0"/>
                <a:ea typeface="Cambria" panose="02040503050406030204" pitchFamily="18" charset="0"/>
              </a:rPr>
              <a:t>bé</a:t>
            </a:r>
            <a:r>
              <a:rPr lang="en-US" altLang="zh-CN" sz="3200" i="1"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3200" i="1" dirty="0" err="1">
                <a:solidFill>
                  <a:schemeClr val="tx1">
                    <a:lumMod val="85000"/>
                    <a:lumOff val="15000"/>
                  </a:schemeClr>
                </a:solidFill>
                <a:latin typeface="Cambria" panose="02040503050406030204" pitchFamily="18" charset="0"/>
                <a:ea typeface="Cambria" panose="02040503050406030204" pitchFamily="18" charset="0"/>
              </a:rPr>
              <a:t>đều</a:t>
            </a:r>
            <a:r>
              <a:rPr lang="en-US" altLang="zh-CN" sz="3200" i="1"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3200" i="1" dirty="0" err="1">
                <a:solidFill>
                  <a:schemeClr val="tx1">
                    <a:lumMod val="85000"/>
                    <a:lumOff val="15000"/>
                  </a:schemeClr>
                </a:solidFill>
                <a:latin typeface="Cambria" panose="02040503050406030204" pitchFamily="18" charset="0"/>
                <a:ea typeface="Cambria" panose="02040503050406030204" pitchFamily="18" charset="0"/>
              </a:rPr>
              <a:t>muốn</a:t>
            </a:r>
            <a:r>
              <a:rPr lang="en-US" altLang="zh-CN" sz="3200" i="1"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3200" i="1" dirty="0" err="1">
                <a:solidFill>
                  <a:schemeClr val="tx1">
                    <a:lumMod val="85000"/>
                    <a:lumOff val="15000"/>
                  </a:schemeClr>
                </a:solidFill>
                <a:latin typeface="Cambria" panose="02040503050406030204" pitchFamily="18" charset="0"/>
                <a:ea typeface="Cambria" panose="02040503050406030204" pitchFamily="18" charset="0"/>
              </a:rPr>
              <a:t>Màu</a:t>
            </a:r>
            <a:r>
              <a:rPr lang="en-US" altLang="zh-CN" sz="3200" i="1"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3200" i="1" dirty="0" err="1">
                <a:solidFill>
                  <a:schemeClr val="tx1">
                    <a:lumMod val="85000"/>
                    <a:lumOff val="15000"/>
                  </a:schemeClr>
                </a:solidFill>
                <a:latin typeface="Cambria" panose="02040503050406030204" pitchFamily="18" charset="0"/>
                <a:ea typeface="Cambria" panose="02040503050406030204" pitchFamily="18" charset="0"/>
              </a:rPr>
              <a:t>Nước</a:t>
            </a:r>
            <a:r>
              <a:rPr lang="en-US" altLang="zh-CN" sz="3200" i="1"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3200" i="1" dirty="0" err="1">
                <a:solidFill>
                  <a:schemeClr val="tx1">
                    <a:lumMod val="85000"/>
                    <a:lumOff val="15000"/>
                  </a:schemeClr>
                </a:solidFill>
                <a:latin typeface="Cambria" panose="02040503050406030204" pitchFamily="18" charset="0"/>
                <a:ea typeface="Cambria" panose="02040503050406030204" pitchFamily="18" charset="0"/>
              </a:rPr>
              <a:t>vẽ</a:t>
            </a:r>
            <a:r>
              <a:rPr lang="en-US" altLang="zh-CN" sz="3200" i="1"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3200" i="1" dirty="0" err="1">
                <a:solidFill>
                  <a:schemeClr val="tx1">
                    <a:lumMod val="85000"/>
                    <a:lumOff val="15000"/>
                  </a:schemeClr>
                </a:solidFill>
                <a:latin typeface="Cambria" panose="02040503050406030204" pitchFamily="18" charset="0"/>
                <a:ea typeface="Cambria" panose="02040503050406030204" pitchFamily="18" charset="0"/>
              </a:rPr>
              <a:t>theo</a:t>
            </a:r>
            <a:r>
              <a:rPr lang="en-US" altLang="zh-CN" sz="3200" i="1"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3200" i="1" dirty="0" err="1">
                <a:solidFill>
                  <a:schemeClr val="tx1">
                    <a:lumMod val="85000"/>
                    <a:lumOff val="15000"/>
                  </a:schemeClr>
                </a:solidFill>
                <a:latin typeface="Cambria" panose="02040503050406030204" pitchFamily="18" charset="0"/>
                <a:ea typeface="Cambria" panose="02040503050406030204" pitchFamily="18" charset="0"/>
              </a:rPr>
              <a:t>một</a:t>
            </a:r>
            <a:r>
              <a:rPr lang="en-US" altLang="zh-CN" sz="3200" i="1"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3200" i="1" dirty="0" err="1">
                <a:solidFill>
                  <a:schemeClr val="tx1">
                    <a:lumMod val="85000"/>
                    <a:lumOff val="15000"/>
                  </a:schemeClr>
                </a:solidFill>
                <a:latin typeface="Cambria" panose="02040503050406030204" pitchFamily="18" charset="0"/>
                <a:ea typeface="Cambria" panose="02040503050406030204" pitchFamily="18" charset="0"/>
              </a:rPr>
              <a:t>tiêu</a:t>
            </a:r>
            <a:r>
              <a:rPr lang="en-US" altLang="zh-CN" sz="3200" i="1"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3200" i="1" dirty="0" err="1">
                <a:solidFill>
                  <a:schemeClr val="tx1">
                    <a:lumMod val="85000"/>
                    <a:lumOff val="15000"/>
                  </a:schemeClr>
                </a:solidFill>
                <a:latin typeface="Cambria" panose="02040503050406030204" pitchFamily="18" charset="0"/>
                <a:ea typeface="Cambria" panose="02040503050406030204" pitchFamily="18" charset="0"/>
              </a:rPr>
              <a:t>chuẩn</a:t>
            </a:r>
            <a:r>
              <a:rPr lang="en-US" altLang="zh-CN" sz="3200" i="1"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3200" i="1" dirty="0" err="1">
                <a:solidFill>
                  <a:schemeClr val="tx1">
                    <a:lumMod val="85000"/>
                    <a:lumOff val="15000"/>
                  </a:schemeClr>
                </a:solidFill>
                <a:latin typeface="Cambria" panose="02040503050406030204" pitchFamily="18" charset="0"/>
                <a:ea typeface="Cambria" panose="02040503050406030204" pitchFamily="18" charset="0"/>
              </a:rPr>
              <a:t>chung</a:t>
            </a:r>
            <a:r>
              <a:rPr lang="en-US" altLang="zh-CN" sz="3200" i="1"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3200" i="1" dirty="0" err="1">
                <a:solidFill>
                  <a:schemeClr val="tx1">
                    <a:lumMod val="85000"/>
                    <a:lumOff val="15000"/>
                  </a:schemeClr>
                </a:solidFill>
                <a:latin typeface="Cambria" panose="02040503050406030204" pitchFamily="18" charset="0"/>
                <a:ea typeface="Cambria" panose="02040503050406030204" pitchFamily="18" charset="0"/>
              </a:rPr>
              <a:t>mà</a:t>
            </a:r>
            <a:r>
              <a:rPr lang="en-US" altLang="zh-CN" sz="3200" i="1"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3200" i="1" dirty="0" err="1">
                <a:solidFill>
                  <a:schemeClr val="tx1">
                    <a:lumMod val="85000"/>
                    <a:lumOff val="15000"/>
                  </a:schemeClr>
                </a:solidFill>
                <a:latin typeface="Cambria" panose="02040503050406030204" pitchFamily="18" charset="0"/>
                <a:ea typeface="Cambria" panose="02040503050406030204" pitchFamily="18" charset="0"/>
              </a:rPr>
              <a:t>các</a:t>
            </a:r>
            <a:r>
              <a:rPr lang="en-US" altLang="zh-CN" sz="3200" i="1"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3200" i="1" dirty="0" err="1">
                <a:solidFill>
                  <a:schemeClr val="tx1">
                    <a:lumMod val="85000"/>
                    <a:lumOff val="15000"/>
                  </a:schemeClr>
                </a:solidFill>
                <a:latin typeface="Cambria" panose="02040503050406030204" pitchFamily="18" charset="0"/>
                <a:ea typeface="Cambria" panose="02040503050406030204" pitchFamily="18" charset="0"/>
              </a:rPr>
              <a:t>cô</a:t>
            </a:r>
            <a:r>
              <a:rPr lang="en-US" altLang="zh-CN" sz="3200" i="1"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3200" i="1" dirty="0" err="1">
                <a:solidFill>
                  <a:schemeClr val="tx1">
                    <a:lumMod val="85000"/>
                    <a:lumOff val="15000"/>
                  </a:schemeClr>
                </a:solidFill>
                <a:latin typeface="Cambria" panose="02040503050406030204" pitchFamily="18" charset="0"/>
                <a:ea typeface="Cambria" panose="02040503050406030204" pitchFamily="18" charset="0"/>
              </a:rPr>
              <a:t>nghĩ</a:t>
            </a:r>
            <a:r>
              <a:rPr lang="en-US" altLang="zh-CN" sz="3200" i="1"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3200" i="1" dirty="0" err="1">
                <a:solidFill>
                  <a:schemeClr val="tx1">
                    <a:lumMod val="85000"/>
                    <a:lumOff val="15000"/>
                  </a:schemeClr>
                </a:solidFill>
                <a:latin typeface="Cambria" panose="02040503050406030204" pitchFamily="18" charset="0"/>
                <a:ea typeface="Cambria" panose="02040503050406030204" pitchFamily="18" charset="0"/>
              </a:rPr>
              <a:t>là</a:t>
            </a:r>
            <a:r>
              <a:rPr lang="en-US" altLang="zh-CN" sz="3200" i="1"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3200" i="1" dirty="0" err="1">
                <a:solidFill>
                  <a:schemeClr val="tx1">
                    <a:lumMod val="85000"/>
                    <a:lumOff val="15000"/>
                  </a:schemeClr>
                </a:solidFill>
                <a:latin typeface="Cambria" panose="02040503050406030204" pitchFamily="18" charset="0"/>
                <a:ea typeface="Cambria" panose="02040503050406030204" pitchFamily="18" charset="0"/>
              </a:rPr>
              <a:t>đẹp</a:t>
            </a:r>
            <a:r>
              <a:rPr lang="en-US" altLang="zh-CN" sz="3200" i="1"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3200" i="1" dirty="0" err="1">
                <a:solidFill>
                  <a:schemeClr val="tx1">
                    <a:lumMod val="85000"/>
                    <a:lumOff val="15000"/>
                  </a:schemeClr>
                </a:solidFill>
                <a:latin typeface="Cambria" panose="02040503050406030204" pitchFamily="18" charset="0"/>
                <a:ea typeface="Cambria" panose="02040503050406030204" pitchFamily="18" charset="0"/>
              </a:rPr>
              <a:t>mặc</a:t>
            </a:r>
            <a:r>
              <a:rPr lang="en-US" altLang="zh-CN" sz="3200" i="1"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3200" i="1" dirty="0" err="1">
                <a:solidFill>
                  <a:schemeClr val="tx1">
                    <a:lumMod val="85000"/>
                    <a:lumOff val="15000"/>
                  </a:schemeClr>
                </a:solidFill>
                <a:latin typeface="Cambria" panose="02040503050406030204" pitchFamily="18" charset="0"/>
                <a:ea typeface="Cambria" panose="02040503050406030204" pitchFamily="18" charset="0"/>
              </a:rPr>
              <a:t>dù</a:t>
            </a:r>
            <a:r>
              <a:rPr lang="en-US" altLang="zh-CN" sz="3200" i="1"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3200" i="1" dirty="0" err="1">
                <a:solidFill>
                  <a:schemeClr val="tx1">
                    <a:lumMod val="85000"/>
                    <a:lumOff val="15000"/>
                  </a:schemeClr>
                </a:solidFill>
                <a:latin typeface="Cambria" panose="02040503050406030204" pitchFamily="18" charset="0"/>
                <a:ea typeface="Cambria" panose="02040503050406030204" pitchFamily="18" charset="0"/>
              </a:rPr>
              <a:t>Màu</a:t>
            </a:r>
            <a:r>
              <a:rPr lang="en-US" altLang="zh-CN" sz="3200" i="1"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3200" i="1" dirty="0" err="1">
                <a:solidFill>
                  <a:schemeClr val="tx1">
                    <a:lumMod val="85000"/>
                    <a:lumOff val="15000"/>
                  </a:schemeClr>
                </a:solidFill>
                <a:latin typeface="Cambria" panose="02040503050406030204" pitchFamily="18" charset="0"/>
                <a:ea typeface="Cambria" panose="02040503050406030204" pitchFamily="18" charset="0"/>
              </a:rPr>
              <a:t>Nước</a:t>
            </a:r>
            <a:r>
              <a:rPr lang="en-US" altLang="zh-CN" sz="3200" i="1"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3200" i="1" dirty="0" err="1">
                <a:solidFill>
                  <a:schemeClr val="tx1">
                    <a:lumMod val="85000"/>
                    <a:lumOff val="15000"/>
                  </a:schemeClr>
                </a:solidFill>
                <a:latin typeface="Cambria" panose="02040503050406030204" pitchFamily="18" charset="0"/>
                <a:ea typeface="Cambria" panose="02040503050406030204" pitchFamily="18" charset="0"/>
              </a:rPr>
              <a:t>nói</a:t>
            </a:r>
            <a:r>
              <a:rPr lang="en-US" altLang="zh-CN" sz="3200" i="1"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3200" i="1" dirty="0" err="1">
                <a:solidFill>
                  <a:schemeClr val="tx1">
                    <a:lumMod val="85000"/>
                    <a:lumOff val="15000"/>
                  </a:schemeClr>
                </a:solidFill>
                <a:latin typeface="Cambria" panose="02040503050406030204" pitchFamily="18" charset="0"/>
                <a:ea typeface="Cambria" panose="02040503050406030204" pitchFamily="18" charset="0"/>
              </a:rPr>
              <a:t>rằng</a:t>
            </a:r>
            <a:r>
              <a:rPr lang="en-US" altLang="zh-CN" sz="3200" i="1"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3200" i="1" dirty="0" err="1">
                <a:solidFill>
                  <a:schemeClr val="tx1">
                    <a:lumMod val="85000"/>
                    <a:lumOff val="15000"/>
                  </a:schemeClr>
                </a:solidFill>
                <a:latin typeface="Cambria" panose="02040503050406030204" pitchFamily="18" charset="0"/>
                <a:ea typeface="Cambria" panose="02040503050406030204" pitchFamily="18" charset="0"/>
              </a:rPr>
              <a:t>mỗi</a:t>
            </a:r>
            <a:r>
              <a:rPr lang="en-US" altLang="zh-CN" sz="3200" i="1"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3200" i="1" dirty="0" err="1">
                <a:solidFill>
                  <a:schemeClr val="tx1">
                    <a:lumMod val="85000"/>
                    <a:lumOff val="15000"/>
                  </a:schemeClr>
                </a:solidFill>
                <a:latin typeface="Cambria" panose="02040503050406030204" pitchFamily="18" charset="0"/>
                <a:ea typeface="Cambria" panose="02040503050406030204" pitchFamily="18" charset="0"/>
              </a:rPr>
              <a:t>cô</a:t>
            </a:r>
            <a:r>
              <a:rPr lang="en-US" altLang="zh-CN" sz="3200" i="1"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3200" i="1" dirty="0" err="1">
                <a:solidFill>
                  <a:schemeClr val="tx1">
                    <a:lumMod val="85000"/>
                    <a:lumOff val="15000"/>
                  </a:schemeClr>
                </a:solidFill>
                <a:latin typeface="Cambria" panose="02040503050406030204" pitchFamily="18" charset="0"/>
                <a:ea typeface="Cambria" panose="02040503050406030204" pitchFamily="18" charset="0"/>
              </a:rPr>
              <a:t>có</a:t>
            </a:r>
            <a:r>
              <a:rPr lang="en-US" altLang="zh-CN" sz="3200" i="1"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3200" i="1" dirty="0" err="1">
                <a:solidFill>
                  <a:schemeClr val="tx1">
                    <a:lumMod val="85000"/>
                    <a:lumOff val="15000"/>
                  </a:schemeClr>
                </a:solidFill>
                <a:latin typeface="Cambria" panose="02040503050406030204" pitchFamily="18" charset="0"/>
                <a:ea typeface="Cambria" panose="02040503050406030204" pitchFamily="18" charset="0"/>
              </a:rPr>
              <a:t>một</a:t>
            </a:r>
            <a:r>
              <a:rPr lang="en-US" altLang="zh-CN" sz="3200" i="1"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3200" i="1" dirty="0" err="1">
                <a:solidFill>
                  <a:schemeClr val="tx1">
                    <a:lumMod val="85000"/>
                    <a:lumOff val="15000"/>
                  </a:schemeClr>
                </a:solidFill>
                <a:latin typeface="Cambria" panose="02040503050406030204" pitchFamily="18" charset="0"/>
                <a:ea typeface="Cambria" panose="02040503050406030204" pitchFamily="18" charset="0"/>
              </a:rPr>
              <a:t>vẻ</a:t>
            </a:r>
            <a:r>
              <a:rPr lang="en-US" altLang="zh-CN" sz="3200" i="1"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3200" i="1" dirty="0" err="1">
                <a:solidFill>
                  <a:schemeClr val="tx1">
                    <a:lumMod val="85000"/>
                    <a:lumOff val="15000"/>
                  </a:schemeClr>
                </a:solidFill>
                <a:latin typeface="Cambria" panose="02040503050406030204" pitchFamily="18" charset="0"/>
                <a:ea typeface="Cambria" panose="02040503050406030204" pitchFamily="18" charset="0"/>
              </a:rPr>
              <a:t>đẹp</a:t>
            </a:r>
            <a:r>
              <a:rPr lang="en-US" altLang="zh-CN" sz="3200" i="1"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3200" i="1" dirty="0" err="1">
                <a:solidFill>
                  <a:schemeClr val="tx1">
                    <a:lumMod val="85000"/>
                    <a:lumOff val="15000"/>
                  </a:schemeClr>
                </a:solidFill>
                <a:latin typeface="Cambria" panose="02040503050406030204" pitchFamily="18" charset="0"/>
                <a:ea typeface="Cambria" panose="02040503050406030204" pitchFamily="18" charset="0"/>
              </a:rPr>
              <a:t>riêng</a:t>
            </a:r>
            <a:r>
              <a:rPr lang="en-US" altLang="zh-CN" sz="3200" i="1"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3200" i="1" dirty="0" err="1">
                <a:solidFill>
                  <a:schemeClr val="tx1">
                    <a:lumMod val="85000"/>
                    <a:lumOff val="15000"/>
                  </a:schemeClr>
                </a:solidFill>
                <a:latin typeface="Cambria" panose="02040503050406030204" pitchFamily="18" charset="0"/>
                <a:ea typeface="Cambria" panose="02040503050406030204" pitchFamily="18" charset="0"/>
              </a:rPr>
              <a:t>Thế</a:t>
            </a:r>
            <a:r>
              <a:rPr lang="en-US" altLang="zh-CN" sz="3200" i="1"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3200" i="1" dirty="0" err="1">
                <a:solidFill>
                  <a:schemeClr val="tx1">
                    <a:lumMod val="85000"/>
                    <a:lumOff val="15000"/>
                  </a:schemeClr>
                </a:solidFill>
                <a:latin typeface="Cambria" panose="02040503050406030204" pitchFamily="18" charset="0"/>
                <a:ea typeface="Cambria" panose="02040503050406030204" pitchFamily="18" charset="0"/>
              </a:rPr>
              <a:t>là</a:t>
            </a:r>
            <a:r>
              <a:rPr lang="en-US" altLang="zh-CN" sz="3200" i="1"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3200" i="1" dirty="0" err="1">
                <a:solidFill>
                  <a:schemeClr val="tx1">
                    <a:lumMod val="85000"/>
                    <a:lumOff val="15000"/>
                  </a:schemeClr>
                </a:solidFill>
                <a:latin typeface="Cambria" panose="02040503050406030204" pitchFamily="18" charset="0"/>
                <a:ea typeface="Cambria" panose="02040503050406030204" pitchFamily="18" charset="0"/>
              </a:rPr>
              <a:t>các</a:t>
            </a:r>
            <a:r>
              <a:rPr lang="en-US" altLang="zh-CN" sz="3200" i="1"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3200" i="1" dirty="0" err="1">
                <a:solidFill>
                  <a:schemeClr val="tx1">
                    <a:lumMod val="85000"/>
                    <a:lumOff val="15000"/>
                  </a:schemeClr>
                </a:solidFill>
                <a:latin typeface="Cambria" panose="02040503050406030204" pitchFamily="18" charset="0"/>
                <a:ea typeface="Cambria" panose="02040503050406030204" pitchFamily="18" charset="0"/>
              </a:rPr>
              <a:t>bức</a:t>
            </a:r>
            <a:r>
              <a:rPr lang="en-US" altLang="zh-CN" sz="3200" i="1"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3200" i="1" dirty="0" err="1">
                <a:solidFill>
                  <a:schemeClr val="tx1">
                    <a:lumMod val="85000"/>
                    <a:lumOff val="15000"/>
                  </a:schemeClr>
                </a:solidFill>
                <a:latin typeface="Cambria" panose="02040503050406030204" pitchFamily="18" charset="0"/>
                <a:ea typeface="Cambria" panose="02040503050406030204" pitchFamily="18" charset="0"/>
              </a:rPr>
              <a:t>tranh</a:t>
            </a:r>
            <a:r>
              <a:rPr lang="en-US" altLang="zh-CN" sz="3200" i="1"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3200" i="1" dirty="0" err="1">
                <a:solidFill>
                  <a:schemeClr val="tx1">
                    <a:lumMod val="85000"/>
                    <a:lumOff val="15000"/>
                  </a:schemeClr>
                </a:solidFill>
                <a:latin typeface="Cambria" panose="02040503050406030204" pitchFamily="18" charset="0"/>
                <a:ea typeface="Cambria" panose="02040503050406030204" pitchFamily="18" charset="0"/>
              </a:rPr>
              <a:t>đều</a:t>
            </a:r>
            <a:r>
              <a:rPr lang="en-US" altLang="zh-CN" sz="3200" i="1"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3200" i="1" dirty="0" err="1">
                <a:solidFill>
                  <a:schemeClr val="tx1">
                    <a:lumMod val="85000"/>
                    <a:lumOff val="15000"/>
                  </a:schemeClr>
                </a:solidFill>
                <a:latin typeface="Cambria" panose="02040503050406030204" pitchFamily="18" charset="0"/>
                <a:ea typeface="Cambria" panose="02040503050406030204" pitchFamily="18" charset="0"/>
              </a:rPr>
              <a:t>na</a:t>
            </a:r>
            <a:r>
              <a:rPr lang="en-US" altLang="zh-CN" sz="3200" i="1"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3200" i="1" dirty="0" err="1">
                <a:solidFill>
                  <a:schemeClr val="tx1">
                    <a:lumMod val="85000"/>
                    <a:lumOff val="15000"/>
                  </a:schemeClr>
                </a:solidFill>
                <a:latin typeface="Cambria" panose="02040503050406030204" pitchFamily="18" charset="0"/>
                <a:ea typeface="Cambria" panose="02040503050406030204" pitchFamily="18" charset="0"/>
              </a:rPr>
              <a:t>ná</a:t>
            </a:r>
            <a:r>
              <a:rPr lang="en-US" altLang="zh-CN" sz="3200" i="1"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3200" i="1" dirty="0" err="1">
                <a:solidFill>
                  <a:schemeClr val="tx1">
                    <a:lumMod val="85000"/>
                    <a:lumOff val="15000"/>
                  </a:schemeClr>
                </a:solidFill>
                <a:latin typeface="Cambria" panose="02040503050406030204" pitchFamily="18" charset="0"/>
                <a:ea typeface="Cambria" panose="02040503050406030204" pitchFamily="18" charset="0"/>
              </a:rPr>
              <a:t>nhau</a:t>
            </a:r>
            <a:r>
              <a:rPr lang="en-US" altLang="zh-CN" sz="3200" i="1" dirty="0">
                <a:solidFill>
                  <a:schemeClr val="tx1">
                    <a:lumMod val="85000"/>
                    <a:lumOff val="15000"/>
                  </a:schemeClr>
                </a:solidFill>
                <a:latin typeface="Cambria" panose="02040503050406030204" pitchFamily="18" charset="0"/>
                <a:ea typeface="Cambria" panose="02040503050406030204" pitchFamily="18" charset="0"/>
              </a:rPr>
              <a:t>.</a:t>
            </a:r>
            <a:endParaRPr lang="zh-CN" altLang="en-US" sz="3200" i="1" dirty="0">
              <a:solidFill>
                <a:schemeClr val="tx1">
                  <a:lumMod val="85000"/>
                  <a:lumOff val="15000"/>
                </a:schemeClr>
              </a:solidFill>
              <a:latin typeface="Cambria" panose="02040503050406030204" pitchFamily="18" charset="0"/>
              <a:ea typeface="仓耳玄三M W05" panose="02020400000000000000" pitchFamily="18" charset="-122"/>
            </a:endParaRPr>
          </a:p>
        </p:txBody>
      </p:sp>
    </p:spTree>
    <p:extLst>
      <p:ext uri="{BB962C8B-B14F-4D97-AF65-F5344CB8AC3E}">
        <p14:creationId xmlns:p14="http://schemas.microsoft.com/office/powerpoint/2010/main" val="2827605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 xmlns:a16="http://schemas.microsoft.com/office/drawing/2014/main" id="{219BD790-96CD-43EB-9F86-ECE174756E0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9919" y="1"/>
            <a:ext cx="1753742" cy="1238491"/>
          </a:xfrm>
          <a:prstGeom prst="rect">
            <a:avLst/>
          </a:prstGeom>
        </p:spPr>
      </p:pic>
      <p:sp>
        <p:nvSpPr>
          <p:cNvPr id="4" name="文本框 3">
            <a:extLst>
              <a:ext uri="{FF2B5EF4-FFF2-40B4-BE49-F238E27FC236}">
                <a16:creationId xmlns="" xmlns:a16="http://schemas.microsoft.com/office/drawing/2014/main" id="{47BB1584-2A44-4359-AAA8-F22846557F72}"/>
              </a:ext>
            </a:extLst>
          </p:cNvPr>
          <p:cNvSpPr txBox="1"/>
          <p:nvPr/>
        </p:nvSpPr>
        <p:spPr>
          <a:xfrm>
            <a:off x="656952" y="1"/>
            <a:ext cx="2730550" cy="1200329"/>
          </a:xfrm>
          <a:prstGeom prst="rect">
            <a:avLst/>
          </a:prstGeom>
          <a:noFill/>
        </p:spPr>
        <p:txBody>
          <a:bodyPr wrap="square" rtlCol="0">
            <a:spAutoFit/>
          </a:bodyPr>
          <a:lstStyle/>
          <a:p>
            <a:pPr algn="ctr" defTabSz="457223"/>
            <a:r>
              <a:rPr lang="en-US" altLang="zh-CN" sz="7200" dirty="0" err="1">
                <a:solidFill>
                  <a:prstClr val="black"/>
                </a:solidFill>
                <a:effectLst>
                  <a:outerShdw blurRad="38100" dist="38100" dir="2700000" algn="tl">
                    <a:srgbClr val="000000">
                      <a:alpha val="43137"/>
                    </a:srgbClr>
                  </a:outerShdw>
                </a:effectLst>
                <a:latin typeface="#9Slide07 HLT Fall For You" panose="02000506000000020003" pitchFamily="2" charset="0"/>
                <a:ea typeface="仓耳大漫漫体 W05" panose="02020400000000000000" pitchFamily="18" charset="-122"/>
              </a:rPr>
              <a:t>Câu</a:t>
            </a:r>
            <a:r>
              <a:rPr lang="en-US" altLang="zh-CN" sz="7200" dirty="0">
                <a:solidFill>
                  <a:prstClr val="black"/>
                </a:solidFill>
                <a:effectLst>
                  <a:outerShdw blurRad="38100" dist="38100" dir="2700000" algn="tl">
                    <a:srgbClr val="000000">
                      <a:alpha val="43137"/>
                    </a:srgbClr>
                  </a:outerShdw>
                </a:effectLst>
                <a:latin typeface="#9Slide07 HLT Fall For You" panose="02000506000000020003" pitchFamily="2" charset="0"/>
                <a:ea typeface="仓耳大漫漫体 W05" panose="02020400000000000000" pitchFamily="18" charset="-122"/>
              </a:rPr>
              <a:t> 5</a:t>
            </a:r>
            <a:endParaRPr lang="zh-CN" altLang="en-US" sz="7200" dirty="0">
              <a:solidFill>
                <a:prstClr val="black"/>
              </a:solidFill>
              <a:effectLst>
                <a:outerShdw blurRad="38100" dist="38100" dir="2700000" algn="tl">
                  <a:srgbClr val="000000">
                    <a:alpha val="43137"/>
                  </a:srgbClr>
                </a:outerShdw>
              </a:effectLst>
              <a:latin typeface="#9Slide07 HLT Fall For You" panose="02000506000000020003" pitchFamily="2" charset="0"/>
              <a:ea typeface="仓耳大漫漫体 W05" panose="02020400000000000000" pitchFamily="18" charset="-122"/>
            </a:endParaRPr>
          </a:p>
        </p:txBody>
      </p:sp>
      <p:sp>
        <p:nvSpPr>
          <p:cNvPr id="5" name="任意多边形: 形状 4">
            <a:extLst>
              <a:ext uri="{FF2B5EF4-FFF2-40B4-BE49-F238E27FC236}">
                <a16:creationId xmlns="" xmlns:a16="http://schemas.microsoft.com/office/drawing/2014/main" id="{993E7E98-94EE-480C-BA16-D135C4FE988F}"/>
              </a:ext>
            </a:extLst>
          </p:cNvPr>
          <p:cNvSpPr/>
          <p:nvPr/>
        </p:nvSpPr>
        <p:spPr>
          <a:xfrm>
            <a:off x="474563" y="983706"/>
            <a:ext cx="3541853" cy="208501"/>
          </a:xfrm>
          <a:custGeom>
            <a:avLst/>
            <a:gdLst>
              <a:gd name="connsiteX0" fmla="*/ 0 w 3541853"/>
              <a:gd name="connsiteY0" fmla="*/ 104315 h 208501"/>
              <a:gd name="connsiteX1" fmla="*/ 405114 w 3541853"/>
              <a:gd name="connsiteY1" fmla="*/ 11718 h 208501"/>
              <a:gd name="connsiteX2" fmla="*/ 902825 w 3541853"/>
              <a:gd name="connsiteY2" fmla="*/ 150614 h 208501"/>
              <a:gd name="connsiteX3" fmla="*/ 1365813 w 3541853"/>
              <a:gd name="connsiteY3" fmla="*/ 11718 h 208501"/>
              <a:gd name="connsiteX4" fmla="*/ 1794076 w 3541853"/>
              <a:gd name="connsiteY4" fmla="*/ 208487 h 208501"/>
              <a:gd name="connsiteX5" fmla="*/ 2361235 w 3541853"/>
              <a:gd name="connsiteY5" fmla="*/ 143 h 208501"/>
              <a:gd name="connsiteX6" fmla="*/ 2893671 w 3541853"/>
              <a:gd name="connsiteY6" fmla="*/ 173763 h 208501"/>
              <a:gd name="connsiteX7" fmla="*/ 3321934 w 3541853"/>
              <a:gd name="connsiteY7" fmla="*/ 46442 h 208501"/>
              <a:gd name="connsiteX8" fmla="*/ 3541853 w 3541853"/>
              <a:gd name="connsiteY8" fmla="*/ 92741 h 208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41853" h="208501">
                <a:moveTo>
                  <a:pt x="0" y="104315"/>
                </a:moveTo>
                <a:cubicBezTo>
                  <a:pt x="127321" y="54158"/>
                  <a:pt x="254643" y="4002"/>
                  <a:pt x="405114" y="11718"/>
                </a:cubicBezTo>
                <a:cubicBezTo>
                  <a:pt x="555585" y="19434"/>
                  <a:pt x="742709" y="150614"/>
                  <a:pt x="902825" y="150614"/>
                </a:cubicBezTo>
                <a:cubicBezTo>
                  <a:pt x="1062941" y="150614"/>
                  <a:pt x="1217271" y="2073"/>
                  <a:pt x="1365813" y="11718"/>
                </a:cubicBezTo>
                <a:cubicBezTo>
                  <a:pt x="1514355" y="21363"/>
                  <a:pt x="1628172" y="210416"/>
                  <a:pt x="1794076" y="208487"/>
                </a:cubicBezTo>
                <a:cubicBezTo>
                  <a:pt x="1959980" y="206558"/>
                  <a:pt x="2177969" y="5930"/>
                  <a:pt x="2361235" y="143"/>
                </a:cubicBezTo>
                <a:cubicBezTo>
                  <a:pt x="2544501" y="-5644"/>
                  <a:pt x="2733555" y="166047"/>
                  <a:pt x="2893671" y="173763"/>
                </a:cubicBezTo>
                <a:cubicBezTo>
                  <a:pt x="3053787" y="181479"/>
                  <a:pt x="3213904" y="59946"/>
                  <a:pt x="3321934" y="46442"/>
                </a:cubicBezTo>
                <a:cubicBezTo>
                  <a:pt x="3429964" y="32938"/>
                  <a:pt x="3485908" y="62839"/>
                  <a:pt x="3541853" y="9274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23"/>
            <a:endParaRPr lang="zh-CN" altLang="en-US">
              <a:solidFill>
                <a:prstClr val="white"/>
              </a:solidFill>
              <a:latin typeface="Calibri"/>
              <a:ea typeface="等线" panose="020B0604020202020204" charset="-122"/>
            </a:endParaRPr>
          </a:p>
        </p:txBody>
      </p:sp>
      <p:sp>
        <p:nvSpPr>
          <p:cNvPr id="2" name="TextBox 1"/>
          <p:cNvSpPr txBox="1"/>
          <p:nvPr/>
        </p:nvSpPr>
        <p:spPr>
          <a:xfrm>
            <a:off x="3569890" y="330201"/>
            <a:ext cx="7975600" cy="1200329"/>
          </a:xfrm>
          <a:prstGeom prst="rect">
            <a:avLst/>
          </a:prstGeom>
          <a:ln w="76200">
            <a:solidFill>
              <a:schemeClr val="accent6">
                <a:lumMod val="50000"/>
              </a:schemeClr>
            </a:solidFill>
            <a:prstDash val="lgDash"/>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defTabSz="457223"/>
            <a:r>
              <a:rPr lang="en-US" altLang="zh-CN" sz="3600" dirty="0" err="1">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Tóm</a:t>
            </a:r>
            <a:r>
              <a:rPr lang="en-US" altLang="zh-CN" sz="3600"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3600" dirty="0" err="1">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tắt</a:t>
            </a:r>
            <a:r>
              <a:rPr lang="en-US" altLang="zh-CN" sz="3600"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3600" dirty="0" err="1">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mỗi</a:t>
            </a:r>
            <a:r>
              <a:rPr lang="en-US" altLang="zh-CN" sz="3600"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3600" dirty="0" err="1">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sự</a:t>
            </a:r>
            <a:r>
              <a:rPr lang="en-US" altLang="zh-CN" sz="3600"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3600" dirty="0" err="1">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việc</a:t>
            </a:r>
            <a:r>
              <a:rPr lang="en-US" altLang="zh-CN" sz="3600"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3600" dirty="0" err="1">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trong</a:t>
            </a:r>
            <a:r>
              <a:rPr lang="en-US" altLang="zh-CN" sz="3600"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3600" dirty="0" err="1">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câu</a:t>
            </a:r>
            <a:r>
              <a:rPr lang="en-US" altLang="zh-CN" sz="3600"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3600" dirty="0" err="1">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chuyện</a:t>
            </a:r>
            <a:r>
              <a:rPr lang="en-US" altLang="zh-CN" sz="3600"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3600" dirty="0" err="1">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Những</a:t>
            </a:r>
            <a:r>
              <a:rPr lang="en-US" altLang="zh-CN" sz="3600"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3600" dirty="0" err="1">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bức</a:t>
            </a:r>
            <a:r>
              <a:rPr lang="en-US" altLang="zh-CN" sz="3600"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3600" dirty="0" err="1">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chân</a:t>
            </a:r>
            <a:r>
              <a:rPr lang="en-US" altLang="zh-CN" sz="3600"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dung </a:t>
            </a:r>
            <a:r>
              <a:rPr lang="en-US" altLang="zh-CN" sz="3600" dirty="0" err="1">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bằng</a:t>
            </a:r>
            <a:r>
              <a:rPr lang="en-US" altLang="zh-CN" sz="3600"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1-3 </a:t>
            </a:r>
            <a:r>
              <a:rPr lang="en-US" altLang="zh-CN" sz="3600" dirty="0" err="1">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câu</a:t>
            </a:r>
            <a:endParaRPr lang="zh-CN" altLang="en-US" sz="3600" dirty="0">
              <a:solidFill>
                <a:prstClr val="black"/>
              </a:solidFill>
              <a:effectLst>
                <a:outerShdw blurRad="38100" dist="38100" dir="2700000" algn="tl">
                  <a:srgbClr val="000000">
                    <a:alpha val="43137"/>
                  </a:srgbClr>
                </a:outerShdw>
              </a:effectLst>
              <a:latin typeface="Cambria" panose="02040503050406030204" pitchFamily="18" charset="0"/>
              <a:ea typeface="仓耳大漫漫体 W05" panose="02020400000000000000" pitchFamily="18" charset="-122"/>
            </a:endParaRPr>
          </a:p>
        </p:txBody>
      </p:sp>
      <p:sp>
        <p:nvSpPr>
          <p:cNvPr id="24" name="任意多边形: 形状 4">
            <a:extLst>
              <a:ext uri="{FF2B5EF4-FFF2-40B4-BE49-F238E27FC236}">
                <a16:creationId xmlns="" xmlns:a16="http://schemas.microsoft.com/office/drawing/2014/main" id="{993E7E98-94EE-480C-BA16-D135C4FE988F}"/>
              </a:ext>
            </a:extLst>
          </p:cNvPr>
          <p:cNvSpPr/>
          <p:nvPr/>
        </p:nvSpPr>
        <p:spPr>
          <a:xfrm>
            <a:off x="11545490" y="983706"/>
            <a:ext cx="3541853" cy="208501"/>
          </a:xfrm>
          <a:custGeom>
            <a:avLst/>
            <a:gdLst>
              <a:gd name="connsiteX0" fmla="*/ 0 w 3541853"/>
              <a:gd name="connsiteY0" fmla="*/ 104315 h 208501"/>
              <a:gd name="connsiteX1" fmla="*/ 405114 w 3541853"/>
              <a:gd name="connsiteY1" fmla="*/ 11718 h 208501"/>
              <a:gd name="connsiteX2" fmla="*/ 902825 w 3541853"/>
              <a:gd name="connsiteY2" fmla="*/ 150614 h 208501"/>
              <a:gd name="connsiteX3" fmla="*/ 1365813 w 3541853"/>
              <a:gd name="connsiteY3" fmla="*/ 11718 h 208501"/>
              <a:gd name="connsiteX4" fmla="*/ 1794076 w 3541853"/>
              <a:gd name="connsiteY4" fmla="*/ 208487 h 208501"/>
              <a:gd name="connsiteX5" fmla="*/ 2361235 w 3541853"/>
              <a:gd name="connsiteY5" fmla="*/ 143 h 208501"/>
              <a:gd name="connsiteX6" fmla="*/ 2893671 w 3541853"/>
              <a:gd name="connsiteY6" fmla="*/ 173763 h 208501"/>
              <a:gd name="connsiteX7" fmla="*/ 3321934 w 3541853"/>
              <a:gd name="connsiteY7" fmla="*/ 46442 h 208501"/>
              <a:gd name="connsiteX8" fmla="*/ 3541853 w 3541853"/>
              <a:gd name="connsiteY8" fmla="*/ 92741 h 208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41853" h="208501">
                <a:moveTo>
                  <a:pt x="0" y="104315"/>
                </a:moveTo>
                <a:cubicBezTo>
                  <a:pt x="127321" y="54158"/>
                  <a:pt x="254643" y="4002"/>
                  <a:pt x="405114" y="11718"/>
                </a:cubicBezTo>
                <a:cubicBezTo>
                  <a:pt x="555585" y="19434"/>
                  <a:pt x="742709" y="150614"/>
                  <a:pt x="902825" y="150614"/>
                </a:cubicBezTo>
                <a:cubicBezTo>
                  <a:pt x="1062941" y="150614"/>
                  <a:pt x="1217271" y="2073"/>
                  <a:pt x="1365813" y="11718"/>
                </a:cubicBezTo>
                <a:cubicBezTo>
                  <a:pt x="1514355" y="21363"/>
                  <a:pt x="1628172" y="210416"/>
                  <a:pt x="1794076" y="208487"/>
                </a:cubicBezTo>
                <a:cubicBezTo>
                  <a:pt x="1959980" y="206558"/>
                  <a:pt x="2177969" y="5930"/>
                  <a:pt x="2361235" y="143"/>
                </a:cubicBezTo>
                <a:cubicBezTo>
                  <a:pt x="2544501" y="-5644"/>
                  <a:pt x="2733555" y="166047"/>
                  <a:pt x="2893671" y="173763"/>
                </a:cubicBezTo>
                <a:cubicBezTo>
                  <a:pt x="3053787" y="181479"/>
                  <a:pt x="3213904" y="59946"/>
                  <a:pt x="3321934" y="46442"/>
                </a:cubicBezTo>
                <a:cubicBezTo>
                  <a:pt x="3429964" y="32938"/>
                  <a:pt x="3485908" y="62839"/>
                  <a:pt x="3541853" y="9274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23"/>
            <a:endParaRPr lang="zh-CN" altLang="en-US">
              <a:solidFill>
                <a:prstClr val="white"/>
              </a:solidFill>
              <a:latin typeface="Calibri"/>
              <a:ea typeface="等线" panose="020B0604020202020204" charset="-122"/>
            </a:endParaRPr>
          </a:p>
        </p:txBody>
      </p:sp>
      <p:sp>
        <p:nvSpPr>
          <p:cNvPr id="8" name="îślïḓê">
            <a:extLst>
              <a:ext uri="{FF2B5EF4-FFF2-40B4-BE49-F238E27FC236}">
                <a16:creationId xmlns="" xmlns:a16="http://schemas.microsoft.com/office/drawing/2014/main" id="{3F25D3FA-72CF-4124-8DE6-7469027AC89A}"/>
              </a:ext>
            </a:extLst>
          </p:cNvPr>
          <p:cNvSpPr/>
          <p:nvPr/>
        </p:nvSpPr>
        <p:spPr>
          <a:xfrm>
            <a:off x="735250" y="3884565"/>
            <a:ext cx="10820400" cy="2338435"/>
          </a:xfrm>
          <a:prstGeom prst="rect">
            <a:avLst/>
          </a:prstGeom>
          <a:solidFill>
            <a:schemeClr val="bg1">
              <a:alpha val="63000"/>
            </a:schemeClr>
          </a:solidFill>
          <a:ln w="76200">
            <a:solidFill>
              <a:schemeClr val="bg2">
                <a:lumMod val="25000"/>
              </a:schemeClr>
            </a:solidFill>
            <a:prstDash val="lgDash"/>
            <a:headEnd/>
            <a:tailEnd/>
          </a:ln>
        </p:spPr>
        <p:style>
          <a:lnRef idx="3">
            <a:schemeClr val="lt1"/>
          </a:lnRef>
          <a:fillRef idx="1">
            <a:schemeClr val="accent2"/>
          </a:fillRef>
          <a:effectRef idx="1">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just" defTabSz="914446"/>
            <a:r>
              <a:rPr lang="en-US" altLang="zh-CN" sz="3200" i="1" dirty="0" err="1">
                <a:solidFill>
                  <a:schemeClr val="tx1">
                    <a:lumMod val="95000"/>
                    <a:lumOff val="5000"/>
                  </a:schemeClr>
                </a:solidFill>
                <a:latin typeface="Cambria" panose="02040503050406030204" pitchFamily="18" charset="0"/>
                <a:ea typeface="Cambria" panose="02040503050406030204" pitchFamily="18" charset="0"/>
              </a:rPr>
              <a:t>Khi</a:t>
            </a:r>
            <a:r>
              <a:rPr lang="en-US" altLang="zh-CN" sz="3200" i="1" dirty="0">
                <a:solidFill>
                  <a:schemeClr val="tx1">
                    <a:lumMod val="95000"/>
                    <a:lumOff val="5000"/>
                  </a:schemeClr>
                </a:solidFill>
                <a:latin typeface="Cambria" panose="02040503050406030204" pitchFamily="18" charset="0"/>
                <a:ea typeface="Cambria" panose="02040503050406030204" pitchFamily="18" charset="0"/>
              </a:rPr>
              <a:t> </a:t>
            </a:r>
            <a:r>
              <a:rPr lang="en-US" altLang="zh-CN" sz="3200" i="1" dirty="0" err="1">
                <a:solidFill>
                  <a:schemeClr val="tx1">
                    <a:lumMod val="95000"/>
                    <a:lumOff val="5000"/>
                  </a:schemeClr>
                </a:solidFill>
                <a:latin typeface="Cambria" panose="02040503050406030204" pitchFamily="18" charset="0"/>
                <a:ea typeface="Cambria" panose="02040503050406030204" pitchFamily="18" charset="0"/>
              </a:rPr>
              <a:t>ngắm</a:t>
            </a:r>
            <a:r>
              <a:rPr lang="en-US" altLang="zh-CN" sz="3200" i="1" dirty="0">
                <a:solidFill>
                  <a:schemeClr val="tx1">
                    <a:lumMod val="95000"/>
                    <a:lumOff val="5000"/>
                  </a:schemeClr>
                </a:solidFill>
                <a:latin typeface="Cambria" panose="02040503050406030204" pitchFamily="18" charset="0"/>
                <a:ea typeface="Cambria" panose="02040503050406030204" pitchFamily="18" charset="0"/>
              </a:rPr>
              <a:t> </a:t>
            </a:r>
            <a:r>
              <a:rPr lang="en-US" altLang="zh-CN" sz="3200" i="1" dirty="0" err="1">
                <a:solidFill>
                  <a:schemeClr val="tx1">
                    <a:lumMod val="95000"/>
                    <a:lumOff val="5000"/>
                  </a:schemeClr>
                </a:solidFill>
                <a:latin typeface="Cambria" panose="02040503050406030204" pitchFamily="18" charset="0"/>
                <a:ea typeface="Cambria" panose="02040503050406030204" pitchFamily="18" charset="0"/>
              </a:rPr>
              <a:t>những</a:t>
            </a:r>
            <a:r>
              <a:rPr lang="en-US" altLang="zh-CN" sz="3200" i="1" dirty="0">
                <a:solidFill>
                  <a:schemeClr val="tx1">
                    <a:lumMod val="95000"/>
                    <a:lumOff val="5000"/>
                  </a:schemeClr>
                </a:solidFill>
                <a:latin typeface="Cambria" panose="02040503050406030204" pitchFamily="18" charset="0"/>
                <a:ea typeface="Cambria" panose="02040503050406030204" pitchFamily="18" charset="0"/>
              </a:rPr>
              <a:t> </a:t>
            </a:r>
            <a:r>
              <a:rPr lang="en-US" altLang="zh-CN" sz="3200" i="1" dirty="0" err="1">
                <a:solidFill>
                  <a:schemeClr val="tx1">
                    <a:lumMod val="95000"/>
                    <a:lumOff val="5000"/>
                  </a:schemeClr>
                </a:solidFill>
                <a:latin typeface="Cambria" panose="02040503050406030204" pitchFamily="18" charset="0"/>
                <a:ea typeface="Cambria" panose="02040503050406030204" pitchFamily="18" charset="0"/>
              </a:rPr>
              <a:t>bức</a:t>
            </a:r>
            <a:r>
              <a:rPr lang="en-US" altLang="zh-CN" sz="3200" i="1" dirty="0">
                <a:solidFill>
                  <a:schemeClr val="tx1">
                    <a:lumMod val="95000"/>
                    <a:lumOff val="5000"/>
                  </a:schemeClr>
                </a:solidFill>
                <a:latin typeface="Cambria" panose="02040503050406030204" pitchFamily="18" charset="0"/>
                <a:ea typeface="Cambria" panose="02040503050406030204" pitchFamily="18" charset="0"/>
              </a:rPr>
              <a:t> </a:t>
            </a:r>
            <a:r>
              <a:rPr lang="en-US" altLang="zh-CN" sz="3200" i="1" dirty="0" err="1">
                <a:solidFill>
                  <a:schemeClr val="tx1">
                    <a:lumMod val="95000"/>
                    <a:lumOff val="5000"/>
                  </a:schemeClr>
                </a:solidFill>
                <a:latin typeface="Cambria" panose="02040503050406030204" pitchFamily="18" charset="0"/>
                <a:ea typeface="Cambria" panose="02040503050406030204" pitchFamily="18" charset="0"/>
              </a:rPr>
              <a:t>chân</a:t>
            </a:r>
            <a:r>
              <a:rPr lang="en-US" altLang="zh-CN" sz="3200" i="1" dirty="0">
                <a:solidFill>
                  <a:schemeClr val="tx1">
                    <a:lumMod val="95000"/>
                    <a:lumOff val="5000"/>
                  </a:schemeClr>
                </a:solidFill>
                <a:latin typeface="Cambria" panose="02040503050406030204" pitchFamily="18" charset="0"/>
                <a:ea typeface="Cambria" panose="02040503050406030204" pitchFamily="18" charset="0"/>
              </a:rPr>
              <a:t> dung </a:t>
            </a:r>
            <a:r>
              <a:rPr lang="en-US" altLang="zh-CN" sz="3200" i="1" dirty="0" err="1">
                <a:solidFill>
                  <a:schemeClr val="tx1">
                    <a:lumMod val="95000"/>
                    <a:lumOff val="5000"/>
                  </a:schemeClr>
                </a:solidFill>
                <a:latin typeface="Cambria" panose="02040503050406030204" pitchFamily="18" charset="0"/>
                <a:ea typeface="Cambria" panose="02040503050406030204" pitchFamily="18" charset="0"/>
              </a:rPr>
              <a:t>đặt</a:t>
            </a:r>
            <a:r>
              <a:rPr lang="en-US" altLang="zh-CN" sz="3200" i="1" dirty="0">
                <a:solidFill>
                  <a:schemeClr val="tx1">
                    <a:lumMod val="95000"/>
                    <a:lumOff val="5000"/>
                  </a:schemeClr>
                </a:solidFill>
                <a:latin typeface="Cambria" panose="02040503050406030204" pitchFamily="18" charset="0"/>
                <a:ea typeface="Cambria" panose="02040503050406030204" pitchFamily="18" charset="0"/>
              </a:rPr>
              <a:t> </a:t>
            </a:r>
            <a:r>
              <a:rPr lang="en-US" altLang="zh-CN" sz="3200" i="1" dirty="0" err="1">
                <a:solidFill>
                  <a:schemeClr val="tx1">
                    <a:lumMod val="95000"/>
                    <a:lumOff val="5000"/>
                  </a:schemeClr>
                </a:solidFill>
                <a:latin typeface="Cambria" panose="02040503050406030204" pitchFamily="18" charset="0"/>
                <a:ea typeface="Cambria" panose="02040503050406030204" pitchFamily="18" charset="0"/>
              </a:rPr>
              <a:t>cạnh</a:t>
            </a:r>
            <a:r>
              <a:rPr lang="en-US" altLang="zh-CN" sz="3200" i="1" dirty="0">
                <a:solidFill>
                  <a:schemeClr val="tx1">
                    <a:lumMod val="95000"/>
                    <a:lumOff val="5000"/>
                  </a:schemeClr>
                </a:solidFill>
                <a:latin typeface="Cambria" panose="02040503050406030204" pitchFamily="18" charset="0"/>
                <a:ea typeface="Cambria" panose="02040503050406030204" pitchFamily="18" charset="0"/>
              </a:rPr>
              <a:t> </a:t>
            </a:r>
            <a:r>
              <a:rPr lang="en-US" altLang="zh-CN" sz="3200" i="1" dirty="0" err="1">
                <a:solidFill>
                  <a:schemeClr val="tx1">
                    <a:lumMod val="95000"/>
                    <a:lumOff val="5000"/>
                  </a:schemeClr>
                </a:solidFill>
                <a:latin typeface="Cambria" panose="02040503050406030204" pitchFamily="18" charset="0"/>
                <a:ea typeface="Cambria" panose="02040503050406030204" pitchFamily="18" charset="0"/>
              </a:rPr>
              <a:t>nhau</a:t>
            </a:r>
            <a:r>
              <a:rPr lang="en-US" altLang="zh-CN" sz="3200" i="1" dirty="0">
                <a:solidFill>
                  <a:schemeClr val="tx1">
                    <a:lumMod val="95000"/>
                    <a:lumOff val="5000"/>
                  </a:schemeClr>
                </a:solidFill>
                <a:latin typeface="Cambria" panose="02040503050406030204" pitchFamily="18" charset="0"/>
                <a:ea typeface="Cambria" panose="02040503050406030204" pitchFamily="18" charset="0"/>
              </a:rPr>
              <a:t>, </a:t>
            </a:r>
            <a:r>
              <a:rPr lang="en-US" altLang="zh-CN" sz="3200" i="1" dirty="0" err="1">
                <a:solidFill>
                  <a:schemeClr val="tx1">
                    <a:lumMod val="95000"/>
                    <a:lumOff val="5000"/>
                  </a:schemeClr>
                </a:solidFill>
                <a:latin typeface="Cambria" panose="02040503050406030204" pitchFamily="18" charset="0"/>
                <a:ea typeface="Cambria" panose="02040503050406030204" pitchFamily="18" charset="0"/>
              </a:rPr>
              <a:t>các</a:t>
            </a:r>
            <a:r>
              <a:rPr lang="en-US" altLang="zh-CN" sz="3200" i="1" dirty="0">
                <a:solidFill>
                  <a:schemeClr val="tx1">
                    <a:lumMod val="95000"/>
                    <a:lumOff val="5000"/>
                  </a:schemeClr>
                </a:solidFill>
                <a:latin typeface="Cambria" panose="02040503050406030204" pitchFamily="18" charset="0"/>
                <a:ea typeface="Cambria" panose="02040503050406030204" pitchFamily="18" charset="0"/>
              </a:rPr>
              <a:t> </a:t>
            </a:r>
            <a:r>
              <a:rPr lang="en-US" altLang="zh-CN" sz="3200" i="1" dirty="0" err="1">
                <a:solidFill>
                  <a:schemeClr val="tx1">
                    <a:lumMod val="95000"/>
                    <a:lumOff val="5000"/>
                  </a:schemeClr>
                </a:solidFill>
                <a:latin typeface="Cambria" panose="02040503050406030204" pitchFamily="18" charset="0"/>
                <a:ea typeface="Cambria" panose="02040503050406030204" pitchFamily="18" charset="0"/>
              </a:rPr>
              <a:t>cô</a:t>
            </a:r>
            <a:r>
              <a:rPr lang="en-US" altLang="zh-CN" sz="3200" i="1" dirty="0">
                <a:solidFill>
                  <a:schemeClr val="tx1">
                    <a:lumMod val="95000"/>
                    <a:lumOff val="5000"/>
                  </a:schemeClr>
                </a:solidFill>
                <a:latin typeface="Cambria" panose="02040503050406030204" pitchFamily="18" charset="0"/>
                <a:ea typeface="Cambria" panose="02040503050406030204" pitchFamily="18" charset="0"/>
              </a:rPr>
              <a:t> </a:t>
            </a:r>
            <a:r>
              <a:rPr lang="en-US" altLang="zh-CN" sz="3200" i="1" dirty="0" err="1">
                <a:solidFill>
                  <a:schemeClr val="tx1">
                    <a:lumMod val="95000"/>
                    <a:lumOff val="5000"/>
                  </a:schemeClr>
                </a:solidFill>
                <a:latin typeface="Cambria" panose="02040503050406030204" pitchFamily="18" charset="0"/>
                <a:ea typeface="Cambria" panose="02040503050406030204" pitchFamily="18" charset="0"/>
              </a:rPr>
              <a:t>bé</a:t>
            </a:r>
            <a:r>
              <a:rPr lang="en-US" altLang="zh-CN" sz="3200" i="1" dirty="0">
                <a:solidFill>
                  <a:schemeClr val="tx1">
                    <a:lumMod val="95000"/>
                    <a:lumOff val="5000"/>
                  </a:schemeClr>
                </a:solidFill>
                <a:latin typeface="Cambria" panose="02040503050406030204" pitchFamily="18" charset="0"/>
                <a:ea typeface="Cambria" panose="02040503050406030204" pitchFamily="18" charset="0"/>
              </a:rPr>
              <a:t> </a:t>
            </a:r>
            <a:r>
              <a:rPr lang="en-US" altLang="zh-CN" sz="3200" i="1" dirty="0" err="1">
                <a:solidFill>
                  <a:schemeClr val="tx1">
                    <a:lumMod val="95000"/>
                    <a:lumOff val="5000"/>
                  </a:schemeClr>
                </a:solidFill>
                <a:latin typeface="Cambria" panose="02040503050406030204" pitchFamily="18" charset="0"/>
                <a:ea typeface="Cambria" panose="02040503050406030204" pitchFamily="18" charset="0"/>
              </a:rPr>
              <a:t>mới</a:t>
            </a:r>
            <a:r>
              <a:rPr lang="en-US" altLang="zh-CN" sz="3200" i="1" dirty="0">
                <a:solidFill>
                  <a:schemeClr val="tx1">
                    <a:lumMod val="95000"/>
                    <a:lumOff val="5000"/>
                  </a:schemeClr>
                </a:solidFill>
                <a:latin typeface="Cambria" panose="02040503050406030204" pitchFamily="18" charset="0"/>
                <a:ea typeface="Cambria" panose="02040503050406030204" pitchFamily="18" charset="0"/>
              </a:rPr>
              <a:t> </a:t>
            </a:r>
            <a:r>
              <a:rPr lang="en-US" altLang="zh-CN" sz="3200" i="1" dirty="0" err="1">
                <a:solidFill>
                  <a:schemeClr val="tx1">
                    <a:lumMod val="95000"/>
                    <a:lumOff val="5000"/>
                  </a:schemeClr>
                </a:solidFill>
                <a:latin typeface="Cambria" panose="02040503050406030204" pitchFamily="18" charset="0"/>
                <a:ea typeface="Cambria" panose="02040503050406030204" pitchFamily="18" charset="0"/>
              </a:rPr>
              <a:t>thấy</a:t>
            </a:r>
            <a:r>
              <a:rPr lang="en-US" altLang="zh-CN" sz="3200" i="1" dirty="0">
                <a:solidFill>
                  <a:schemeClr val="tx1">
                    <a:lumMod val="95000"/>
                    <a:lumOff val="5000"/>
                  </a:schemeClr>
                </a:solidFill>
                <a:latin typeface="Cambria" panose="02040503050406030204" pitchFamily="18" charset="0"/>
                <a:ea typeface="Cambria" panose="02040503050406030204" pitchFamily="18" charset="0"/>
              </a:rPr>
              <a:t> </a:t>
            </a:r>
            <a:r>
              <a:rPr lang="en-US" altLang="zh-CN" sz="3200" i="1" dirty="0" err="1">
                <a:solidFill>
                  <a:schemeClr val="tx1">
                    <a:lumMod val="95000"/>
                    <a:lumOff val="5000"/>
                  </a:schemeClr>
                </a:solidFill>
                <a:latin typeface="Cambria" panose="02040503050406030204" pitchFamily="18" charset="0"/>
                <a:ea typeface="Cambria" panose="02040503050406030204" pitchFamily="18" charset="0"/>
              </a:rPr>
              <a:t>rất</a:t>
            </a:r>
            <a:r>
              <a:rPr lang="en-US" altLang="zh-CN" sz="3200" i="1" dirty="0">
                <a:solidFill>
                  <a:schemeClr val="tx1">
                    <a:lumMod val="95000"/>
                    <a:lumOff val="5000"/>
                  </a:schemeClr>
                </a:solidFill>
                <a:latin typeface="Cambria" panose="02040503050406030204" pitchFamily="18" charset="0"/>
                <a:ea typeface="Cambria" panose="02040503050406030204" pitchFamily="18" charset="0"/>
              </a:rPr>
              <a:t> </a:t>
            </a:r>
            <a:r>
              <a:rPr lang="en-US" altLang="zh-CN" sz="3200" i="1" dirty="0" err="1">
                <a:solidFill>
                  <a:schemeClr val="tx1">
                    <a:lumMod val="95000"/>
                    <a:lumOff val="5000"/>
                  </a:schemeClr>
                </a:solidFill>
                <a:latin typeface="Cambria" panose="02040503050406030204" pitchFamily="18" charset="0"/>
                <a:ea typeface="Cambria" panose="02040503050406030204" pitchFamily="18" charset="0"/>
              </a:rPr>
              <a:t>khó</a:t>
            </a:r>
            <a:r>
              <a:rPr lang="en-US" altLang="zh-CN" sz="3200" i="1" dirty="0">
                <a:solidFill>
                  <a:schemeClr val="tx1">
                    <a:lumMod val="95000"/>
                    <a:lumOff val="5000"/>
                  </a:schemeClr>
                </a:solidFill>
                <a:latin typeface="Cambria" panose="02040503050406030204" pitchFamily="18" charset="0"/>
                <a:ea typeface="Cambria" panose="02040503050406030204" pitchFamily="18" charset="0"/>
              </a:rPr>
              <a:t> </a:t>
            </a:r>
            <a:r>
              <a:rPr lang="en-US" altLang="zh-CN" sz="3200" i="1" dirty="0" err="1">
                <a:solidFill>
                  <a:schemeClr val="tx1">
                    <a:lumMod val="95000"/>
                    <a:lumOff val="5000"/>
                  </a:schemeClr>
                </a:solidFill>
                <a:latin typeface="Cambria" panose="02040503050406030204" pitchFamily="18" charset="0"/>
                <a:ea typeface="Cambria" panose="02040503050406030204" pitchFamily="18" charset="0"/>
              </a:rPr>
              <a:t>nhận</a:t>
            </a:r>
            <a:r>
              <a:rPr lang="en-US" altLang="zh-CN" sz="3200" i="1" dirty="0">
                <a:solidFill>
                  <a:schemeClr val="tx1">
                    <a:lumMod val="95000"/>
                    <a:lumOff val="5000"/>
                  </a:schemeClr>
                </a:solidFill>
                <a:latin typeface="Cambria" panose="02040503050406030204" pitchFamily="18" charset="0"/>
                <a:ea typeface="Cambria" panose="02040503050406030204" pitchFamily="18" charset="0"/>
              </a:rPr>
              <a:t> </a:t>
            </a:r>
            <a:r>
              <a:rPr lang="en-US" altLang="zh-CN" sz="3200" i="1" dirty="0" err="1">
                <a:solidFill>
                  <a:schemeClr val="tx1">
                    <a:lumMod val="95000"/>
                    <a:lumOff val="5000"/>
                  </a:schemeClr>
                </a:solidFill>
                <a:latin typeface="Cambria" panose="02040503050406030204" pitchFamily="18" charset="0"/>
                <a:ea typeface="Cambria" panose="02040503050406030204" pitchFamily="18" charset="0"/>
              </a:rPr>
              <a:t>ra</a:t>
            </a:r>
            <a:r>
              <a:rPr lang="en-US" altLang="zh-CN" sz="3200" i="1" dirty="0">
                <a:solidFill>
                  <a:schemeClr val="tx1">
                    <a:lumMod val="95000"/>
                    <a:lumOff val="5000"/>
                  </a:schemeClr>
                </a:solidFill>
                <a:latin typeface="Cambria" panose="02040503050406030204" pitchFamily="18" charset="0"/>
                <a:ea typeface="Cambria" panose="02040503050406030204" pitchFamily="18" charset="0"/>
              </a:rPr>
              <a:t> </a:t>
            </a:r>
            <a:r>
              <a:rPr lang="en-US" altLang="zh-CN" sz="3200" i="1" dirty="0" err="1">
                <a:solidFill>
                  <a:schemeClr val="tx1">
                    <a:lumMod val="95000"/>
                    <a:lumOff val="5000"/>
                  </a:schemeClr>
                </a:solidFill>
                <a:latin typeface="Cambria" panose="02040503050406030204" pitchFamily="18" charset="0"/>
                <a:ea typeface="Cambria" panose="02040503050406030204" pitchFamily="18" charset="0"/>
              </a:rPr>
              <a:t>đâu</a:t>
            </a:r>
            <a:r>
              <a:rPr lang="en-US" altLang="zh-CN" sz="3200" i="1" dirty="0">
                <a:solidFill>
                  <a:schemeClr val="tx1">
                    <a:lumMod val="95000"/>
                    <a:lumOff val="5000"/>
                  </a:schemeClr>
                </a:solidFill>
                <a:latin typeface="Cambria" panose="02040503050406030204" pitchFamily="18" charset="0"/>
                <a:ea typeface="Cambria" panose="02040503050406030204" pitchFamily="18" charset="0"/>
              </a:rPr>
              <a:t> </a:t>
            </a:r>
            <a:r>
              <a:rPr lang="en-US" altLang="zh-CN" sz="3200" i="1" dirty="0" err="1">
                <a:solidFill>
                  <a:schemeClr val="tx1">
                    <a:lumMod val="95000"/>
                    <a:lumOff val="5000"/>
                  </a:schemeClr>
                </a:solidFill>
                <a:latin typeface="Cambria" panose="02040503050406030204" pitchFamily="18" charset="0"/>
                <a:ea typeface="Cambria" panose="02040503050406030204" pitchFamily="18" charset="0"/>
              </a:rPr>
              <a:t>là</a:t>
            </a:r>
            <a:r>
              <a:rPr lang="en-US" altLang="zh-CN" sz="3200" i="1" dirty="0">
                <a:solidFill>
                  <a:schemeClr val="tx1">
                    <a:lumMod val="95000"/>
                    <a:lumOff val="5000"/>
                  </a:schemeClr>
                </a:solidFill>
                <a:latin typeface="Cambria" panose="02040503050406030204" pitchFamily="18" charset="0"/>
                <a:ea typeface="Cambria" panose="02040503050406030204" pitchFamily="18" charset="0"/>
              </a:rPr>
              <a:t> </a:t>
            </a:r>
            <a:r>
              <a:rPr lang="en-US" altLang="zh-CN" sz="3200" i="1" dirty="0" err="1">
                <a:solidFill>
                  <a:schemeClr val="tx1">
                    <a:lumMod val="95000"/>
                    <a:lumOff val="5000"/>
                  </a:schemeClr>
                </a:solidFill>
                <a:latin typeface="Cambria" panose="02040503050406030204" pitchFamily="18" charset="0"/>
                <a:ea typeface="Cambria" panose="02040503050406030204" pitchFamily="18" charset="0"/>
              </a:rPr>
              <a:t>mình</a:t>
            </a:r>
            <a:r>
              <a:rPr lang="en-US" altLang="zh-CN" sz="3200" i="1" dirty="0">
                <a:solidFill>
                  <a:schemeClr val="tx1">
                    <a:lumMod val="95000"/>
                    <a:lumOff val="5000"/>
                  </a:schemeClr>
                </a:solidFill>
                <a:latin typeface="Cambria" panose="02040503050406030204" pitchFamily="18" charset="0"/>
                <a:ea typeface="Cambria" panose="02040503050406030204" pitchFamily="18" charset="0"/>
              </a:rPr>
              <a:t>. </a:t>
            </a:r>
            <a:r>
              <a:rPr lang="en-US" altLang="zh-CN" sz="3200" i="1" dirty="0" err="1">
                <a:solidFill>
                  <a:schemeClr val="tx1">
                    <a:lumMod val="95000"/>
                    <a:lumOff val="5000"/>
                  </a:schemeClr>
                </a:solidFill>
                <a:latin typeface="Cambria" panose="02040503050406030204" pitchFamily="18" charset="0"/>
                <a:ea typeface="Cambria" panose="02040503050406030204" pitchFamily="18" charset="0"/>
              </a:rPr>
              <a:t>Các</a:t>
            </a:r>
            <a:r>
              <a:rPr lang="en-US" altLang="zh-CN" sz="3200" i="1" dirty="0">
                <a:solidFill>
                  <a:schemeClr val="tx1">
                    <a:lumMod val="95000"/>
                    <a:lumOff val="5000"/>
                  </a:schemeClr>
                </a:solidFill>
                <a:latin typeface="Cambria" panose="02040503050406030204" pitchFamily="18" charset="0"/>
                <a:ea typeface="Cambria" panose="02040503050406030204" pitchFamily="18" charset="0"/>
              </a:rPr>
              <a:t> </a:t>
            </a:r>
            <a:r>
              <a:rPr lang="en-US" altLang="zh-CN" sz="3200" i="1" dirty="0" err="1">
                <a:solidFill>
                  <a:schemeClr val="tx1">
                    <a:lumMod val="95000"/>
                    <a:lumOff val="5000"/>
                  </a:schemeClr>
                </a:solidFill>
                <a:latin typeface="Cambria" panose="02040503050406030204" pitchFamily="18" charset="0"/>
                <a:ea typeface="Cambria" panose="02040503050406030204" pitchFamily="18" charset="0"/>
              </a:rPr>
              <a:t>cô</a:t>
            </a:r>
            <a:r>
              <a:rPr lang="en-US" altLang="zh-CN" sz="3200" i="1" dirty="0">
                <a:solidFill>
                  <a:schemeClr val="tx1">
                    <a:lumMod val="95000"/>
                    <a:lumOff val="5000"/>
                  </a:schemeClr>
                </a:solidFill>
                <a:latin typeface="Cambria" panose="02040503050406030204" pitchFamily="18" charset="0"/>
                <a:ea typeface="Cambria" panose="02040503050406030204" pitchFamily="18" charset="0"/>
              </a:rPr>
              <a:t> </a:t>
            </a:r>
            <a:r>
              <a:rPr lang="en-US" altLang="zh-CN" sz="3200" i="1" dirty="0" err="1">
                <a:solidFill>
                  <a:schemeClr val="tx1">
                    <a:lumMod val="95000"/>
                    <a:lumOff val="5000"/>
                  </a:schemeClr>
                </a:solidFill>
                <a:latin typeface="Cambria" panose="02040503050406030204" pitchFamily="18" charset="0"/>
                <a:ea typeface="Cambria" panose="02040503050406030204" pitchFamily="18" charset="0"/>
              </a:rPr>
              <a:t>bé</a:t>
            </a:r>
            <a:r>
              <a:rPr lang="en-US" altLang="zh-CN" sz="3200" i="1" dirty="0">
                <a:solidFill>
                  <a:schemeClr val="tx1">
                    <a:lumMod val="95000"/>
                    <a:lumOff val="5000"/>
                  </a:schemeClr>
                </a:solidFill>
                <a:latin typeface="Cambria" panose="02040503050406030204" pitchFamily="18" charset="0"/>
                <a:ea typeface="Cambria" panose="02040503050406030204" pitchFamily="18" charset="0"/>
              </a:rPr>
              <a:t> </a:t>
            </a:r>
            <a:r>
              <a:rPr lang="en-US" altLang="zh-CN" sz="3200" i="1" dirty="0" err="1">
                <a:solidFill>
                  <a:schemeClr val="tx1">
                    <a:lumMod val="95000"/>
                    <a:lumOff val="5000"/>
                  </a:schemeClr>
                </a:solidFill>
                <a:latin typeface="Cambria" panose="02040503050406030204" pitchFamily="18" charset="0"/>
                <a:ea typeface="Cambria" panose="02040503050406030204" pitchFamily="18" charset="0"/>
              </a:rPr>
              <a:t>nhận</a:t>
            </a:r>
            <a:r>
              <a:rPr lang="en-US" altLang="zh-CN" sz="3200" i="1" dirty="0">
                <a:solidFill>
                  <a:schemeClr val="tx1">
                    <a:lumMod val="95000"/>
                    <a:lumOff val="5000"/>
                  </a:schemeClr>
                </a:solidFill>
                <a:latin typeface="Cambria" panose="02040503050406030204" pitchFamily="18" charset="0"/>
                <a:ea typeface="Cambria" panose="02040503050406030204" pitchFamily="18" charset="0"/>
              </a:rPr>
              <a:t> </a:t>
            </a:r>
            <a:r>
              <a:rPr lang="en-US" altLang="zh-CN" sz="3200" i="1" dirty="0" err="1">
                <a:solidFill>
                  <a:schemeClr val="tx1">
                    <a:lumMod val="95000"/>
                    <a:lumOff val="5000"/>
                  </a:schemeClr>
                </a:solidFill>
                <a:latin typeface="Cambria" panose="02040503050406030204" pitchFamily="18" charset="0"/>
                <a:ea typeface="Cambria" panose="02040503050406030204" pitchFamily="18" charset="0"/>
              </a:rPr>
              <a:t>ra</a:t>
            </a:r>
            <a:r>
              <a:rPr lang="en-US" altLang="zh-CN" sz="3200" i="1" dirty="0">
                <a:solidFill>
                  <a:schemeClr val="tx1">
                    <a:lumMod val="95000"/>
                    <a:lumOff val="5000"/>
                  </a:schemeClr>
                </a:solidFill>
                <a:latin typeface="Cambria" panose="02040503050406030204" pitchFamily="18" charset="0"/>
                <a:ea typeface="Cambria" panose="02040503050406030204" pitchFamily="18" charset="0"/>
              </a:rPr>
              <a:t> </a:t>
            </a:r>
            <a:r>
              <a:rPr lang="en-US" altLang="zh-CN" sz="3200" i="1" dirty="0" err="1">
                <a:solidFill>
                  <a:schemeClr val="tx1">
                    <a:lumMod val="95000"/>
                    <a:lumOff val="5000"/>
                  </a:schemeClr>
                </a:solidFill>
                <a:latin typeface="Cambria" panose="02040503050406030204" pitchFamily="18" charset="0"/>
                <a:ea typeface="Cambria" panose="02040503050406030204" pitchFamily="18" charset="0"/>
              </a:rPr>
              <a:t>mỗi</a:t>
            </a:r>
            <a:r>
              <a:rPr lang="en-US" altLang="zh-CN" sz="3200" i="1" dirty="0">
                <a:solidFill>
                  <a:schemeClr val="tx1">
                    <a:lumMod val="95000"/>
                    <a:lumOff val="5000"/>
                  </a:schemeClr>
                </a:solidFill>
                <a:latin typeface="Cambria" panose="02040503050406030204" pitchFamily="18" charset="0"/>
                <a:ea typeface="Cambria" panose="02040503050406030204" pitchFamily="18" charset="0"/>
              </a:rPr>
              <a:t> </a:t>
            </a:r>
            <a:r>
              <a:rPr lang="en-US" altLang="zh-CN" sz="3200" i="1" dirty="0" err="1">
                <a:solidFill>
                  <a:schemeClr val="tx1">
                    <a:lumMod val="95000"/>
                    <a:lumOff val="5000"/>
                  </a:schemeClr>
                </a:solidFill>
                <a:latin typeface="Cambria" panose="02040503050406030204" pitchFamily="18" charset="0"/>
                <a:ea typeface="Cambria" panose="02040503050406030204" pitchFamily="18" charset="0"/>
              </a:rPr>
              <a:t>người</a:t>
            </a:r>
            <a:r>
              <a:rPr lang="en-US" altLang="zh-CN" sz="3200" i="1" dirty="0">
                <a:solidFill>
                  <a:schemeClr val="tx1">
                    <a:lumMod val="95000"/>
                    <a:lumOff val="5000"/>
                  </a:schemeClr>
                </a:solidFill>
                <a:latin typeface="Cambria" panose="02040503050406030204" pitchFamily="18" charset="0"/>
                <a:ea typeface="Cambria" panose="02040503050406030204" pitchFamily="18" charset="0"/>
              </a:rPr>
              <a:t> </a:t>
            </a:r>
            <a:r>
              <a:rPr lang="en-US" altLang="zh-CN" sz="3200" i="1" dirty="0" err="1">
                <a:solidFill>
                  <a:schemeClr val="tx1">
                    <a:lumMod val="95000"/>
                    <a:lumOff val="5000"/>
                  </a:schemeClr>
                </a:solidFill>
                <a:latin typeface="Cambria" panose="02040503050406030204" pitchFamily="18" charset="0"/>
                <a:ea typeface="Cambria" panose="02040503050406030204" pitchFamily="18" charset="0"/>
              </a:rPr>
              <a:t>có</a:t>
            </a:r>
            <a:r>
              <a:rPr lang="en-US" altLang="zh-CN" sz="3200" i="1" dirty="0">
                <a:solidFill>
                  <a:schemeClr val="tx1">
                    <a:lumMod val="95000"/>
                    <a:lumOff val="5000"/>
                  </a:schemeClr>
                </a:solidFill>
                <a:latin typeface="Cambria" panose="02040503050406030204" pitchFamily="18" charset="0"/>
                <a:ea typeface="Cambria" panose="02040503050406030204" pitchFamily="18" charset="0"/>
              </a:rPr>
              <a:t> </a:t>
            </a:r>
            <a:r>
              <a:rPr lang="en-US" altLang="zh-CN" sz="3200" i="1" dirty="0" err="1">
                <a:solidFill>
                  <a:schemeClr val="tx1">
                    <a:lumMod val="95000"/>
                    <a:lumOff val="5000"/>
                  </a:schemeClr>
                </a:solidFill>
                <a:latin typeface="Cambria" panose="02040503050406030204" pitchFamily="18" charset="0"/>
                <a:ea typeface="Cambria" panose="02040503050406030204" pitchFamily="18" charset="0"/>
              </a:rPr>
              <a:t>một</a:t>
            </a:r>
            <a:r>
              <a:rPr lang="en-US" altLang="zh-CN" sz="3200" i="1" dirty="0">
                <a:solidFill>
                  <a:schemeClr val="tx1">
                    <a:lumMod val="95000"/>
                    <a:lumOff val="5000"/>
                  </a:schemeClr>
                </a:solidFill>
                <a:latin typeface="Cambria" panose="02040503050406030204" pitchFamily="18" charset="0"/>
                <a:ea typeface="Cambria" panose="02040503050406030204" pitchFamily="18" charset="0"/>
              </a:rPr>
              <a:t> </a:t>
            </a:r>
            <a:r>
              <a:rPr lang="en-US" altLang="zh-CN" sz="3200" i="1" dirty="0" err="1">
                <a:solidFill>
                  <a:schemeClr val="tx1">
                    <a:lumMod val="95000"/>
                    <a:lumOff val="5000"/>
                  </a:schemeClr>
                </a:solidFill>
                <a:latin typeface="Cambria" panose="02040503050406030204" pitchFamily="18" charset="0"/>
                <a:ea typeface="Cambria" panose="02040503050406030204" pitchFamily="18" charset="0"/>
              </a:rPr>
              <a:t>vẻ</a:t>
            </a:r>
            <a:r>
              <a:rPr lang="en-US" altLang="zh-CN" sz="3200" i="1" dirty="0">
                <a:solidFill>
                  <a:schemeClr val="tx1">
                    <a:lumMod val="95000"/>
                    <a:lumOff val="5000"/>
                  </a:schemeClr>
                </a:solidFill>
                <a:latin typeface="Cambria" panose="02040503050406030204" pitchFamily="18" charset="0"/>
                <a:ea typeface="Cambria" panose="02040503050406030204" pitchFamily="18" charset="0"/>
              </a:rPr>
              <a:t> </a:t>
            </a:r>
            <a:r>
              <a:rPr lang="en-US" altLang="zh-CN" sz="3200" i="1" dirty="0" err="1">
                <a:solidFill>
                  <a:schemeClr val="tx1">
                    <a:lumMod val="95000"/>
                    <a:lumOff val="5000"/>
                  </a:schemeClr>
                </a:solidFill>
                <a:latin typeface="Cambria" panose="02040503050406030204" pitchFamily="18" charset="0"/>
                <a:ea typeface="Cambria" panose="02040503050406030204" pitchFamily="18" charset="0"/>
              </a:rPr>
              <a:t>đẹp</a:t>
            </a:r>
            <a:r>
              <a:rPr lang="en-US" altLang="zh-CN" sz="3200" i="1" dirty="0">
                <a:solidFill>
                  <a:schemeClr val="tx1">
                    <a:lumMod val="95000"/>
                    <a:lumOff val="5000"/>
                  </a:schemeClr>
                </a:solidFill>
                <a:latin typeface="Cambria" panose="02040503050406030204" pitchFamily="18" charset="0"/>
                <a:ea typeface="Cambria" panose="02040503050406030204" pitchFamily="18" charset="0"/>
              </a:rPr>
              <a:t> </a:t>
            </a:r>
            <a:r>
              <a:rPr lang="en-US" altLang="zh-CN" sz="3200" i="1" dirty="0" err="1">
                <a:solidFill>
                  <a:schemeClr val="tx1">
                    <a:lumMod val="95000"/>
                    <a:lumOff val="5000"/>
                  </a:schemeClr>
                </a:solidFill>
                <a:latin typeface="Cambria" panose="02040503050406030204" pitchFamily="18" charset="0"/>
                <a:ea typeface="Cambria" panose="02040503050406030204" pitchFamily="18" charset="0"/>
              </a:rPr>
              <a:t>riêng</a:t>
            </a:r>
            <a:r>
              <a:rPr lang="en-US" altLang="zh-CN" sz="3200" i="1" dirty="0">
                <a:solidFill>
                  <a:schemeClr val="tx1">
                    <a:lumMod val="95000"/>
                    <a:lumOff val="5000"/>
                  </a:schemeClr>
                </a:solidFill>
                <a:latin typeface="Cambria" panose="02040503050406030204" pitchFamily="18" charset="0"/>
                <a:ea typeface="Cambria" panose="02040503050406030204" pitchFamily="18" charset="0"/>
              </a:rPr>
              <a:t> </a:t>
            </a:r>
            <a:r>
              <a:rPr lang="en-US" altLang="zh-CN" sz="3200" i="1" dirty="0" err="1">
                <a:solidFill>
                  <a:schemeClr val="tx1">
                    <a:lumMod val="95000"/>
                    <a:lumOff val="5000"/>
                  </a:schemeClr>
                </a:solidFill>
                <a:latin typeface="Cambria" panose="02040503050406030204" pitchFamily="18" charset="0"/>
                <a:ea typeface="Cambria" panose="02040503050406030204" pitchFamily="18" charset="0"/>
              </a:rPr>
              <a:t>và</a:t>
            </a:r>
            <a:r>
              <a:rPr lang="en-US" altLang="zh-CN" sz="3200" i="1" dirty="0">
                <a:solidFill>
                  <a:schemeClr val="tx1">
                    <a:lumMod val="95000"/>
                    <a:lumOff val="5000"/>
                  </a:schemeClr>
                </a:solidFill>
                <a:latin typeface="Cambria" panose="02040503050406030204" pitchFamily="18" charset="0"/>
                <a:ea typeface="Cambria" panose="02040503050406030204" pitchFamily="18" charset="0"/>
              </a:rPr>
              <a:t> </a:t>
            </a:r>
            <a:r>
              <a:rPr lang="en-US" altLang="zh-CN" sz="3200" i="1" dirty="0" err="1">
                <a:solidFill>
                  <a:schemeClr val="tx1">
                    <a:lumMod val="95000"/>
                    <a:lumOff val="5000"/>
                  </a:schemeClr>
                </a:solidFill>
                <a:latin typeface="Cambria" panose="02040503050406030204" pitchFamily="18" charset="0"/>
                <a:ea typeface="Cambria" panose="02040503050406030204" pitchFamily="18" charset="0"/>
              </a:rPr>
              <a:t>bức</a:t>
            </a:r>
            <a:r>
              <a:rPr lang="en-US" altLang="zh-CN" sz="3200" i="1" dirty="0">
                <a:solidFill>
                  <a:schemeClr val="tx1">
                    <a:lumMod val="95000"/>
                    <a:lumOff val="5000"/>
                  </a:schemeClr>
                </a:solidFill>
                <a:latin typeface="Cambria" panose="02040503050406030204" pitchFamily="18" charset="0"/>
                <a:ea typeface="Cambria" panose="02040503050406030204" pitchFamily="18" charset="0"/>
              </a:rPr>
              <a:t> </a:t>
            </a:r>
            <a:r>
              <a:rPr lang="en-US" altLang="zh-CN" sz="3200" i="1" dirty="0" err="1">
                <a:solidFill>
                  <a:schemeClr val="tx1">
                    <a:lumMod val="95000"/>
                    <a:lumOff val="5000"/>
                  </a:schemeClr>
                </a:solidFill>
                <a:latin typeface="Cambria" panose="02040503050406030204" pitchFamily="18" charset="0"/>
                <a:ea typeface="Cambria" panose="02040503050406030204" pitchFamily="18" charset="0"/>
              </a:rPr>
              <a:t>chân</a:t>
            </a:r>
            <a:r>
              <a:rPr lang="en-US" altLang="zh-CN" sz="3200" i="1" dirty="0">
                <a:solidFill>
                  <a:schemeClr val="tx1">
                    <a:lumMod val="95000"/>
                    <a:lumOff val="5000"/>
                  </a:schemeClr>
                </a:solidFill>
                <a:latin typeface="Cambria" panose="02040503050406030204" pitchFamily="18" charset="0"/>
                <a:ea typeface="Cambria" panose="02040503050406030204" pitchFamily="18" charset="0"/>
              </a:rPr>
              <a:t> dung </a:t>
            </a:r>
            <a:r>
              <a:rPr lang="en-US" altLang="zh-CN" sz="3200" i="1" dirty="0" err="1">
                <a:solidFill>
                  <a:schemeClr val="tx1">
                    <a:lumMod val="95000"/>
                    <a:lumOff val="5000"/>
                  </a:schemeClr>
                </a:solidFill>
                <a:latin typeface="Cambria" panose="02040503050406030204" pitchFamily="18" charset="0"/>
                <a:ea typeface="Cambria" panose="02040503050406030204" pitchFamily="18" charset="0"/>
              </a:rPr>
              <a:t>đẹp</a:t>
            </a:r>
            <a:r>
              <a:rPr lang="en-US" altLang="zh-CN" sz="3200" i="1" dirty="0">
                <a:solidFill>
                  <a:schemeClr val="tx1">
                    <a:lumMod val="95000"/>
                    <a:lumOff val="5000"/>
                  </a:schemeClr>
                </a:solidFill>
                <a:latin typeface="Cambria" panose="02040503050406030204" pitchFamily="18" charset="0"/>
                <a:ea typeface="Cambria" panose="02040503050406030204" pitchFamily="18" charset="0"/>
              </a:rPr>
              <a:t> </a:t>
            </a:r>
            <a:r>
              <a:rPr lang="en-US" altLang="zh-CN" sz="3200" i="1" dirty="0" err="1">
                <a:solidFill>
                  <a:schemeClr val="tx1">
                    <a:lumMod val="95000"/>
                    <a:lumOff val="5000"/>
                  </a:schemeClr>
                </a:solidFill>
                <a:latin typeface="Cambria" panose="02040503050406030204" pitchFamily="18" charset="0"/>
                <a:ea typeface="Cambria" panose="02040503050406030204" pitchFamily="18" charset="0"/>
              </a:rPr>
              <a:t>phải</a:t>
            </a:r>
            <a:r>
              <a:rPr lang="en-US" altLang="zh-CN" sz="3200" i="1" dirty="0">
                <a:solidFill>
                  <a:schemeClr val="tx1">
                    <a:lumMod val="95000"/>
                    <a:lumOff val="5000"/>
                  </a:schemeClr>
                </a:solidFill>
                <a:latin typeface="Cambria" panose="02040503050406030204" pitchFamily="18" charset="0"/>
                <a:ea typeface="Cambria" panose="02040503050406030204" pitchFamily="18" charset="0"/>
              </a:rPr>
              <a:t> </a:t>
            </a:r>
            <a:r>
              <a:rPr lang="en-US" altLang="zh-CN" sz="3200" i="1" dirty="0" err="1">
                <a:solidFill>
                  <a:schemeClr val="tx1">
                    <a:lumMod val="95000"/>
                    <a:lumOff val="5000"/>
                  </a:schemeClr>
                </a:solidFill>
                <a:latin typeface="Cambria" panose="02040503050406030204" pitchFamily="18" charset="0"/>
                <a:ea typeface="Cambria" panose="02040503050406030204" pitchFamily="18" charset="0"/>
              </a:rPr>
              <a:t>là</a:t>
            </a:r>
            <a:r>
              <a:rPr lang="en-US" altLang="zh-CN" sz="3200" i="1" dirty="0">
                <a:solidFill>
                  <a:schemeClr val="tx1">
                    <a:lumMod val="95000"/>
                    <a:lumOff val="5000"/>
                  </a:schemeClr>
                </a:solidFill>
                <a:latin typeface="Cambria" panose="02040503050406030204" pitchFamily="18" charset="0"/>
                <a:ea typeface="Cambria" panose="02040503050406030204" pitchFamily="18" charset="0"/>
              </a:rPr>
              <a:t> </a:t>
            </a:r>
            <a:r>
              <a:rPr lang="en-US" altLang="zh-CN" sz="3200" i="1" dirty="0" err="1">
                <a:solidFill>
                  <a:schemeClr val="tx1">
                    <a:lumMod val="95000"/>
                    <a:lumOff val="5000"/>
                  </a:schemeClr>
                </a:solidFill>
                <a:latin typeface="Cambria" panose="02040503050406030204" pitchFamily="18" charset="0"/>
                <a:ea typeface="Cambria" panose="02040503050406030204" pitchFamily="18" charset="0"/>
              </a:rPr>
              <a:t>bức</a:t>
            </a:r>
            <a:r>
              <a:rPr lang="en-US" altLang="zh-CN" sz="3200" i="1" dirty="0">
                <a:solidFill>
                  <a:schemeClr val="tx1">
                    <a:lumMod val="95000"/>
                    <a:lumOff val="5000"/>
                  </a:schemeClr>
                </a:solidFill>
                <a:latin typeface="Cambria" panose="02040503050406030204" pitchFamily="18" charset="0"/>
                <a:ea typeface="Cambria" panose="02040503050406030204" pitchFamily="18" charset="0"/>
              </a:rPr>
              <a:t> </a:t>
            </a:r>
            <a:r>
              <a:rPr lang="en-US" altLang="zh-CN" sz="3200" i="1" dirty="0" err="1">
                <a:solidFill>
                  <a:schemeClr val="tx1">
                    <a:lumMod val="95000"/>
                    <a:lumOff val="5000"/>
                  </a:schemeClr>
                </a:solidFill>
                <a:latin typeface="Cambria" panose="02040503050406030204" pitchFamily="18" charset="0"/>
                <a:ea typeface="Cambria" panose="02040503050406030204" pitchFamily="18" charset="0"/>
              </a:rPr>
              <a:t>chân</a:t>
            </a:r>
            <a:r>
              <a:rPr lang="en-US" altLang="zh-CN" sz="3200" i="1" dirty="0">
                <a:solidFill>
                  <a:schemeClr val="tx1">
                    <a:lumMod val="95000"/>
                    <a:lumOff val="5000"/>
                  </a:schemeClr>
                </a:solidFill>
                <a:latin typeface="Cambria" panose="02040503050406030204" pitchFamily="18" charset="0"/>
                <a:ea typeface="Cambria" panose="02040503050406030204" pitchFamily="18" charset="0"/>
              </a:rPr>
              <a:t> dung </a:t>
            </a:r>
            <a:r>
              <a:rPr lang="en-US" altLang="zh-CN" sz="3200" i="1" dirty="0" err="1">
                <a:solidFill>
                  <a:schemeClr val="tx1">
                    <a:lumMod val="95000"/>
                    <a:lumOff val="5000"/>
                  </a:schemeClr>
                </a:solidFill>
                <a:latin typeface="Cambria" panose="02040503050406030204" pitchFamily="18" charset="0"/>
                <a:ea typeface="Cambria" panose="02040503050406030204" pitchFamily="18" charset="0"/>
              </a:rPr>
              <a:t>thể</a:t>
            </a:r>
            <a:r>
              <a:rPr lang="en-US" altLang="zh-CN" sz="3200" i="1" dirty="0">
                <a:solidFill>
                  <a:schemeClr val="tx1">
                    <a:lumMod val="95000"/>
                    <a:lumOff val="5000"/>
                  </a:schemeClr>
                </a:solidFill>
                <a:latin typeface="Cambria" panose="02040503050406030204" pitchFamily="18" charset="0"/>
                <a:ea typeface="Cambria" panose="02040503050406030204" pitchFamily="18" charset="0"/>
              </a:rPr>
              <a:t> </a:t>
            </a:r>
            <a:r>
              <a:rPr lang="en-US" altLang="zh-CN" sz="3200" i="1" dirty="0" err="1">
                <a:solidFill>
                  <a:schemeClr val="tx1">
                    <a:lumMod val="95000"/>
                    <a:lumOff val="5000"/>
                  </a:schemeClr>
                </a:solidFill>
                <a:latin typeface="Cambria" panose="02040503050406030204" pitchFamily="18" charset="0"/>
                <a:ea typeface="Cambria" panose="02040503050406030204" pitchFamily="18" charset="0"/>
              </a:rPr>
              <a:t>hiện</a:t>
            </a:r>
            <a:r>
              <a:rPr lang="en-US" altLang="zh-CN" sz="3200" i="1" dirty="0">
                <a:solidFill>
                  <a:schemeClr val="tx1">
                    <a:lumMod val="95000"/>
                    <a:lumOff val="5000"/>
                  </a:schemeClr>
                </a:solidFill>
                <a:latin typeface="Cambria" panose="02040503050406030204" pitchFamily="18" charset="0"/>
                <a:ea typeface="Cambria" panose="02040503050406030204" pitchFamily="18" charset="0"/>
              </a:rPr>
              <a:t> </a:t>
            </a:r>
            <a:r>
              <a:rPr lang="en-US" altLang="zh-CN" sz="3200" i="1" dirty="0" err="1">
                <a:solidFill>
                  <a:schemeClr val="tx1">
                    <a:lumMod val="95000"/>
                    <a:lumOff val="5000"/>
                  </a:schemeClr>
                </a:solidFill>
                <a:latin typeface="Cambria" panose="02040503050406030204" pitchFamily="18" charset="0"/>
                <a:ea typeface="Cambria" panose="02040503050406030204" pitchFamily="18" charset="0"/>
              </a:rPr>
              <a:t>được</a:t>
            </a:r>
            <a:r>
              <a:rPr lang="en-US" altLang="zh-CN" sz="3200" i="1" dirty="0">
                <a:solidFill>
                  <a:schemeClr val="tx1">
                    <a:lumMod val="95000"/>
                    <a:lumOff val="5000"/>
                  </a:schemeClr>
                </a:solidFill>
                <a:latin typeface="Cambria" panose="02040503050406030204" pitchFamily="18" charset="0"/>
                <a:ea typeface="Cambria" panose="02040503050406030204" pitchFamily="18" charset="0"/>
              </a:rPr>
              <a:t> </a:t>
            </a:r>
            <a:r>
              <a:rPr lang="en-US" altLang="zh-CN" sz="3200" i="1" dirty="0" err="1">
                <a:solidFill>
                  <a:schemeClr val="tx1">
                    <a:lumMod val="95000"/>
                    <a:lumOff val="5000"/>
                  </a:schemeClr>
                </a:solidFill>
                <a:latin typeface="Cambria" panose="02040503050406030204" pitchFamily="18" charset="0"/>
                <a:ea typeface="Cambria" panose="02040503050406030204" pitchFamily="18" charset="0"/>
              </a:rPr>
              <a:t>vẻ</a:t>
            </a:r>
            <a:r>
              <a:rPr lang="en-US" altLang="zh-CN" sz="3200" i="1" dirty="0">
                <a:solidFill>
                  <a:schemeClr val="tx1">
                    <a:lumMod val="95000"/>
                    <a:lumOff val="5000"/>
                  </a:schemeClr>
                </a:solidFill>
                <a:latin typeface="Cambria" panose="02040503050406030204" pitchFamily="18" charset="0"/>
                <a:ea typeface="Cambria" panose="02040503050406030204" pitchFamily="18" charset="0"/>
              </a:rPr>
              <a:t> </a:t>
            </a:r>
            <a:r>
              <a:rPr lang="en-US" altLang="zh-CN" sz="3200" i="1" dirty="0" err="1">
                <a:solidFill>
                  <a:schemeClr val="tx1">
                    <a:lumMod val="95000"/>
                    <a:lumOff val="5000"/>
                  </a:schemeClr>
                </a:solidFill>
                <a:latin typeface="Cambria" panose="02040503050406030204" pitchFamily="18" charset="0"/>
                <a:ea typeface="Cambria" panose="02040503050406030204" pitchFamily="18" charset="0"/>
              </a:rPr>
              <a:t>riêng</a:t>
            </a:r>
            <a:r>
              <a:rPr lang="en-US" altLang="zh-CN" sz="3200" i="1" dirty="0">
                <a:solidFill>
                  <a:schemeClr val="tx1">
                    <a:lumMod val="95000"/>
                    <a:lumOff val="5000"/>
                  </a:schemeClr>
                </a:solidFill>
                <a:latin typeface="Cambria" panose="02040503050406030204" pitchFamily="18" charset="0"/>
                <a:ea typeface="Cambria" panose="02040503050406030204" pitchFamily="18" charset="0"/>
              </a:rPr>
              <a:t> </a:t>
            </a:r>
            <a:r>
              <a:rPr lang="en-US" altLang="zh-CN" sz="3200" i="1" dirty="0" err="1">
                <a:solidFill>
                  <a:schemeClr val="tx1">
                    <a:lumMod val="95000"/>
                    <a:lumOff val="5000"/>
                  </a:schemeClr>
                </a:solidFill>
                <a:latin typeface="Cambria" panose="02040503050406030204" pitchFamily="18" charset="0"/>
                <a:ea typeface="Cambria" panose="02040503050406030204" pitchFamily="18" charset="0"/>
              </a:rPr>
              <a:t>đó</a:t>
            </a:r>
            <a:r>
              <a:rPr lang="en-US" altLang="zh-CN" sz="3200" i="1" dirty="0">
                <a:solidFill>
                  <a:schemeClr val="tx1">
                    <a:lumMod val="95000"/>
                    <a:lumOff val="5000"/>
                  </a:schemeClr>
                </a:solidFill>
                <a:latin typeface="Cambria" panose="02040503050406030204" pitchFamily="18" charset="0"/>
                <a:ea typeface="Cambria" panose="02040503050406030204" pitchFamily="18" charset="0"/>
              </a:rPr>
              <a:t>.</a:t>
            </a:r>
            <a:endParaRPr lang="zh-CN" altLang="en-US" sz="3200" i="1" dirty="0">
              <a:solidFill>
                <a:schemeClr val="tx1">
                  <a:lumMod val="95000"/>
                  <a:lumOff val="5000"/>
                </a:schemeClr>
              </a:solidFill>
              <a:latin typeface="Cambria" panose="02040503050406030204" pitchFamily="18" charset="0"/>
              <a:ea typeface="仓耳玄三M W05" panose="02020400000000000000" pitchFamily="18" charset="-122"/>
            </a:endParaRPr>
          </a:p>
        </p:txBody>
      </p:sp>
      <p:sp>
        <p:nvSpPr>
          <p:cNvPr id="10" name="îślïḓê">
            <a:extLst>
              <a:ext uri="{FF2B5EF4-FFF2-40B4-BE49-F238E27FC236}">
                <a16:creationId xmlns="" xmlns:a16="http://schemas.microsoft.com/office/drawing/2014/main" id="{457E4182-81B9-488F-ACFA-50974B1B9894}"/>
              </a:ext>
            </a:extLst>
          </p:cNvPr>
          <p:cNvSpPr/>
          <p:nvPr/>
        </p:nvSpPr>
        <p:spPr>
          <a:xfrm>
            <a:off x="656951" y="2004476"/>
            <a:ext cx="10820400" cy="1375365"/>
          </a:xfrm>
          <a:prstGeom prst="rect">
            <a:avLst/>
          </a:prstGeom>
          <a:solidFill>
            <a:schemeClr val="accent2">
              <a:lumMod val="75000"/>
              <a:alpha val="63000"/>
            </a:schemeClr>
          </a:solidFill>
          <a:ln w="76200">
            <a:solidFill>
              <a:schemeClr val="bg2">
                <a:lumMod val="25000"/>
              </a:schemeClr>
            </a:solidFill>
            <a:prstDash val="lgDash"/>
            <a:headEnd/>
            <a:tailEnd/>
          </a:ln>
        </p:spPr>
        <p:style>
          <a:lnRef idx="3">
            <a:schemeClr val="lt1"/>
          </a:lnRef>
          <a:fillRef idx="1">
            <a:schemeClr val="accent2"/>
          </a:fillRef>
          <a:effectRef idx="1">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just" defTabSz="914446"/>
            <a:r>
              <a:rPr lang="en-US" altLang="zh-CN" sz="3200" b="1" i="1" u="sng" dirty="0" err="1">
                <a:solidFill>
                  <a:schemeClr val="bg1"/>
                </a:solidFill>
                <a:latin typeface="Cambria" panose="02040503050406030204" pitchFamily="18" charset="0"/>
                <a:ea typeface="Cambria" panose="02040503050406030204" pitchFamily="18" charset="0"/>
              </a:rPr>
              <a:t>Sự</a:t>
            </a:r>
            <a:r>
              <a:rPr lang="en-US" altLang="zh-CN" sz="3200" b="1" i="1" u="sng" dirty="0">
                <a:solidFill>
                  <a:schemeClr val="bg1"/>
                </a:solidFill>
                <a:latin typeface="Cambria" panose="02040503050406030204" pitchFamily="18" charset="0"/>
                <a:ea typeface="Cambria" panose="02040503050406030204" pitchFamily="18" charset="0"/>
              </a:rPr>
              <a:t> </a:t>
            </a:r>
            <a:r>
              <a:rPr lang="en-US" altLang="zh-CN" sz="3200" b="1" i="1" u="sng" dirty="0" err="1">
                <a:solidFill>
                  <a:schemeClr val="bg1"/>
                </a:solidFill>
                <a:latin typeface="Cambria" panose="02040503050406030204" pitchFamily="18" charset="0"/>
                <a:ea typeface="Cambria" panose="02040503050406030204" pitchFamily="18" charset="0"/>
              </a:rPr>
              <a:t>việc</a:t>
            </a:r>
            <a:r>
              <a:rPr lang="en-US" altLang="zh-CN" sz="3200" b="1" i="1" u="sng" dirty="0">
                <a:solidFill>
                  <a:schemeClr val="bg1"/>
                </a:solidFill>
                <a:latin typeface="Cambria" panose="02040503050406030204" pitchFamily="18" charset="0"/>
                <a:ea typeface="Cambria" panose="02040503050406030204" pitchFamily="18" charset="0"/>
              </a:rPr>
              <a:t> </a:t>
            </a:r>
            <a:r>
              <a:rPr lang="en-US" altLang="zh-CN" sz="3200" b="1" i="1" u="sng" dirty="0" err="1">
                <a:solidFill>
                  <a:schemeClr val="bg1"/>
                </a:solidFill>
                <a:latin typeface="Cambria" panose="02040503050406030204" pitchFamily="18" charset="0"/>
                <a:ea typeface="Cambria" panose="02040503050406030204" pitchFamily="18" charset="0"/>
              </a:rPr>
              <a:t>cuối</a:t>
            </a:r>
            <a:r>
              <a:rPr lang="en-US" altLang="zh-CN" sz="3200" b="1" i="1" u="sng" dirty="0">
                <a:solidFill>
                  <a:schemeClr val="bg1"/>
                </a:solidFill>
                <a:latin typeface="Cambria" panose="02040503050406030204" pitchFamily="18" charset="0"/>
                <a:ea typeface="Cambria" panose="02040503050406030204" pitchFamily="18" charset="0"/>
              </a:rPr>
              <a:t> </a:t>
            </a:r>
            <a:r>
              <a:rPr lang="en-US" altLang="zh-CN" sz="3200" b="1" i="1" u="sng" dirty="0" err="1">
                <a:solidFill>
                  <a:schemeClr val="bg1"/>
                </a:solidFill>
                <a:latin typeface="Cambria" panose="02040503050406030204" pitchFamily="18" charset="0"/>
                <a:ea typeface="Cambria" panose="02040503050406030204" pitchFamily="18" charset="0"/>
              </a:rPr>
              <a:t>cùng</a:t>
            </a:r>
            <a:r>
              <a:rPr lang="en-US" altLang="zh-CN" sz="3200" b="1" i="1" u="sng" dirty="0">
                <a:solidFill>
                  <a:schemeClr val="bg1"/>
                </a:solidFill>
                <a:latin typeface="Cambria" panose="02040503050406030204" pitchFamily="18" charset="0"/>
                <a:ea typeface="Cambria" panose="02040503050406030204" pitchFamily="18" charset="0"/>
              </a:rPr>
              <a:t>:</a:t>
            </a:r>
            <a:r>
              <a:rPr lang="en-US" altLang="zh-CN" sz="3200" dirty="0">
                <a:solidFill>
                  <a:schemeClr val="bg1"/>
                </a:solidFill>
                <a:latin typeface="Cambria" panose="02040503050406030204" pitchFamily="18" charset="0"/>
                <a:ea typeface="Cambria" panose="02040503050406030204" pitchFamily="18" charset="0"/>
              </a:rPr>
              <a:t> </a:t>
            </a:r>
            <a:r>
              <a:rPr lang="en-US" altLang="zh-CN" sz="3200" dirty="0" err="1">
                <a:solidFill>
                  <a:schemeClr val="bg1"/>
                </a:solidFill>
                <a:latin typeface="Cambria" panose="02040503050406030204" pitchFamily="18" charset="0"/>
                <a:ea typeface="Cambria" panose="02040503050406030204" pitchFamily="18" charset="0"/>
              </a:rPr>
              <a:t>Các</a:t>
            </a:r>
            <a:r>
              <a:rPr lang="en-US" altLang="zh-CN" sz="3200" dirty="0">
                <a:solidFill>
                  <a:schemeClr val="bg1"/>
                </a:solidFill>
                <a:latin typeface="Cambria" panose="02040503050406030204" pitchFamily="18" charset="0"/>
                <a:ea typeface="Cambria" panose="02040503050406030204" pitchFamily="18" charset="0"/>
              </a:rPr>
              <a:t> </a:t>
            </a:r>
            <a:r>
              <a:rPr lang="en-US" altLang="zh-CN" sz="3200" dirty="0" err="1">
                <a:solidFill>
                  <a:schemeClr val="bg1"/>
                </a:solidFill>
                <a:latin typeface="Cambria" panose="02040503050406030204" pitchFamily="18" charset="0"/>
                <a:ea typeface="Cambria" panose="02040503050406030204" pitchFamily="18" charset="0"/>
              </a:rPr>
              <a:t>cô</a:t>
            </a:r>
            <a:r>
              <a:rPr lang="en-US" altLang="zh-CN" sz="3200" dirty="0">
                <a:solidFill>
                  <a:schemeClr val="bg1"/>
                </a:solidFill>
                <a:latin typeface="Cambria" panose="02040503050406030204" pitchFamily="18" charset="0"/>
                <a:ea typeface="Cambria" panose="02040503050406030204" pitchFamily="18" charset="0"/>
              </a:rPr>
              <a:t> </a:t>
            </a:r>
            <a:r>
              <a:rPr lang="en-US" altLang="zh-CN" sz="3200" dirty="0" err="1">
                <a:solidFill>
                  <a:schemeClr val="bg1"/>
                </a:solidFill>
                <a:latin typeface="Cambria" panose="02040503050406030204" pitchFamily="18" charset="0"/>
                <a:ea typeface="Cambria" panose="02040503050406030204" pitchFamily="18" charset="0"/>
              </a:rPr>
              <a:t>bé</a:t>
            </a:r>
            <a:r>
              <a:rPr lang="en-US" altLang="zh-CN" sz="3200" dirty="0">
                <a:solidFill>
                  <a:schemeClr val="bg1"/>
                </a:solidFill>
                <a:latin typeface="Cambria" panose="02040503050406030204" pitchFamily="18" charset="0"/>
                <a:ea typeface="Cambria" panose="02040503050406030204" pitchFamily="18" charset="0"/>
              </a:rPr>
              <a:t> </a:t>
            </a:r>
            <a:r>
              <a:rPr lang="en-US" altLang="zh-CN" sz="3200" dirty="0" err="1">
                <a:solidFill>
                  <a:schemeClr val="bg1"/>
                </a:solidFill>
                <a:latin typeface="Cambria" panose="02040503050406030204" pitchFamily="18" charset="0"/>
                <a:ea typeface="Cambria" panose="02040503050406030204" pitchFamily="18" charset="0"/>
              </a:rPr>
              <a:t>ngắm</a:t>
            </a:r>
            <a:r>
              <a:rPr lang="en-US" altLang="zh-CN" sz="3200" dirty="0">
                <a:solidFill>
                  <a:schemeClr val="bg1"/>
                </a:solidFill>
                <a:latin typeface="Cambria" panose="02040503050406030204" pitchFamily="18" charset="0"/>
                <a:ea typeface="Cambria" panose="02040503050406030204" pitchFamily="18" charset="0"/>
              </a:rPr>
              <a:t> </a:t>
            </a:r>
            <a:r>
              <a:rPr lang="en-US" altLang="zh-CN" sz="3200" dirty="0" err="1">
                <a:solidFill>
                  <a:schemeClr val="bg1"/>
                </a:solidFill>
                <a:latin typeface="Cambria" panose="02040503050406030204" pitchFamily="18" charset="0"/>
                <a:ea typeface="Cambria" panose="02040503050406030204" pitchFamily="18" charset="0"/>
              </a:rPr>
              <a:t>những</a:t>
            </a:r>
            <a:r>
              <a:rPr lang="en-US" altLang="zh-CN" sz="3200" dirty="0">
                <a:solidFill>
                  <a:schemeClr val="bg1"/>
                </a:solidFill>
                <a:latin typeface="Cambria" panose="02040503050406030204" pitchFamily="18" charset="0"/>
                <a:ea typeface="Cambria" panose="02040503050406030204" pitchFamily="18" charset="0"/>
              </a:rPr>
              <a:t> </a:t>
            </a:r>
            <a:r>
              <a:rPr lang="en-US" altLang="zh-CN" sz="3200" dirty="0" err="1">
                <a:solidFill>
                  <a:schemeClr val="bg1"/>
                </a:solidFill>
                <a:latin typeface="Cambria" panose="02040503050406030204" pitchFamily="18" charset="0"/>
                <a:ea typeface="Cambria" panose="02040503050406030204" pitchFamily="18" charset="0"/>
              </a:rPr>
              <a:t>bức</a:t>
            </a:r>
            <a:r>
              <a:rPr lang="en-US" altLang="zh-CN" sz="3200" dirty="0">
                <a:solidFill>
                  <a:schemeClr val="bg1"/>
                </a:solidFill>
                <a:latin typeface="Cambria" panose="02040503050406030204" pitchFamily="18" charset="0"/>
                <a:ea typeface="Cambria" panose="02040503050406030204" pitchFamily="18" charset="0"/>
              </a:rPr>
              <a:t> </a:t>
            </a:r>
            <a:r>
              <a:rPr lang="en-US" altLang="zh-CN" sz="3200" dirty="0" err="1">
                <a:solidFill>
                  <a:schemeClr val="bg1"/>
                </a:solidFill>
                <a:latin typeface="Cambria" panose="02040503050406030204" pitchFamily="18" charset="0"/>
                <a:ea typeface="Cambria" panose="02040503050406030204" pitchFamily="18" charset="0"/>
              </a:rPr>
              <a:t>chân</a:t>
            </a:r>
            <a:r>
              <a:rPr lang="en-US" altLang="zh-CN" sz="3200" dirty="0">
                <a:solidFill>
                  <a:schemeClr val="bg1"/>
                </a:solidFill>
                <a:latin typeface="Cambria" panose="02040503050406030204" pitchFamily="18" charset="0"/>
                <a:ea typeface="Cambria" panose="02040503050406030204" pitchFamily="18" charset="0"/>
              </a:rPr>
              <a:t> dung </a:t>
            </a:r>
            <a:r>
              <a:rPr lang="en-US" altLang="zh-CN" sz="3200" dirty="0" err="1">
                <a:solidFill>
                  <a:schemeClr val="bg1"/>
                </a:solidFill>
                <a:latin typeface="Cambria" panose="02040503050406030204" pitchFamily="18" charset="0"/>
                <a:ea typeface="Cambria" panose="02040503050406030204" pitchFamily="18" charset="0"/>
              </a:rPr>
              <a:t>khi</a:t>
            </a:r>
            <a:r>
              <a:rPr lang="en-US" altLang="zh-CN" sz="3200" dirty="0">
                <a:solidFill>
                  <a:schemeClr val="bg1"/>
                </a:solidFill>
                <a:latin typeface="Cambria" panose="02040503050406030204" pitchFamily="18" charset="0"/>
                <a:ea typeface="Cambria" panose="02040503050406030204" pitchFamily="18" charset="0"/>
              </a:rPr>
              <a:t> </a:t>
            </a:r>
            <a:r>
              <a:rPr lang="en-US" altLang="zh-CN" sz="3200" dirty="0" err="1">
                <a:solidFill>
                  <a:schemeClr val="bg1"/>
                </a:solidFill>
                <a:latin typeface="Cambria" panose="02040503050406030204" pitchFamily="18" charset="0"/>
                <a:ea typeface="Cambria" panose="02040503050406030204" pitchFamily="18" charset="0"/>
              </a:rPr>
              <a:t>chúng</a:t>
            </a:r>
            <a:r>
              <a:rPr lang="en-US" altLang="zh-CN" sz="3200" dirty="0">
                <a:solidFill>
                  <a:schemeClr val="bg1"/>
                </a:solidFill>
                <a:latin typeface="Cambria" panose="02040503050406030204" pitchFamily="18" charset="0"/>
                <a:ea typeface="Cambria" panose="02040503050406030204" pitchFamily="18" charset="0"/>
              </a:rPr>
              <a:t> </a:t>
            </a:r>
            <a:r>
              <a:rPr lang="en-US" altLang="zh-CN" sz="3200" dirty="0" err="1">
                <a:solidFill>
                  <a:schemeClr val="bg1"/>
                </a:solidFill>
                <a:latin typeface="Cambria" panose="02040503050406030204" pitchFamily="18" charset="0"/>
                <a:ea typeface="Cambria" panose="02040503050406030204" pitchFamily="18" charset="0"/>
              </a:rPr>
              <a:t>được</a:t>
            </a:r>
            <a:r>
              <a:rPr lang="en-US" altLang="zh-CN" sz="3200" dirty="0">
                <a:solidFill>
                  <a:schemeClr val="bg1"/>
                </a:solidFill>
                <a:latin typeface="Cambria" panose="02040503050406030204" pitchFamily="18" charset="0"/>
                <a:ea typeface="Cambria" panose="02040503050406030204" pitchFamily="18" charset="0"/>
              </a:rPr>
              <a:t> </a:t>
            </a:r>
            <a:r>
              <a:rPr lang="en-US" altLang="zh-CN" sz="3200" dirty="0" err="1">
                <a:solidFill>
                  <a:schemeClr val="bg1"/>
                </a:solidFill>
                <a:latin typeface="Cambria" panose="02040503050406030204" pitchFamily="18" charset="0"/>
                <a:ea typeface="Cambria" panose="02040503050406030204" pitchFamily="18" charset="0"/>
              </a:rPr>
              <a:t>đặt</a:t>
            </a:r>
            <a:r>
              <a:rPr lang="en-US" altLang="zh-CN" sz="3200" dirty="0">
                <a:solidFill>
                  <a:schemeClr val="bg1"/>
                </a:solidFill>
                <a:latin typeface="Cambria" panose="02040503050406030204" pitchFamily="18" charset="0"/>
                <a:ea typeface="Cambria" panose="02040503050406030204" pitchFamily="18" charset="0"/>
              </a:rPr>
              <a:t> </a:t>
            </a:r>
            <a:r>
              <a:rPr lang="en-US" altLang="zh-CN" sz="3200" dirty="0" err="1">
                <a:solidFill>
                  <a:schemeClr val="bg1"/>
                </a:solidFill>
                <a:latin typeface="Cambria" panose="02040503050406030204" pitchFamily="18" charset="0"/>
                <a:ea typeface="Cambria" panose="02040503050406030204" pitchFamily="18" charset="0"/>
              </a:rPr>
              <a:t>cạnh</a:t>
            </a:r>
            <a:r>
              <a:rPr lang="en-US" altLang="zh-CN" sz="3200" dirty="0">
                <a:solidFill>
                  <a:schemeClr val="bg1"/>
                </a:solidFill>
                <a:latin typeface="Cambria" panose="02040503050406030204" pitchFamily="18" charset="0"/>
                <a:ea typeface="Cambria" panose="02040503050406030204" pitchFamily="18" charset="0"/>
              </a:rPr>
              <a:t> </a:t>
            </a:r>
            <a:r>
              <a:rPr lang="en-US" altLang="zh-CN" sz="3200" dirty="0" err="1">
                <a:solidFill>
                  <a:schemeClr val="bg1"/>
                </a:solidFill>
                <a:latin typeface="Cambria" panose="02040503050406030204" pitchFamily="18" charset="0"/>
                <a:ea typeface="Cambria" panose="02040503050406030204" pitchFamily="18" charset="0"/>
              </a:rPr>
              <a:t>nhau</a:t>
            </a:r>
            <a:r>
              <a:rPr lang="en-US" altLang="zh-CN" sz="3200" dirty="0">
                <a:solidFill>
                  <a:schemeClr val="bg1"/>
                </a:solidFill>
                <a:latin typeface="Cambria" panose="02040503050406030204" pitchFamily="18" charset="0"/>
                <a:ea typeface="Cambria" panose="02040503050406030204" pitchFamily="18" charset="0"/>
              </a:rPr>
              <a:t>.</a:t>
            </a:r>
            <a:endParaRPr lang="zh-CN" altLang="en-US" sz="3200" dirty="0">
              <a:solidFill>
                <a:schemeClr val="bg1"/>
              </a:solidFill>
              <a:latin typeface="Cambria" panose="02040503050406030204" pitchFamily="18" charset="0"/>
              <a:ea typeface="仓耳玄三M W05" panose="02020400000000000000" pitchFamily="18" charset="-122"/>
            </a:endParaRPr>
          </a:p>
        </p:txBody>
      </p:sp>
    </p:spTree>
    <p:extLst>
      <p:ext uri="{BB962C8B-B14F-4D97-AF65-F5344CB8AC3E}">
        <p14:creationId xmlns:p14="http://schemas.microsoft.com/office/powerpoint/2010/main" val="2244832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42681" y="0"/>
            <a:ext cx="11196034" cy="4870564"/>
          </a:xfrm>
          <a:prstGeom prst="rect">
            <a:avLst/>
          </a:prstGeom>
        </p:spPr>
        <p:txBody>
          <a:bodyPr wrap="square">
            <a:spAutoFit/>
          </a:bodyPr>
          <a:lstStyle/>
          <a:p>
            <a:pPr algn="just">
              <a:lnSpc>
                <a:spcPct val="115000"/>
              </a:lnSpc>
              <a:spcAft>
                <a:spcPts val="1000"/>
              </a:spcAft>
            </a:pPr>
            <a:r>
              <a:rPr lang="en-US" sz="5400" i="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Nội dung: </a:t>
            </a:r>
            <a:r>
              <a:rPr lang="en-US" sz="5400" spc="15">
                <a:solidFill>
                  <a:srgbClr val="002060"/>
                </a:solidFill>
                <a:latin typeface="Times New Roman" panose="02020603050405020304" pitchFamily="18" charset="0"/>
                <a:ea typeface="Calibri" panose="020F0502020204030204" pitchFamily="34" charset="0"/>
                <a:cs typeface="Times New Roman" panose="02020603050405020304" pitchFamily="18" charset="0"/>
              </a:rPr>
              <a:t>Mỗi người đều có một vẻ đẹp riêng, không ai giống ai, không nên thay đổi vẻ riêng của mình theo bất cứ một tiêu chuẩn nào, vì điều đó sẽ tạo ra những vẻ đẹp rập khuôn, nhàm chán</a:t>
            </a:r>
            <a:r>
              <a:rPr lang="en-US" sz="5400" spc="15">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54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5484623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7">
            <a:extLst>
              <a:ext uri="{FF2B5EF4-FFF2-40B4-BE49-F238E27FC236}">
                <a16:creationId xmlns="" xmlns:a16="http://schemas.microsoft.com/office/drawing/2014/main" id="{38F02582-A1CF-42B2-83FF-337C88DC5DFB}"/>
              </a:ext>
            </a:extLst>
          </p:cNvPr>
          <p:cNvPicPr>
            <a:picLocks noChangeAspect="1"/>
          </p:cNvPicPr>
          <p:nvPr/>
        </p:nvPicPr>
        <p:blipFill rotWithShape="1">
          <a:blip r:embed="rId2">
            <a:extLst>
              <a:ext uri="{28A0092B-C50C-407E-A947-70E740481C1C}">
                <a14:useLocalDpi xmlns:a14="http://schemas.microsoft.com/office/drawing/2010/main" val="0"/>
              </a:ext>
            </a:extLst>
          </a:blip>
          <a:srcRect l="21456" r="20158"/>
          <a:stretch/>
        </p:blipFill>
        <p:spPr>
          <a:xfrm>
            <a:off x="1395559" y="747155"/>
            <a:ext cx="9400879" cy="5363689"/>
          </a:xfrm>
          <a:prstGeom prst="rect">
            <a:avLst/>
          </a:prstGeom>
        </p:spPr>
      </p:pic>
      <p:sp>
        <p:nvSpPr>
          <p:cNvPr id="2" name="Rectangle 1">
            <a:extLst>
              <a:ext uri="{FF2B5EF4-FFF2-40B4-BE49-F238E27FC236}">
                <a16:creationId xmlns="" xmlns:a16="http://schemas.microsoft.com/office/drawing/2014/main" id="{531E5887-2591-4794-B94B-24FD4145A70D}"/>
              </a:ext>
            </a:extLst>
          </p:cNvPr>
          <p:cNvSpPr/>
          <p:nvPr/>
        </p:nvSpPr>
        <p:spPr>
          <a:xfrm>
            <a:off x="3574219" y="205188"/>
            <a:ext cx="5043561" cy="1015663"/>
          </a:xfrm>
          <a:prstGeom prst="rect">
            <a:avLst/>
          </a:prstGeom>
          <a:solidFill>
            <a:schemeClr val="accent4">
              <a:lumMod val="75000"/>
            </a:schemeClr>
          </a:solidFill>
        </p:spPr>
        <p:txBody>
          <a:bodyPr wrap="none" lIns="91440" tIns="45720" rIns="91440" bIns="45720">
            <a:spAutoFit/>
          </a:bodyPr>
          <a:lstStyle/>
          <a:p>
            <a:pPr algn="ctr"/>
            <a:r>
              <a:rPr lang="en-US" sz="6000" b="0" cap="none" spc="0" dirty="0" err="1">
                <a:ln w="0"/>
                <a:solidFill>
                  <a:schemeClr val="bg1"/>
                </a:solidFill>
                <a:effectLst>
                  <a:outerShdw blurRad="38100" dist="25400" dir="5400000" algn="ctr" rotWithShape="0">
                    <a:srgbClr val="6E747A">
                      <a:alpha val="43000"/>
                    </a:srgbClr>
                  </a:outerShdw>
                </a:effectLst>
              </a:rPr>
              <a:t>Yêu</a:t>
            </a:r>
            <a:r>
              <a:rPr lang="en-US" sz="6000" b="0" cap="none" spc="0" dirty="0">
                <a:ln w="0"/>
                <a:solidFill>
                  <a:schemeClr val="bg1"/>
                </a:solidFill>
                <a:effectLst>
                  <a:outerShdw blurRad="38100" dist="25400" dir="5400000" algn="ctr" rotWithShape="0">
                    <a:srgbClr val="6E747A">
                      <a:alpha val="43000"/>
                    </a:srgbClr>
                  </a:outerShdw>
                </a:effectLst>
              </a:rPr>
              <a:t> </a:t>
            </a:r>
            <a:r>
              <a:rPr lang="en-US" sz="6000" b="0" cap="none" spc="0" dirty="0" err="1">
                <a:ln w="0"/>
                <a:solidFill>
                  <a:schemeClr val="bg1"/>
                </a:solidFill>
                <a:effectLst>
                  <a:outerShdw blurRad="38100" dist="25400" dir="5400000" algn="ctr" rotWithShape="0">
                    <a:srgbClr val="6E747A">
                      <a:alpha val="43000"/>
                    </a:srgbClr>
                  </a:outerShdw>
                </a:effectLst>
              </a:rPr>
              <a:t>cầu</a:t>
            </a:r>
            <a:r>
              <a:rPr lang="en-US" sz="6000" b="0" cap="none" spc="0" dirty="0">
                <a:ln w="0"/>
                <a:solidFill>
                  <a:schemeClr val="bg1"/>
                </a:solidFill>
                <a:effectLst>
                  <a:outerShdw blurRad="38100" dist="25400" dir="5400000" algn="ctr" rotWithShape="0">
                    <a:srgbClr val="6E747A">
                      <a:alpha val="43000"/>
                    </a:srgbClr>
                  </a:outerShdw>
                </a:effectLst>
              </a:rPr>
              <a:t> </a:t>
            </a:r>
            <a:r>
              <a:rPr lang="en-US" sz="6000" b="0" cap="none" spc="0" dirty="0" err="1">
                <a:ln w="0"/>
                <a:solidFill>
                  <a:schemeClr val="bg1"/>
                </a:solidFill>
                <a:effectLst>
                  <a:outerShdw blurRad="38100" dist="25400" dir="5400000" algn="ctr" rotWithShape="0">
                    <a:srgbClr val="6E747A">
                      <a:alpha val="43000"/>
                    </a:srgbClr>
                  </a:outerShdw>
                </a:effectLst>
              </a:rPr>
              <a:t>cần</a:t>
            </a:r>
            <a:r>
              <a:rPr lang="en-US" sz="6000" b="0" cap="none" spc="0" dirty="0">
                <a:ln w="0"/>
                <a:solidFill>
                  <a:schemeClr val="bg1"/>
                </a:solidFill>
                <a:effectLst>
                  <a:outerShdw blurRad="38100" dist="25400" dir="5400000" algn="ctr" rotWithShape="0">
                    <a:srgbClr val="6E747A">
                      <a:alpha val="43000"/>
                    </a:srgbClr>
                  </a:outerShdw>
                </a:effectLst>
              </a:rPr>
              <a:t> </a:t>
            </a:r>
            <a:r>
              <a:rPr lang="en-US" sz="6000" b="0" cap="none" spc="0" dirty="0" err="1">
                <a:ln w="0"/>
                <a:solidFill>
                  <a:schemeClr val="bg1"/>
                </a:solidFill>
                <a:effectLst>
                  <a:outerShdw blurRad="38100" dist="25400" dir="5400000" algn="ctr" rotWithShape="0">
                    <a:srgbClr val="6E747A">
                      <a:alpha val="43000"/>
                    </a:srgbClr>
                  </a:outerShdw>
                </a:effectLst>
              </a:rPr>
              <a:t>đạt</a:t>
            </a:r>
            <a:endParaRPr lang="en-US" sz="6000" b="0" cap="none" spc="0" dirty="0">
              <a:ln w="0"/>
              <a:solidFill>
                <a:schemeClr val="bg1"/>
              </a:solidFill>
              <a:effectLst>
                <a:outerShdw blurRad="38100" dist="25400" dir="5400000" algn="ctr" rotWithShape="0">
                  <a:srgbClr val="6E747A">
                    <a:alpha val="43000"/>
                  </a:srgbClr>
                </a:outerShdw>
              </a:effectLst>
            </a:endParaRPr>
          </a:p>
        </p:txBody>
      </p:sp>
      <p:sp>
        <p:nvSpPr>
          <p:cNvPr id="4" name="TextBox 3">
            <a:extLst>
              <a:ext uri="{FF2B5EF4-FFF2-40B4-BE49-F238E27FC236}">
                <a16:creationId xmlns="" xmlns:a16="http://schemas.microsoft.com/office/drawing/2014/main" id="{A7F43BF1-5C56-48D8-B8BA-220844AB69AF}"/>
              </a:ext>
            </a:extLst>
          </p:cNvPr>
          <p:cNvSpPr txBox="1"/>
          <p:nvPr/>
        </p:nvSpPr>
        <p:spPr>
          <a:xfrm>
            <a:off x="1924048" y="1343025"/>
            <a:ext cx="8343899" cy="3539430"/>
          </a:xfrm>
          <a:prstGeom prst="rect">
            <a:avLst/>
          </a:prstGeom>
          <a:noFill/>
        </p:spPr>
        <p:txBody>
          <a:bodyPr wrap="square" rtlCol="0">
            <a:spAutoFit/>
          </a:bodyPr>
          <a:lstStyle/>
          <a:p>
            <a:pPr marL="285750" indent="-285750">
              <a:buFontTx/>
              <a:buChar char="-"/>
            </a:pPr>
            <a:r>
              <a:rPr lang="en-US" sz="2800" dirty="0" err="1">
                <a:solidFill>
                  <a:schemeClr val="bg1"/>
                </a:solidFill>
                <a:latin typeface="Times New Roman" panose="02020603050405020304" pitchFamily="18" charset="0"/>
                <a:cs typeface="Times New Roman" panose="02020603050405020304" pitchFamily="18" charset="0"/>
              </a:rPr>
              <a:t>Học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sinh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đọc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đúng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và</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diễn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cảm</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bài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Những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bức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chân</a:t>
            </a:r>
            <a:r>
              <a:rPr lang="en-US" sz="2800" dirty="0">
                <a:solidFill>
                  <a:schemeClr val="bg1"/>
                </a:solidFill>
                <a:latin typeface="Times New Roman" panose="02020603050405020304" pitchFamily="18" charset="0"/>
                <a:cs typeface="Times New Roman" panose="02020603050405020304" pitchFamily="18" charset="0"/>
              </a:rPr>
              <a:t> dung.</a:t>
            </a:r>
          </a:p>
          <a:p>
            <a:pPr marL="285750" indent="-285750">
              <a:buFontTx/>
              <a:buChar char="-"/>
            </a:pPr>
            <a:r>
              <a:rPr lang="en-US" sz="2800" dirty="0" err="1">
                <a:solidFill>
                  <a:schemeClr val="bg1"/>
                </a:solidFill>
                <a:latin typeface="Times New Roman" panose="02020603050405020304" pitchFamily="18" charset="0"/>
                <a:cs typeface="Times New Roman" panose="02020603050405020304" pitchFamily="18" charset="0"/>
              </a:rPr>
              <a:t>Nhận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biết</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được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các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nhân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vật</a:t>
            </a:r>
            <a:r>
              <a:rPr lang="en-US" sz="2800" dirty="0">
                <a:solidFill>
                  <a:schemeClr val="bg1"/>
                </a:solidFill>
                <a:latin typeface="Times New Roman" panose="02020603050405020304" pitchFamily="18" charset="0"/>
                <a:cs typeface="Times New Roman" panose="02020603050405020304" pitchFamily="18" charset="0"/>
              </a:rPr>
              <a:t> qua </a:t>
            </a:r>
            <a:r>
              <a:rPr lang="en-US" sz="2800" dirty="0" err="1">
                <a:solidFill>
                  <a:schemeClr val="bg1"/>
                </a:solidFill>
                <a:latin typeface="Times New Roman" panose="02020603050405020304" pitchFamily="18" charset="0"/>
                <a:cs typeface="Times New Roman" panose="02020603050405020304" pitchFamily="18" charset="0"/>
              </a:rPr>
              <a:t>ngoại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hình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hành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động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và</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lời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nói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của</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nhân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vật</a:t>
            </a:r>
            <a:endParaRPr lang="en-US" sz="2800" dirty="0">
              <a:solidFill>
                <a:schemeClr val="bg1"/>
              </a:solidFill>
              <a:latin typeface="Times New Roman" panose="02020603050405020304" pitchFamily="18" charset="0"/>
              <a:cs typeface="Times New Roman" panose="02020603050405020304" pitchFamily="18" charset="0"/>
            </a:endParaRPr>
          </a:p>
          <a:p>
            <a:pPr marL="285750" indent="-285750">
              <a:buFontTx/>
              <a:buChar char="-"/>
            </a:pPr>
            <a:r>
              <a:rPr lang="en-US" sz="2800" dirty="0" err="1">
                <a:solidFill>
                  <a:schemeClr val="bg1"/>
                </a:solidFill>
                <a:latin typeface="Times New Roman" panose="02020603050405020304" pitchFamily="18" charset="0"/>
                <a:cs typeface="Times New Roman" panose="02020603050405020304" pitchFamily="18" charset="0"/>
              </a:rPr>
              <a:t>Hiểu</a:t>
            </a:r>
            <a:r>
              <a:rPr lang="en-US" sz="2800" dirty="0">
                <a:solidFill>
                  <a:schemeClr val="bg1"/>
                </a:solidFill>
                <a:latin typeface="Times New Roman" panose="02020603050405020304" pitchFamily="18" charset="0"/>
                <a:cs typeface="Times New Roman" panose="02020603050405020304" pitchFamily="18" charset="0"/>
              </a:rPr>
              <a:t> ý </a:t>
            </a:r>
            <a:r>
              <a:rPr lang="en-US" sz="2800" dirty="0" err="1">
                <a:solidFill>
                  <a:schemeClr val="bg1"/>
                </a:solidFill>
                <a:latin typeface="Times New Roman" panose="02020603050405020304" pitchFamily="18" charset="0"/>
                <a:cs typeface="Times New Roman" panose="02020603050405020304" pitchFamily="18" charset="0"/>
              </a:rPr>
              <a:t>nghĩa</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văn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bản</a:t>
            </a:r>
            <a:r>
              <a:rPr lang="en-US" sz="2800" dirty="0">
                <a:solidFill>
                  <a:schemeClr val="bg1"/>
                </a:solidFill>
                <a:latin typeface="Times New Roman" panose="02020603050405020304" pitchFamily="18" charset="0"/>
                <a:cs typeface="Times New Roman" panose="02020603050405020304" pitchFamily="18" charset="0"/>
              </a:rPr>
              <a:t>: </a:t>
            </a:r>
            <a:r>
              <a:rPr lang="vi-VN" sz="2800" dirty="0">
                <a:solidFill>
                  <a:schemeClr val="bg1"/>
                </a:solidFill>
                <a:effectLst/>
                <a:latin typeface="Times New Roman" panose="02020603050405020304" pitchFamily="18" charset="0"/>
                <a:ea typeface="Times New Roman" panose="02020603050405020304" pitchFamily="18" charset="0"/>
              </a:rPr>
              <a:t>Mỗi người đều có một vẻ đẹp riêng, không ai giống ai, không nên thay đổi vẻ riêng của mình theo bất cứ một tiêu chuẩn nào, vì điều đó sẽ tạo ra những vẻ đẹp rập khuôn, nhàm chán.</a:t>
            </a:r>
            <a:endParaRPr lang="en-US" sz="28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54291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 xmlns:a16="http://schemas.microsoft.com/office/drawing/2014/main" id="{9157B3C8-C230-46A9-B7EC-4459D41AAE3D}"/>
              </a:ext>
            </a:extLst>
          </p:cNvPr>
          <p:cNvPicPr>
            <a:picLocks noChangeAspect="1"/>
          </p:cNvPicPr>
          <p:nvPr/>
        </p:nvPicPr>
        <p:blipFill rotWithShape="1">
          <a:blip r:embed="rId2">
            <a:extLst>
              <a:ext uri="{28A0092B-C50C-407E-A947-70E740481C1C}">
                <a14:useLocalDpi xmlns:a14="http://schemas.microsoft.com/office/drawing/2010/main" val="0"/>
              </a:ext>
            </a:extLst>
          </a:blip>
          <a:srcRect l="21456" r="20158"/>
          <a:stretch/>
        </p:blipFill>
        <p:spPr>
          <a:xfrm>
            <a:off x="5115422" y="1229811"/>
            <a:ext cx="6714936" cy="4398379"/>
          </a:xfrm>
          <a:prstGeom prst="rect">
            <a:avLst/>
          </a:prstGeom>
        </p:spPr>
      </p:pic>
      <p:pic>
        <p:nvPicPr>
          <p:cNvPr id="2" name="图片 1">
            <a:extLst>
              <a:ext uri="{FF2B5EF4-FFF2-40B4-BE49-F238E27FC236}">
                <a16:creationId xmlns="" xmlns:a16="http://schemas.microsoft.com/office/drawing/2014/main" id="{737128CF-C166-43CE-A569-E5348DEF615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59286"/>
            <a:ext cx="6858000" cy="6858000"/>
          </a:xfrm>
          <a:prstGeom prst="rect">
            <a:avLst/>
          </a:prstGeom>
        </p:spPr>
      </p:pic>
      <p:pic>
        <p:nvPicPr>
          <p:cNvPr id="4" name="Picture 3"/>
          <p:cNvPicPr>
            <a:picLocks noChangeAspect="1"/>
          </p:cNvPicPr>
          <p:nvPr/>
        </p:nvPicPr>
        <p:blipFill>
          <a:blip r:embed="rId4"/>
          <a:stretch>
            <a:fillRect/>
          </a:stretch>
        </p:blipFill>
        <p:spPr>
          <a:xfrm>
            <a:off x="5485904" y="1803400"/>
            <a:ext cx="6344454" cy="3088908"/>
          </a:xfrm>
          <a:prstGeom prst="rect">
            <a:avLst/>
          </a:prstGeom>
        </p:spPr>
      </p:pic>
    </p:spTree>
    <p:extLst>
      <p:ext uri="{BB962C8B-B14F-4D97-AF65-F5344CB8AC3E}">
        <p14:creationId xmlns:p14="http://schemas.microsoft.com/office/powerpoint/2010/main" val="2867069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406400" y="191462"/>
            <a:ext cx="11480800" cy="6457761"/>
            <a:chOff x="609600" y="287192"/>
            <a:chExt cx="17221200" cy="9686641"/>
          </a:xfrm>
        </p:grpSpPr>
        <p:sp>
          <p:nvSpPr>
            <p:cNvPr id="2" name="Rounded Rectangle 1"/>
            <p:cNvSpPr/>
            <p:nvPr/>
          </p:nvSpPr>
          <p:spPr>
            <a:xfrm>
              <a:off x="609600" y="287192"/>
              <a:ext cx="17221200" cy="9580647"/>
            </a:xfrm>
            <a:prstGeom prst="roundRect">
              <a:avLst>
                <a:gd name="adj" fmla="val 6403"/>
              </a:avLst>
            </a:prstGeom>
            <a:solidFill>
              <a:schemeClr val="bg1"/>
            </a:solidFill>
            <a:ln w="571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 name="Rectangle 5"/>
            <p:cNvSpPr/>
            <p:nvPr/>
          </p:nvSpPr>
          <p:spPr>
            <a:xfrm>
              <a:off x="914400" y="419101"/>
              <a:ext cx="16611600" cy="9554732"/>
            </a:xfrm>
            <a:prstGeom prst="rect">
              <a:avLst/>
            </a:prstGeom>
          </p:spPr>
          <p:txBody>
            <a:bodyPr wrap="square">
              <a:spAutoFit/>
            </a:bodyPr>
            <a:lstStyle/>
            <a:p>
              <a:pPr algn="ctr"/>
              <a:r>
                <a:rPr lang="vi-VN" sz="2400" b="1" dirty="0">
                  <a:solidFill>
                    <a:schemeClr val="accent6">
                      <a:lumMod val="50000"/>
                    </a:schemeClr>
                  </a:solidFill>
                  <a:latin typeface="OpenSansBold"/>
                </a:rPr>
                <a:t>NHỮNG BỨC CHÂN DUNG</a:t>
              </a:r>
              <a:endParaRPr lang="vi-VN" sz="2400" dirty="0">
                <a:solidFill>
                  <a:schemeClr val="accent6">
                    <a:lumMod val="50000"/>
                  </a:schemeClr>
                </a:solidFill>
                <a:latin typeface="OpenSans"/>
              </a:endParaRPr>
            </a:p>
            <a:p>
              <a:pPr algn="just"/>
              <a:r>
                <a:rPr lang="en-US" sz="2133" dirty="0">
                  <a:solidFill>
                    <a:srgbClr val="000000"/>
                  </a:solidFill>
                  <a:latin typeface="OpenSans"/>
                </a:rPr>
                <a:t>      </a:t>
              </a:r>
              <a:r>
                <a:rPr lang="vi-VN" sz="2133" dirty="0">
                  <a:solidFill>
                    <a:srgbClr val="000000"/>
                  </a:solidFill>
                  <a:latin typeface="OpenSans"/>
                </a:rPr>
                <a:t>Màu Nước vẽ chân dung Bông Tuyết và Mắt Xanh. Hai bức chân dung thực sự là hai tác phẩm nghệ thuật, bởi người trong tranh được vẽ rất đẹp và rất giống người thật.</a:t>
              </a:r>
            </a:p>
            <a:p>
              <a:pPr algn="just"/>
              <a:r>
                <a:rPr lang="en-US" sz="2133" dirty="0">
                  <a:solidFill>
                    <a:srgbClr val="000000"/>
                  </a:solidFill>
                  <a:latin typeface="OpenSans"/>
                </a:rPr>
                <a:t>      </a:t>
              </a:r>
              <a:r>
                <a:rPr lang="vi-VN" sz="2133" dirty="0">
                  <a:solidFill>
                    <a:srgbClr val="000000"/>
                  </a:solidFill>
                  <a:latin typeface="OpenSans"/>
                </a:rPr>
                <a:t>Hoa Nhỏ cũng đến gặp Màu Nước đề nghị cậu vẽ chân dung cho mình. Khi Màu Nước chuẩn bị vẽ, cô bé nói:</a:t>
              </a:r>
            </a:p>
            <a:p>
              <a:pPr algn="just"/>
              <a:r>
                <a:rPr lang="en-US" sz="2133" dirty="0">
                  <a:solidFill>
                    <a:srgbClr val="000000"/>
                  </a:solidFill>
                  <a:latin typeface="OpenSans"/>
                </a:rPr>
                <a:t>      </a:t>
              </a:r>
              <a:r>
                <a:rPr lang="vi-VN" sz="2133" dirty="0">
                  <a:solidFill>
                    <a:srgbClr val="000000"/>
                  </a:solidFill>
                  <a:latin typeface="OpenSans"/>
                </a:rPr>
                <a:t>- Bạn nhớ vẽ mắt tôi to hơn nhé!</a:t>
              </a:r>
            </a:p>
            <a:p>
              <a:pPr algn="just"/>
              <a:r>
                <a:rPr lang="en-US" sz="2133" dirty="0">
                  <a:solidFill>
                    <a:srgbClr val="000000"/>
                  </a:solidFill>
                  <a:latin typeface="OpenSans"/>
                </a:rPr>
                <a:t>      </a:t>
              </a:r>
              <a:r>
                <a:rPr lang="vi-VN" sz="2133" dirty="0">
                  <a:solidFill>
                    <a:srgbClr val="000000"/>
                  </a:solidFill>
                  <a:latin typeface="OpenSans"/>
                </a:rPr>
                <a:t>- Mắt bạn đã to lắm rồi.</a:t>
              </a:r>
            </a:p>
            <a:p>
              <a:pPr algn="just"/>
              <a:r>
                <a:rPr lang="en-US" sz="2133" dirty="0">
                  <a:solidFill>
                    <a:srgbClr val="000000"/>
                  </a:solidFill>
                  <a:latin typeface="OpenSans"/>
                </a:rPr>
                <a:t>      </a:t>
              </a:r>
              <a:r>
                <a:rPr lang="vi-VN" sz="2133" dirty="0">
                  <a:solidFill>
                    <a:srgbClr val="000000"/>
                  </a:solidFill>
                  <a:latin typeface="OpenSans"/>
                </a:rPr>
                <a:t>- Chỉ chút xíu nữa thôi mà! Tôi muốn mắt to hơn, lông mi dài hơn và miệng nhỏ hơn.</a:t>
              </a:r>
            </a:p>
            <a:p>
              <a:pPr algn="just"/>
              <a:r>
                <a:rPr lang="en-US" sz="2133" dirty="0">
                  <a:solidFill>
                    <a:srgbClr val="000000"/>
                  </a:solidFill>
                  <a:latin typeface="OpenSans"/>
                </a:rPr>
                <a:t>      </a:t>
              </a:r>
              <a:r>
                <a:rPr lang="vi-VN" sz="2133" dirty="0">
                  <a:solidFill>
                    <a:srgbClr val="000000"/>
                  </a:solidFill>
                  <a:latin typeface="OpenSans"/>
                </a:rPr>
                <a:t>Hoa Nhỏ thuyết phục tới khi Màu Nước đồng ý:</a:t>
              </a:r>
            </a:p>
            <a:p>
              <a:pPr algn="just"/>
              <a:r>
                <a:rPr lang="en-US" sz="2133" dirty="0">
                  <a:solidFill>
                    <a:srgbClr val="000000"/>
                  </a:solidFill>
                  <a:latin typeface="OpenSans"/>
                </a:rPr>
                <a:t>      </a:t>
              </a:r>
              <a:r>
                <a:rPr lang="vi-VN" sz="2133" dirty="0">
                  <a:solidFill>
                    <a:srgbClr val="000000"/>
                  </a:solidFill>
                  <a:latin typeface="OpenSans"/>
                </a:rPr>
                <a:t>- Thôi được.</a:t>
              </a:r>
            </a:p>
            <a:p>
              <a:pPr algn="just"/>
              <a:r>
                <a:rPr lang="en-US" sz="2133" dirty="0">
                  <a:solidFill>
                    <a:srgbClr val="000000"/>
                  </a:solidFill>
                  <a:latin typeface="OpenSans"/>
                </a:rPr>
                <a:t>      </a:t>
              </a:r>
              <a:r>
                <a:rPr lang="vi-VN" sz="2133" dirty="0">
                  <a:solidFill>
                    <a:srgbClr val="000000"/>
                  </a:solidFill>
                  <a:latin typeface="OpenSans"/>
                </a:rPr>
                <a:t>Màu Nước bắt đầu vẽ. Hoa Nhỏ liên tục đứng dậy xem và nài nỉ:</a:t>
              </a:r>
            </a:p>
            <a:p>
              <a:pPr algn="just"/>
              <a:r>
                <a:rPr lang="en-US" sz="2133" dirty="0">
                  <a:solidFill>
                    <a:srgbClr val="000000"/>
                  </a:solidFill>
                  <a:latin typeface="OpenSans"/>
                </a:rPr>
                <a:t>      </a:t>
              </a:r>
              <a:r>
                <a:rPr lang="vi-VN" sz="2133" dirty="0">
                  <a:solidFill>
                    <a:srgbClr val="000000"/>
                  </a:solidFill>
                  <a:latin typeface="OpenSans"/>
                </a:rPr>
                <a:t>- Bạn vẽ mắt tôi to thêm nữa! Kéo dài lông mi ra...</a:t>
              </a:r>
            </a:p>
            <a:p>
              <a:pPr algn="just"/>
              <a:r>
                <a:rPr lang="en-US" sz="2133" dirty="0">
                  <a:solidFill>
                    <a:srgbClr val="000000"/>
                  </a:solidFill>
                  <a:latin typeface="OpenSans"/>
                </a:rPr>
                <a:t>      </a:t>
              </a:r>
              <a:r>
                <a:rPr lang="vi-VN" sz="2133" dirty="0">
                  <a:solidFill>
                    <a:srgbClr val="000000"/>
                  </a:solidFill>
                  <a:latin typeface="OpenSans"/>
                </a:rPr>
                <a:t>Cuối cùng, Hoa Nhỏ trong tranh có cặp mắt rất to, lông mi rất dài và cái miệng rất nhỏ. Bức chân dung chỉ hao hao giống cô bé thôi nhưng Hoa Nhỏ rất thích.</a:t>
              </a:r>
            </a:p>
            <a:p>
              <a:pPr algn="just"/>
              <a:r>
                <a:rPr lang="en-US" sz="2133" dirty="0">
                  <a:solidFill>
                    <a:srgbClr val="000000"/>
                  </a:solidFill>
                  <a:latin typeface="OpenSans"/>
                </a:rPr>
                <a:t>      </a:t>
              </a:r>
              <a:r>
                <a:rPr lang="vi-VN" sz="2133" dirty="0">
                  <a:solidFill>
                    <a:srgbClr val="000000"/>
                  </a:solidFill>
                  <a:latin typeface="OpenSans"/>
                </a:rPr>
                <a:t>Từ hôm đó, Màu Nước vô cùng bận rộn vì các cô bé đến đặt vẽ tranh. Ai cũng muốn được về mắt thật to, lông mi thật dài và miệng thật nhỏ. Màu Nước đã giải thích với các cô bé rằng mỗi người có thể đẹp một cách khác nhau, không phải cứ mắt to, miệng nhỏ... mới là đẹp, nhưng các cô bé vẫn đòi cậu phải vẽ theo ý mình.</a:t>
              </a:r>
            </a:p>
            <a:p>
              <a:pPr algn="r"/>
              <a:r>
                <a:rPr lang="en-US" sz="2133" dirty="0">
                  <a:solidFill>
                    <a:srgbClr val="000000"/>
                  </a:solidFill>
                  <a:latin typeface="OpenSans"/>
                </a:rPr>
                <a:t>      </a:t>
              </a:r>
              <a:r>
                <a:rPr lang="vi-VN" sz="2133" dirty="0">
                  <a:solidFill>
                    <a:srgbClr val="000000"/>
                  </a:solidFill>
                  <a:latin typeface="OpenSans"/>
                </a:rPr>
                <a:t>(Theo Ni-cô-lai Nô-xốp)</a:t>
              </a:r>
            </a:p>
          </p:txBody>
        </p:sp>
      </p:grpSp>
    </p:spTree>
    <p:extLst>
      <p:ext uri="{BB962C8B-B14F-4D97-AF65-F5344CB8AC3E}">
        <p14:creationId xmlns:p14="http://schemas.microsoft.com/office/powerpoint/2010/main" val="640653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 xmlns:a16="http://schemas.microsoft.com/office/drawing/2014/main" id="{6CD7407A-197C-4F24-BC36-C18BF60B83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a:extLst>
              <a:ext uri="{FF2B5EF4-FFF2-40B4-BE49-F238E27FC236}">
                <a16:creationId xmlns="" xmlns:a16="http://schemas.microsoft.com/office/drawing/2014/main" id="{0D9A6494-CD2E-47F3-9E77-2BC53E19F5F8}"/>
              </a:ext>
            </a:extLst>
          </p:cNvPr>
          <p:cNvPicPr>
            <a:picLocks noChangeAspect="1"/>
          </p:cNvPicPr>
          <p:nvPr/>
        </p:nvPicPr>
        <p:blipFill rotWithShape="1">
          <a:blip r:embed="rId3">
            <a:extLst>
              <a:ext uri="{28A0092B-C50C-407E-A947-70E740481C1C}">
                <a14:useLocalDpi xmlns:a14="http://schemas.microsoft.com/office/drawing/2010/main" val="0"/>
              </a:ext>
            </a:extLst>
          </a:blip>
          <a:srcRect l="21456" r="20158"/>
          <a:stretch/>
        </p:blipFill>
        <p:spPr>
          <a:xfrm>
            <a:off x="1133114" y="713020"/>
            <a:ext cx="9400879" cy="5363689"/>
          </a:xfrm>
          <a:prstGeom prst="rect">
            <a:avLst/>
          </a:prstGeom>
        </p:spPr>
      </p:pic>
      <p:pic>
        <p:nvPicPr>
          <p:cNvPr id="5" name="图片 4">
            <a:extLst>
              <a:ext uri="{FF2B5EF4-FFF2-40B4-BE49-F238E27FC236}">
                <a16:creationId xmlns="" xmlns:a16="http://schemas.microsoft.com/office/drawing/2014/main" id="{19C41A84-BADB-4F7A-9C06-80BFF606CC24}"/>
              </a:ext>
            </a:extLst>
          </p:cNvPr>
          <p:cNvPicPr>
            <a:picLocks noChangeAspect="1"/>
          </p:cNvPicPr>
          <p:nvPr/>
        </p:nvPicPr>
        <p:blipFill rotWithShape="1">
          <a:blip r:embed="rId4">
            <a:extLst>
              <a:ext uri="{28A0092B-C50C-407E-A947-70E740481C1C}">
                <a14:useLocalDpi xmlns:a14="http://schemas.microsoft.com/office/drawing/2010/main" val="0"/>
              </a:ext>
            </a:extLst>
          </a:blip>
          <a:srcRect t="32535" r="72373"/>
          <a:stretch/>
        </p:blipFill>
        <p:spPr>
          <a:xfrm>
            <a:off x="-275952" y="3588152"/>
            <a:ext cx="4652937" cy="3269848"/>
          </a:xfrm>
          <a:prstGeom prst="rect">
            <a:avLst/>
          </a:prstGeom>
        </p:spPr>
      </p:pic>
      <p:pic>
        <p:nvPicPr>
          <p:cNvPr id="6" name="图片 5">
            <a:extLst>
              <a:ext uri="{FF2B5EF4-FFF2-40B4-BE49-F238E27FC236}">
                <a16:creationId xmlns="" xmlns:a16="http://schemas.microsoft.com/office/drawing/2014/main" id="{4DDC5B85-3715-4F0F-9BA0-04617E3E51FA}"/>
              </a:ext>
            </a:extLst>
          </p:cNvPr>
          <p:cNvPicPr>
            <a:picLocks noChangeAspect="1"/>
          </p:cNvPicPr>
          <p:nvPr/>
        </p:nvPicPr>
        <p:blipFill rotWithShape="1">
          <a:blip r:embed="rId4">
            <a:extLst>
              <a:ext uri="{28A0092B-C50C-407E-A947-70E740481C1C}">
                <a14:useLocalDpi xmlns:a14="http://schemas.microsoft.com/office/drawing/2010/main" val="0"/>
              </a:ext>
            </a:extLst>
          </a:blip>
          <a:srcRect l="71111" t="-224" r="-376" b="-238"/>
          <a:stretch/>
        </p:blipFill>
        <p:spPr>
          <a:xfrm>
            <a:off x="7539066" y="1974899"/>
            <a:ext cx="4928886" cy="4869084"/>
          </a:xfrm>
          <a:prstGeom prst="rect">
            <a:avLst/>
          </a:prstGeom>
        </p:spPr>
      </p:pic>
      <p:sp>
        <p:nvSpPr>
          <p:cNvPr id="11" name="îślïḓê">
            <a:extLst>
              <a:ext uri="{FF2B5EF4-FFF2-40B4-BE49-F238E27FC236}">
                <a16:creationId xmlns="" xmlns:a16="http://schemas.microsoft.com/office/drawing/2014/main" id="{457E4182-81B9-488F-ACFA-50974B1B9894}"/>
              </a:ext>
            </a:extLst>
          </p:cNvPr>
          <p:cNvSpPr/>
          <p:nvPr/>
        </p:nvSpPr>
        <p:spPr>
          <a:xfrm>
            <a:off x="3149600" y="2999113"/>
            <a:ext cx="10820400" cy="970599"/>
          </a:xfrm>
          <a:prstGeom prst="rect">
            <a:avLst/>
          </a:prstGeom>
          <a:noFill/>
          <a:ln w="76200">
            <a:noFill/>
            <a:prstDash val="lgDash"/>
            <a:headEnd/>
            <a:tailEnd/>
          </a:ln>
        </p:spPr>
        <p:style>
          <a:lnRef idx="3">
            <a:schemeClr val="lt1"/>
          </a:lnRef>
          <a:fillRef idx="1">
            <a:schemeClr val="accent2"/>
          </a:fillRef>
          <a:effectRef idx="1">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marL="495325" indent="-495325" algn="just" defTabSz="914446">
              <a:buFont typeface="Arial" panose="020B0604020202020204" pitchFamily="34" charset="0"/>
              <a:buChar char="•"/>
            </a:pPr>
            <a:r>
              <a:rPr lang="en-US" altLang="zh-CN" sz="4400" dirty="0" err="1">
                <a:solidFill>
                  <a:schemeClr val="bg1"/>
                </a:solidFill>
                <a:latin typeface="Cambria" panose="02040503050406030204" pitchFamily="18" charset="0"/>
                <a:ea typeface="仓耳玄三M W05" panose="02020400000000000000" pitchFamily="18" charset="-122"/>
              </a:rPr>
              <a:t>Luyện</a:t>
            </a:r>
            <a:r>
              <a:rPr lang="en-US" altLang="zh-CN" sz="4400" dirty="0">
                <a:solidFill>
                  <a:schemeClr val="bg1"/>
                </a:solidFill>
                <a:latin typeface="Cambria" panose="02040503050406030204" pitchFamily="18" charset="0"/>
                <a:ea typeface="仓耳玄三M W05" panose="02020400000000000000" pitchFamily="18" charset="-122"/>
              </a:rPr>
              <a:t> </a:t>
            </a:r>
            <a:r>
              <a:rPr lang="en-US" altLang="zh-CN" sz="4400" dirty="0" err="1">
                <a:solidFill>
                  <a:schemeClr val="bg1"/>
                </a:solidFill>
                <a:latin typeface="Cambria" panose="02040503050406030204" pitchFamily="18" charset="0"/>
                <a:ea typeface="仓耳玄三M W05" panose="02020400000000000000" pitchFamily="18" charset="-122"/>
              </a:rPr>
              <a:t>đọc</a:t>
            </a:r>
            <a:r>
              <a:rPr lang="en-US" altLang="zh-CN" sz="4400" dirty="0">
                <a:solidFill>
                  <a:schemeClr val="bg1"/>
                </a:solidFill>
                <a:latin typeface="Cambria" panose="02040503050406030204" pitchFamily="18" charset="0"/>
                <a:ea typeface="仓耳玄三M W05" panose="02020400000000000000" pitchFamily="18" charset="-122"/>
              </a:rPr>
              <a:t> </a:t>
            </a:r>
            <a:r>
              <a:rPr lang="en-US" altLang="zh-CN" sz="4400" dirty="0" err="1">
                <a:solidFill>
                  <a:schemeClr val="bg1"/>
                </a:solidFill>
                <a:latin typeface="Cambria" panose="02040503050406030204" pitchFamily="18" charset="0"/>
                <a:ea typeface="仓耳玄三M W05" panose="02020400000000000000" pitchFamily="18" charset="-122"/>
              </a:rPr>
              <a:t>lại</a:t>
            </a:r>
            <a:r>
              <a:rPr lang="en-US" altLang="zh-CN" sz="4400" dirty="0">
                <a:solidFill>
                  <a:schemeClr val="bg1"/>
                </a:solidFill>
                <a:latin typeface="Cambria" panose="02040503050406030204" pitchFamily="18" charset="0"/>
                <a:ea typeface="仓耳玄三M W05" panose="02020400000000000000" pitchFamily="18" charset="-122"/>
              </a:rPr>
              <a:t> </a:t>
            </a:r>
            <a:r>
              <a:rPr lang="en-US" altLang="zh-CN" sz="4400" dirty="0" err="1">
                <a:solidFill>
                  <a:schemeClr val="bg1"/>
                </a:solidFill>
                <a:latin typeface="Cambria" panose="02040503050406030204" pitchFamily="18" charset="0"/>
                <a:ea typeface="仓耳玄三M W05" panose="02020400000000000000" pitchFamily="18" charset="-122"/>
              </a:rPr>
              <a:t>bài</a:t>
            </a:r>
            <a:endParaRPr lang="en-US" altLang="zh-CN" sz="4400" dirty="0">
              <a:solidFill>
                <a:schemeClr val="bg1"/>
              </a:solidFill>
              <a:latin typeface="Cambria" panose="02040503050406030204" pitchFamily="18" charset="0"/>
              <a:ea typeface="仓耳玄三M W05" panose="02020400000000000000" pitchFamily="18" charset="-122"/>
            </a:endParaRPr>
          </a:p>
          <a:p>
            <a:pPr marL="495325" indent="-495325" algn="just" defTabSz="914446">
              <a:buFont typeface="Arial" panose="020B0604020202020204" pitchFamily="34" charset="0"/>
              <a:buChar char="•"/>
            </a:pPr>
            <a:r>
              <a:rPr lang="en-US" altLang="zh-CN" sz="4400" dirty="0" err="1">
                <a:solidFill>
                  <a:schemeClr val="bg1"/>
                </a:solidFill>
                <a:latin typeface="Cambria" panose="02040503050406030204" pitchFamily="18" charset="0"/>
                <a:ea typeface="仓耳玄三M W05" panose="02020400000000000000" pitchFamily="18" charset="-122"/>
              </a:rPr>
              <a:t>Chuẩn</a:t>
            </a:r>
            <a:r>
              <a:rPr lang="en-US" altLang="zh-CN" sz="4400" dirty="0">
                <a:solidFill>
                  <a:schemeClr val="bg1"/>
                </a:solidFill>
                <a:latin typeface="Cambria" panose="02040503050406030204" pitchFamily="18" charset="0"/>
                <a:ea typeface="仓耳玄三M W05" panose="02020400000000000000" pitchFamily="18" charset="-122"/>
              </a:rPr>
              <a:t> </a:t>
            </a:r>
            <a:r>
              <a:rPr lang="en-US" altLang="zh-CN" sz="4400" dirty="0" err="1">
                <a:solidFill>
                  <a:schemeClr val="bg1"/>
                </a:solidFill>
                <a:latin typeface="Cambria" panose="02040503050406030204" pitchFamily="18" charset="0"/>
                <a:ea typeface="仓耳玄三M W05" panose="02020400000000000000" pitchFamily="18" charset="-122"/>
              </a:rPr>
              <a:t>bị</a:t>
            </a:r>
            <a:r>
              <a:rPr lang="en-US" altLang="zh-CN" sz="4400" dirty="0">
                <a:solidFill>
                  <a:schemeClr val="bg1"/>
                </a:solidFill>
                <a:latin typeface="Cambria" panose="02040503050406030204" pitchFamily="18" charset="0"/>
                <a:ea typeface="仓耳玄三M W05" panose="02020400000000000000" pitchFamily="18" charset="-122"/>
              </a:rPr>
              <a:t> </a:t>
            </a:r>
            <a:r>
              <a:rPr lang="en-US" altLang="zh-CN" sz="4400" dirty="0" err="1">
                <a:solidFill>
                  <a:schemeClr val="bg1"/>
                </a:solidFill>
                <a:latin typeface="Cambria" panose="02040503050406030204" pitchFamily="18" charset="0"/>
                <a:ea typeface="仓耳玄三M W05" panose="02020400000000000000" pitchFamily="18" charset="-122"/>
              </a:rPr>
              <a:t>bài</a:t>
            </a:r>
            <a:r>
              <a:rPr lang="en-US" altLang="zh-CN" sz="4400" dirty="0">
                <a:solidFill>
                  <a:schemeClr val="bg1"/>
                </a:solidFill>
                <a:latin typeface="Cambria" panose="02040503050406030204" pitchFamily="18" charset="0"/>
                <a:ea typeface="仓耳玄三M W05" panose="02020400000000000000" pitchFamily="18" charset="-122"/>
              </a:rPr>
              <a:t> </a:t>
            </a:r>
            <a:r>
              <a:rPr lang="en-US" altLang="zh-CN" sz="4400" dirty="0" err="1">
                <a:solidFill>
                  <a:schemeClr val="bg1"/>
                </a:solidFill>
                <a:latin typeface="Cambria" panose="02040503050406030204" pitchFamily="18" charset="0"/>
                <a:ea typeface="仓耳玄三M W05" panose="02020400000000000000" pitchFamily="18" charset="-122"/>
              </a:rPr>
              <a:t>sau</a:t>
            </a:r>
            <a:endParaRPr lang="zh-CN" altLang="en-US" sz="4400" dirty="0">
              <a:solidFill>
                <a:schemeClr val="bg1"/>
              </a:solidFill>
              <a:latin typeface="Cambria" panose="02040503050406030204" pitchFamily="18" charset="0"/>
              <a:ea typeface="仓耳玄三M W05" panose="02020400000000000000" pitchFamily="18" charset="-122"/>
            </a:endParaRPr>
          </a:p>
        </p:txBody>
      </p:sp>
      <p:pic>
        <p:nvPicPr>
          <p:cNvPr id="4" name="Picture 3"/>
          <p:cNvPicPr>
            <a:picLocks noChangeAspect="1"/>
          </p:cNvPicPr>
          <p:nvPr/>
        </p:nvPicPr>
        <p:blipFill>
          <a:blip r:embed="rId5"/>
          <a:stretch>
            <a:fillRect/>
          </a:stretch>
        </p:blipFill>
        <p:spPr>
          <a:xfrm>
            <a:off x="3403601" y="1372147"/>
            <a:ext cx="4560203" cy="1987468"/>
          </a:xfrm>
          <a:prstGeom prst="rect">
            <a:avLst/>
          </a:prstGeom>
        </p:spPr>
      </p:pic>
    </p:spTree>
    <p:extLst>
      <p:ext uri="{BB962C8B-B14F-4D97-AF65-F5344CB8AC3E}">
        <p14:creationId xmlns:p14="http://schemas.microsoft.com/office/powerpoint/2010/main" val="517990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
            <a:extLst>
              <a:ext uri="{FF2B5EF4-FFF2-40B4-BE49-F238E27FC236}">
                <a16:creationId xmlns="" xmlns:a16="http://schemas.microsoft.com/office/drawing/2014/main" id="{737128CF-C166-43CE-A569-E5348DEF615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400800" y="-242620"/>
            <a:ext cx="6003500" cy="6003500"/>
          </a:xfrm>
          <a:prstGeom prst="rect">
            <a:avLst/>
          </a:prstGeom>
        </p:spPr>
      </p:pic>
      <p:pic>
        <p:nvPicPr>
          <p:cNvPr id="35" name="图片 72">
            <a:extLst>
              <a:ext uri="{FF2B5EF4-FFF2-40B4-BE49-F238E27FC236}">
                <a16:creationId xmlns="" xmlns:a16="http://schemas.microsoft.com/office/drawing/2014/main" id="{478BFD0A-0312-4F5B-9E07-79B8E02D02D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5383" b="32666"/>
          <a:stretch/>
        </p:blipFill>
        <p:spPr>
          <a:xfrm>
            <a:off x="7535868" y="4370294"/>
            <a:ext cx="3828853" cy="1989087"/>
          </a:xfrm>
          <a:prstGeom prst="rect">
            <a:avLst/>
          </a:prstGeom>
        </p:spPr>
      </p:pic>
      <p:pic>
        <p:nvPicPr>
          <p:cNvPr id="34" name="图片 38">
            <a:extLst>
              <a:ext uri="{FF2B5EF4-FFF2-40B4-BE49-F238E27FC236}">
                <a16:creationId xmlns="" xmlns:a16="http://schemas.microsoft.com/office/drawing/2014/main" id="{D4DF8848-3FBF-44FA-A5DC-91E1DA97366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2844"/>
          <a:stretch/>
        </p:blipFill>
        <p:spPr>
          <a:xfrm>
            <a:off x="-94466" y="5208322"/>
            <a:ext cx="3535679" cy="1667263"/>
          </a:xfrm>
          <a:prstGeom prst="rect">
            <a:avLst/>
          </a:prstGeom>
        </p:spPr>
      </p:pic>
      <p:sp>
        <p:nvSpPr>
          <p:cNvPr id="12" name="Freeform 12"/>
          <p:cNvSpPr/>
          <p:nvPr/>
        </p:nvSpPr>
        <p:spPr>
          <a:xfrm flipH="1">
            <a:off x="-469602" y="1201950"/>
            <a:ext cx="2829032" cy="5132031"/>
          </a:xfrm>
          <a:custGeom>
            <a:avLst/>
            <a:gdLst/>
            <a:ahLst/>
            <a:cxnLst/>
            <a:rect l="l" t="t" r="r" b="b"/>
            <a:pathLst>
              <a:path w="4243548" h="7698047">
                <a:moveTo>
                  <a:pt x="4243548" y="0"/>
                </a:moveTo>
                <a:lnTo>
                  <a:pt x="0" y="0"/>
                </a:lnTo>
                <a:lnTo>
                  <a:pt x="0" y="7698047"/>
                </a:lnTo>
                <a:lnTo>
                  <a:pt x="4243548" y="7698047"/>
                </a:lnTo>
                <a:lnTo>
                  <a:pt x="4243548" y="0"/>
                </a:lnTo>
                <a:close/>
              </a:path>
            </a:pathLst>
          </a:custGeom>
          <a:blipFill>
            <a:blip r:embed="rId6"/>
            <a:stretch>
              <a:fillRect/>
            </a:stretch>
          </a:blipFill>
        </p:spPr>
      </p:sp>
      <p:sp>
        <p:nvSpPr>
          <p:cNvPr id="17" name="Freeform 17"/>
          <p:cNvSpPr/>
          <p:nvPr/>
        </p:nvSpPr>
        <p:spPr>
          <a:xfrm flipH="1">
            <a:off x="9626949" y="3935778"/>
            <a:ext cx="1896371" cy="2760481"/>
          </a:xfrm>
          <a:custGeom>
            <a:avLst/>
            <a:gdLst/>
            <a:ahLst/>
            <a:cxnLst/>
            <a:rect l="l" t="t" r="r" b="b"/>
            <a:pathLst>
              <a:path w="2145336" h="3365234">
                <a:moveTo>
                  <a:pt x="0" y="0"/>
                </a:moveTo>
                <a:lnTo>
                  <a:pt x="2145336" y="0"/>
                </a:lnTo>
                <a:lnTo>
                  <a:pt x="2145336" y="3365234"/>
                </a:lnTo>
                <a:lnTo>
                  <a:pt x="0" y="3365234"/>
                </a:lnTo>
                <a:lnTo>
                  <a:pt x="0" y="0"/>
                </a:lnTo>
                <a:close/>
              </a:path>
            </a:pathLst>
          </a:custGeom>
          <a:blipFill>
            <a:blip r:embed="rId7"/>
            <a:stretch>
              <a:fillRect/>
            </a:stretch>
          </a:blipFill>
        </p:spPr>
      </p:sp>
      <p:sp>
        <p:nvSpPr>
          <p:cNvPr id="30" name="Freeform 16"/>
          <p:cNvSpPr/>
          <p:nvPr/>
        </p:nvSpPr>
        <p:spPr>
          <a:xfrm rot="20699155">
            <a:off x="260481" y="5129797"/>
            <a:ext cx="3159224" cy="1817172"/>
          </a:xfrm>
          <a:custGeom>
            <a:avLst/>
            <a:gdLst/>
            <a:ahLst/>
            <a:cxnLst/>
            <a:rect l="l" t="t" r="r" b="b"/>
            <a:pathLst>
              <a:path w="9568099" h="5322255">
                <a:moveTo>
                  <a:pt x="0" y="0"/>
                </a:moveTo>
                <a:lnTo>
                  <a:pt x="9568099" y="0"/>
                </a:lnTo>
                <a:lnTo>
                  <a:pt x="9568099" y="5322255"/>
                </a:lnTo>
                <a:lnTo>
                  <a:pt x="0" y="5322255"/>
                </a:lnTo>
                <a:lnTo>
                  <a:pt x="0" y="0"/>
                </a:lnTo>
                <a:close/>
              </a:path>
            </a:pathLst>
          </a:custGeom>
          <a:blipFill>
            <a:blip r:embed="rId8"/>
            <a:stretch>
              <a:fillRect/>
            </a:stretch>
          </a:blipFill>
        </p:spPr>
      </p:sp>
      <p:pic>
        <p:nvPicPr>
          <p:cNvPr id="36" name="图片 35">
            <a:extLst>
              <a:ext uri="{FF2B5EF4-FFF2-40B4-BE49-F238E27FC236}">
                <a16:creationId xmlns="" xmlns:a16="http://schemas.microsoft.com/office/drawing/2014/main" id="{1C5D7643-AA5C-4E70-A378-D6EFD9D2F7B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220600" y="4409933"/>
            <a:ext cx="1968184" cy="2496782"/>
          </a:xfrm>
          <a:prstGeom prst="rect">
            <a:avLst/>
          </a:prstGeom>
        </p:spPr>
      </p:pic>
      <p:pic>
        <p:nvPicPr>
          <p:cNvPr id="4" name="Picture 3"/>
          <p:cNvPicPr>
            <a:picLocks noChangeAspect="1"/>
          </p:cNvPicPr>
          <p:nvPr/>
        </p:nvPicPr>
        <p:blipFill>
          <a:blip r:embed="rId10"/>
          <a:stretch>
            <a:fillRect/>
          </a:stretch>
        </p:blipFill>
        <p:spPr>
          <a:xfrm>
            <a:off x="2469761" y="1549400"/>
            <a:ext cx="6149365" cy="3466893"/>
          </a:xfrm>
          <a:prstGeom prst="rect">
            <a:avLst/>
          </a:prstGeom>
        </p:spPr>
      </p:pic>
    </p:spTree>
    <p:extLst>
      <p:ext uri="{BB962C8B-B14F-4D97-AF65-F5344CB8AC3E}">
        <p14:creationId xmlns:p14="http://schemas.microsoft.com/office/powerpoint/2010/main" val="3680702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7">
            <a:extLst>
              <a:ext uri="{FF2B5EF4-FFF2-40B4-BE49-F238E27FC236}">
                <a16:creationId xmlns="" xmlns:a16="http://schemas.microsoft.com/office/drawing/2014/main" id="{0D9A6494-CD2E-47F3-9E77-2BC53E19F5F8}"/>
              </a:ext>
            </a:extLst>
          </p:cNvPr>
          <p:cNvPicPr>
            <a:picLocks noChangeAspect="1"/>
          </p:cNvPicPr>
          <p:nvPr/>
        </p:nvPicPr>
        <p:blipFill rotWithShape="1">
          <a:blip r:embed="rId3">
            <a:extLst>
              <a:ext uri="{28A0092B-C50C-407E-A947-70E740481C1C}">
                <a14:useLocalDpi xmlns:a14="http://schemas.microsoft.com/office/drawing/2010/main" val="0"/>
              </a:ext>
            </a:extLst>
          </a:blip>
          <a:srcRect l="21456" r="20158"/>
          <a:stretch/>
        </p:blipFill>
        <p:spPr>
          <a:xfrm>
            <a:off x="0" y="4192820"/>
            <a:ext cx="4671233" cy="2665181"/>
          </a:xfrm>
          <a:prstGeom prst="rect">
            <a:avLst/>
          </a:prstGeom>
        </p:spPr>
      </p:pic>
      <p:sp>
        <p:nvSpPr>
          <p:cNvPr id="3" name="Rounded Rectangle 2"/>
          <p:cNvSpPr/>
          <p:nvPr/>
        </p:nvSpPr>
        <p:spPr>
          <a:xfrm>
            <a:off x="942009" y="710942"/>
            <a:ext cx="3302000" cy="1518849"/>
          </a:xfrm>
          <a:prstGeom prst="roundRect">
            <a:avLst/>
          </a:prstGeom>
          <a:solidFill>
            <a:schemeClr val="bg1"/>
          </a:solidFill>
          <a:ln w="76200">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334" dirty="0" err="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vẽ</a:t>
            </a:r>
            <a:endParaRPr lang="en-US" sz="5334"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Rounded Rectangle 8"/>
          <p:cNvSpPr/>
          <p:nvPr/>
        </p:nvSpPr>
        <p:spPr>
          <a:xfrm>
            <a:off x="4772833" y="710942"/>
            <a:ext cx="3302000" cy="1518849"/>
          </a:xfrm>
          <a:prstGeom prst="roundRect">
            <a:avLst/>
          </a:prstGeom>
          <a:solidFill>
            <a:schemeClr val="bg1"/>
          </a:solidFill>
          <a:ln w="76200">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334" dirty="0" err="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chuẩn</a:t>
            </a:r>
            <a:r>
              <a:rPr lang="en-US" sz="5334"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 </a:t>
            </a:r>
            <a:r>
              <a:rPr lang="en-US" sz="5334" dirty="0" err="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bị</a:t>
            </a:r>
            <a:endParaRPr lang="en-US" sz="5334"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 name="Rounded Rectangle 9"/>
          <p:cNvSpPr/>
          <p:nvPr/>
        </p:nvSpPr>
        <p:spPr>
          <a:xfrm>
            <a:off x="8534400" y="710942"/>
            <a:ext cx="3302000" cy="1518849"/>
          </a:xfrm>
          <a:prstGeom prst="roundRect">
            <a:avLst/>
          </a:prstGeom>
          <a:solidFill>
            <a:schemeClr val="bg1"/>
          </a:solidFill>
          <a:ln w="76200">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334" dirty="0" err="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lông</a:t>
            </a:r>
            <a:r>
              <a:rPr lang="en-US" sz="5334"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 mi</a:t>
            </a:r>
          </a:p>
        </p:txBody>
      </p:sp>
      <p:sp>
        <p:nvSpPr>
          <p:cNvPr id="11" name="Rounded Rectangle 10"/>
          <p:cNvSpPr/>
          <p:nvPr/>
        </p:nvSpPr>
        <p:spPr>
          <a:xfrm>
            <a:off x="3777453" y="2658914"/>
            <a:ext cx="3302000" cy="1518849"/>
          </a:xfrm>
          <a:prstGeom prst="roundRect">
            <a:avLst/>
          </a:prstGeom>
          <a:solidFill>
            <a:schemeClr val="bg1"/>
          </a:solidFill>
          <a:ln w="76200">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334" dirty="0" err="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giải</a:t>
            </a:r>
            <a:r>
              <a:rPr lang="en-US" sz="5334"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 </a:t>
            </a:r>
            <a:r>
              <a:rPr lang="en-US" sz="5334" dirty="0" err="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thích</a:t>
            </a:r>
            <a:endParaRPr lang="en-US" sz="5334"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Rounded Rectangle 11"/>
          <p:cNvSpPr/>
          <p:nvPr/>
        </p:nvSpPr>
        <p:spPr>
          <a:xfrm>
            <a:off x="7620000" y="2664132"/>
            <a:ext cx="3302000" cy="1518849"/>
          </a:xfrm>
          <a:prstGeom prst="roundRect">
            <a:avLst/>
          </a:prstGeom>
          <a:solidFill>
            <a:schemeClr val="bg1"/>
          </a:solidFill>
          <a:ln w="76200">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334" dirty="0" err="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na</a:t>
            </a:r>
            <a:r>
              <a:rPr lang="en-US" sz="5334"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 </a:t>
            </a:r>
            <a:r>
              <a:rPr lang="en-US" sz="5334" dirty="0" err="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ná</a:t>
            </a:r>
            <a:endParaRPr lang="en-US" sz="5334"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Rounded Rectangle 13"/>
          <p:cNvSpPr/>
          <p:nvPr/>
        </p:nvSpPr>
        <p:spPr>
          <a:xfrm>
            <a:off x="5887582" y="4606886"/>
            <a:ext cx="3302000" cy="1518849"/>
          </a:xfrm>
          <a:prstGeom prst="roundRect">
            <a:avLst/>
          </a:prstGeom>
          <a:solidFill>
            <a:schemeClr val="bg1"/>
          </a:solidFill>
          <a:ln w="76200">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334" dirty="0" err="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vẻ</a:t>
            </a:r>
            <a:r>
              <a:rPr lang="en-US" sz="5334"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 </a:t>
            </a:r>
            <a:r>
              <a:rPr lang="en-US" sz="5334" dirty="0" err="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riêng</a:t>
            </a:r>
            <a:endParaRPr lang="en-US" sz="5334"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3" name="Freeform 16"/>
          <p:cNvSpPr/>
          <p:nvPr/>
        </p:nvSpPr>
        <p:spPr>
          <a:xfrm rot="911636" flipH="1">
            <a:off x="9426297" y="4841027"/>
            <a:ext cx="2991406" cy="2157471"/>
          </a:xfrm>
          <a:custGeom>
            <a:avLst/>
            <a:gdLst/>
            <a:ahLst/>
            <a:cxnLst/>
            <a:rect l="l" t="t" r="r" b="b"/>
            <a:pathLst>
              <a:path w="9568099" h="5322255">
                <a:moveTo>
                  <a:pt x="0" y="0"/>
                </a:moveTo>
                <a:lnTo>
                  <a:pt x="9568099" y="0"/>
                </a:lnTo>
                <a:lnTo>
                  <a:pt x="9568099" y="5322255"/>
                </a:lnTo>
                <a:lnTo>
                  <a:pt x="0" y="5322255"/>
                </a:lnTo>
                <a:lnTo>
                  <a:pt x="0" y="0"/>
                </a:lnTo>
                <a:close/>
              </a:path>
            </a:pathLst>
          </a:custGeom>
          <a:blipFill>
            <a:blip r:embed="rId4"/>
            <a:stretch>
              <a:fillRect/>
            </a:stretch>
          </a:blipFill>
        </p:spPr>
      </p:sp>
      <p:pic>
        <p:nvPicPr>
          <p:cNvPr id="2" name="Picture 1"/>
          <p:cNvPicPr>
            <a:picLocks noChangeAspect="1"/>
          </p:cNvPicPr>
          <p:nvPr/>
        </p:nvPicPr>
        <p:blipFill>
          <a:blip r:embed="rId5"/>
          <a:stretch>
            <a:fillRect/>
          </a:stretch>
        </p:blipFill>
        <p:spPr>
          <a:xfrm>
            <a:off x="-836611" y="4338101"/>
            <a:ext cx="6344454" cy="2519899"/>
          </a:xfrm>
          <a:prstGeom prst="rect">
            <a:avLst/>
          </a:prstGeom>
        </p:spPr>
      </p:pic>
    </p:spTree>
    <p:extLst>
      <p:ext uri="{BB962C8B-B14F-4D97-AF65-F5344CB8AC3E}">
        <p14:creationId xmlns:p14="http://schemas.microsoft.com/office/powerpoint/2010/main" val="2897939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3" presetClass="entr" presetSubtype="16"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par>
                    <p:cTn id="17" fill="hold">
                      <p:stCondLst>
                        <p:cond delay="indefinite"/>
                      </p:stCondLst>
                      <p:childTnLst>
                        <p:par>
                          <p:cTn id="18" fill="hold">
                            <p:stCondLst>
                              <p:cond delay="0"/>
                            </p:stCondLst>
                            <p:childTnLst>
                              <p:par>
                                <p:cTn id="19" presetID="23" presetClass="entr" presetSubtype="16"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9"/>
                                            </p:cond>
                                          </p:stCondLst>
                                          <p:endCondLst>
                                            <p:cond evt="onStopAudio" delay="0">
                                              <p:tgtEl>
                                                <p:sldTgt/>
                                              </p:tgtEl>
                                            </p:cond>
                                          </p:endCondLst>
                                        </p:cTn>
                                        <p:tgtEl>
                                          <p:sndTgt r:embed="rId2" name="whoosh.wav"/>
                                        </p:tgtEl>
                                      </p:cMediaNode>
                                    </p:audio>
                                  </p:subTnLst>
                                </p:cTn>
                              </p:par>
                            </p:childTnLst>
                          </p:cTn>
                        </p:par>
                      </p:childTnLst>
                    </p:cTn>
                  </p:par>
                  <p:par>
                    <p:cTn id="23" fill="hold">
                      <p:stCondLst>
                        <p:cond delay="indefinite"/>
                      </p:stCondLst>
                      <p:childTnLst>
                        <p:par>
                          <p:cTn id="24" fill="hold">
                            <p:stCondLst>
                              <p:cond delay="0"/>
                            </p:stCondLst>
                            <p:childTnLst>
                              <p:par>
                                <p:cTn id="25" presetID="23" presetClass="entr" presetSubtype="16"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
                                          </p:val>
                                        </p:tav>
                                        <p:tav tm="100000">
                                          <p:val>
                                            <p:strVal val="#ppt_w"/>
                                          </p:val>
                                        </p:tav>
                                      </p:tavLst>
                                    </p:anim>
                                    <p:anim calcmode="lin" valueType="num">
                                      <p:cBhvr>
                                        <p:cTn id="28" dur="500" fill="hold"/>
                                        <p:tgtEl>
                                          <p:spTgt spid="10"/>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5"/>
                                            </p:cond>
                                          </p:stCondLst>
                                          <p:endCondLst>
                                            <p:cond evt="onStopAudio" delay="0">
                                              <p:tgtEl>
                                                <p:sldTgt/>
                                              </p:tgtEl>
                                            </p:cond>
                                          </p:endCondLst>
                                        </p:cTn>
                                        <p:tgtEl>
                                          <p:sndTgt r:embed="rId2" name="whoosh.wav"/>
                                        </p:tgtEl>
                                      </p:cMediaNode>
                                    </p:audio>
                                  </p:subTnLst>
                                </p:cTn>
                              </p:par>
                            </p:childTnLst>
                          </p:cTn>
                        </p:par>
                      </p:childTnLst>
                    </p:cTn>
                  </p:par>
                  <p:par>
                    <p:cTn id="29" fill="hold">
                      <p:stCondLst>
                        <p:cond delay="indefinite"/>
                      </p:stCondLst>
                      <p:childTnLst>
                        <p:par>
                          <p:cTn id="30" fill="hold">
                            <p:stCondLst>
                              <p:cond delay="0"/>
                            </p:stCondLst>
                            <p:childTnLst>
                              <p:par>
                                <p:cTn id="31" presetID="23" presetClass="entr" presetSubtype="16"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p:cTn id="33" dur="500" fill="hold"/>
                                        <p:tgtEl>
                                          <p:spTgt spid="11"/>
                                        </p:tgtEl>
                                        <p:attrNameLst>
                                          <p:attrName>ppt_w</p:attrName>
                                        </p:attrNameLst>
                                      </p:cBhvr>
                                      <p:tavLst>
                                        <p:tav tm="0">
                                          <p:val>
                                            <p:fltVal val="0"/>
                                          </p:val>
                                        </p:tav>
                                        <p:tav tm="100000">
                                          <p:val>
                                            <p:strVal val="#ppt_w"/>
                                          </p:val>
                                        </p:tav>
                                      </p:tavLst>
                                    </p:anim>
                                    <p:anim calcmode="lin" valueType="num">
                                      <p:cBhvr>
                                        <p:cTn id="34" dur="500" fill="hold"/>
                                        <p:tgtEl>
                                          <p:spTgt spid="11"/>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1"/>
                                            </p:cond>
                                          </p:stCondLst>
                                          <p:endCondLst>
                                            <p:cond evt="onStopAudio" delay="0">
                                              <p:tgtEl>
                                                <p:sldTgt/>
                                              </p:tgtEl>
                                            </p:cond>
                                          </p:endCondLst>
                                        </p:cTn>
                                        <p:tgtEl>
                                          <p:sndTgt r:embed="rId2" name="whoosh.wav"/>
                                        </p:tgtEl>
                                      </p:cMediaNode>
                                    </p:audio>
                                  </p:subTnLst>
                                </p:cTn>
                              </p:par>
                            </p:childTnLst>
                          </p:cTn>
                        </p:par>
                      </p:childTnLst>
                    </p:cTn>
                  </p:par>
                  <p:par>
                    <p:cTn id="35" fill="hold">
                      <p:stCondLst>
                        <p:cond delay="indefinite"/>
                      </p:stCondLst>
                      <p:childTnLst>
                        <p:par>
                          <p:cTn id="36" fill="hold">
                            <p:stCondLst>
                              <p:cond delay="0"/>
                            </p:stCondLst>
                            <p:childTnLst>
                              <p:par>
                                <p:cTn id="37" presetID="23" presetClass="entr" presetSubtype="16"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p:cTn id="39" dur="500" fill="hold"/>
                                        <p:tgtEl>
                                          <p:spTgt spid="12"/>
                                        </p:tgtEl>
                                        <p:attrNameLst>
                                          <p:attrName>ppt_w</p:attrName>
                                        </p:attrNameLst>
                                      </p:cBhvr>
                                      <p:tavLst>
                                        <p:tav tm="0">
                                          <p:val>
                                            <p:fltVal val="0"/>
                                          </p:val>
                                        </p:tav>
                                        <p:tav tm="100000">
                                          <p:val>
                                            <p:strVal val="#ppt_w"/>
                                          </p:val>
                                        </p:tav>
                                      </p:tavLst>
                                    </p:anim>
                                    <p:anim calcmode="lin" valueType="num">
                                      <p:cBhvr>
                                        <p:cTn id="40" dur="500" fill="hold"/>
                                        <p:tgtEl>
                                          <p:spTgt spid="1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2" name="whoosh.wav"/>
                                        </p:tgtEl>
                                      </p:cMediaNode>
                                    </p:audio>
                                  </p:subTnLst>
                                </p:cTn>
                              </p:par>
                            </p:childTnLst>
                          </p:cTn>
                        </p:par>
                      </p:childTnLst>
                    </p:cTn>
                  </p:par>
                  <p:par>
                    <p:cTn id="41" fill="hold">
                      <p:stCondLst>
                        <p:cond delay="indefinite"/>
                      </p:stCondLst>
                      <p:childTnLst>
                        <p:par>
                          <p:cTn id="42" fill="hold">
                            <p:stCondLst>
                              <p:cond delay="0"/>
                            </p:stCondLst>
                            <p:childTnLst>
                              <p:par>
                                <p:cTn id="43" presetID="23" presetClass="entr" presetSubtype="16"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p:cTn id="45" dur="500" fill="hold"/>
                                        <p:tgtEl>
                                          <p:spTgt spid="14"/>
                                        </p:tgtEl>
                                        <p:attrNameLst>
                                          <p:attrName>ppt_w</p:attrName>
                                        </p:attrNameLst>
                                      </p:cBhvr>
                                      <p:tavLst>
                                        <p:tav tm="0">
                                          <p:val>
                                            <p:fltVal val="0"/>
                                          </p:val>
                                        </p:tav>
                                        <p:tav tm="100000">
                                          <p:val>
                                            <p:strVal val="#ppt_w"/>
                                          </p:val>
                                        </p:tav>
                                      </p:tavLst>
                                    </p:anim>
                                    <p:anim calcmode="lin" valueType="num">
                                      <p:cBhvr>
                                        <p:cTn id="46" dur="500" fill="hold"/>
                                        <p:tgtEl>
                                          <p:spTgt spid="14"/>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0" grpId="0" animBg="1"/>
      <p:bldP spid="11" grpId="0" animBg="1"/>
      <p:bldP spid="12" grpId="0" animBg="1"/>
      <p:bldP spid="1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 xmlns:a16="http://schemas.microsoft.com/office/drawing/2014/main" id="{0D9A6494-CD2E-47F3-9E77-2BC53E19F5F8}"/>
              </a:ext>
            </a:extLst>
          </p:cNvPr>
          <p:cNvPicPr>
            <a:picLocks noChangeAspect="1"/>
          </p:cNvPicPr>
          <p:nvPr/>
        </p:nvPicPr>
        <p:blipFill rotWithShape="1">
          <a:blip r:embed="rId4">
            <a:extLst>
              <a:ext uri="{28A0092B-C50C-407E-A947-70E740481C1C}">
                <a14:useLocalDpi xmlns:a14="http://schemas.microsoft.com/office/drawing/2010/main" val="0"/>
              </a:ext>
            </a:extLst>
          </a:blip>
          <a:srcRect l="21456" r="20158"/>
          <a:stretch/>
        </p:blipFill>
        <p:spPr>
          <a:xfrm>
            <a:off x="1133114" y="713020"/>
            <a:ext cx="9400879" cy="5363689"/>
          </a:xfrm>
          <a:prstGeom prst="rect">
            <a:avLst/>
          </a:prstGeom>
        </p:spPr>
      </p:pic>
      <p:pic>
        <p:nvPicPr>
          <p:cNvPr id="10" name="图片 9">
            <a:extLst>
              <a:ext uri="{FF2B5EF4-FFF2-40B4-BE49-F238E27FC236}">
                <a16:creationId xmlns="" xmlns:a16="http://schemas.microsoft.com/office/drawing/2014/main" id="{EFC4F1CD-48B6-4BC4-A41F-3D9808E95AA0}"/>
              </a:ext>
            </a:extLst>
          </p:cNvPr>
          <p:cNvPicPr>
            <a:picLocks noChangeAspect="1"/>
          </p:cNvPicPr>
          <p:nvPr/>
        </p:nvPicPr>
        <p:blipFill rotWithShape="1">
          <a:blip r:embed="rId5">
            <a:extLst>
              <a:ext uri="{28A0092B-C50C-407E-A947-70E740481C1C}">
                <a14:useLocalDpi xmlns:a14="http://schemas.microsoft.com/office/drawing/2010/main" val="0"/>
              </a:ext>
            </a:extLst>
          </a:blip>
          <a:srcRect l="23829" t="8955" r="21867" b="17316"/>
          <a:stretch/>
        </p:blipFill>
        <p:spPr>
          <a:xfrm>
            <a:off x="1625600" y="1307117"/>
            <a:ext cx="8601774" cy="3915960"/>
          </a:xfrm>
          <a:prstGeom prst="rect">
            <a:avLst/>
          </a:prstGeom>
        </p:spPr>
      </p:pic>
      <p:pic>
        <p:nvPicPr>
          <p:cNvPr id="5" name="图片 4">
            <a:extLst>
              <a:ext uri="{FF2B5EF4-FFF2-40B4-BE49-F238E27FC236}">
                <a16:creationId xmlns="" xmlns:a16="http://schemas.microsoft.com/office/drawing/2014/main" id="{19C41A84-BADB-4F7A-9C06-80BFF606CC24}"/>
              </a:ext>
            </a:extLst>
          </p:cNvPr>
          <p:cNvPicPr>
            <a:picLocks noChangeAspect="1"/>
          </p:cNvPicPr>
          <p:nvPr/>
        </p:nvPicPr>
        <p:blipFill rotWithShape="1">
          <a:blip r:embed="rId6">
            <a:extLst>
              <a:ext uri="{28A0092B-C50C-407E-A947-70E740481C1C}">
                <a14:useLocalDpi xmlns:a14="http://schemas.microsoft.com/office/drawing/2010/main" val="0"/>
              </a:ext>
            </a:extLst>
          </a:blip>
          <a:srcRect t="32535" r="72373"/>
          <a:stretch/>
        </p:blipFill>
        <p:spPr>
          <a:xfrm>
            <a:off x="1" y="3588153"/>
            <a:ext cx="4652937" cy="3269848"/>
          </a:xfrm>
          <a:prstGeom prst="rect">
            <a:avLst/>
          </a:prstGeom>
        </p:spPr>
      </p:pic>
      <p:pic>
        <p:nvPicPr>
          <p:cNvPr id="6" name="图片 5">
            <a:extLst>
              <a:ext uri="{FF2B5EF4-FFF2-40B4-BE49-F238E27FC236}">
                <a16:creationId xmlns="" xmlns:a16="http://schemas.microsoft.com/office/drawing/2014/main" id="{4DDC5B85-3715-4F0F-9BA0-04617E3E51FA}"/>
              </a:ext>
            </a:extLst>
          </p:cNvPr>
          <p:cNvPicPr>
            <a:picLocks noChangeAspect="1"/>
          </p:cNvPicPr>
          <p:nvPr/>
        </p:nvPicPr>
        <p:blipFill rotWithShape="1">
          <a:blip r:embed="rId6">
            <a:extLst>
              <a:ext uri="{28A0092B-C50C-407E-A947-70E740481C1C}">
                <a14:useLocalDpi xmlns:a14="http://schemas.microsoft.com/office/drawing/2010/main" val="0"/>
              </a:ext>
            </a:extLst>
          </a:blip>
          <a:srcRect l="71111" t="-224" r="-376" b="-238"/>
          <a:stretch/>
        </p:blipFill>
        <p:spPr>
          <a:xfrm>
            <a:off x="7539066" y="1974899"/>
            <a:ext cx="4928886" cy="4869084"/>
          </a:xfrm>
          <a:prstGeom prst="rect">
            <a:avLst/>
          </a:prstGeom>
        </p:spPr>
      </p:pic>
      <p:pic>
        <p:nvPicPr>
          <p:cNvPr id="7" name="5cd521b77f594">
            <a:hlinkClick r:id="" action="ppaction://media"/>
            <a:extLst>
              <a:ext uri="{FF2B5EF4-FFF2-40B4-BE49-F238E27FC236}">
                <a16:creationId xmlns="" xmlns:a16="http://schemas.microsoft.com/office/drawing/2014/main" id="{D72AD0F8-C92B-48F5-98D2-68682CBFDBD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567848" y="704339"/>
            <a:ext cx="487363" cy="487363"/>
          </a:xfrm>
          <a:prstGeom prst="rect">
            <a:avLst/>
          </a:prstGeom>
        </p:spPr>
      </p:pic>
      <p:pic>
        <p:nvPicPr>
          <p:cNvPr id="2" name="Picture 1"/>
          <p:cNvPicPr>
            <a:picLocks noChangeAspect="1"/>
          </p:cNvPicPr>
          <p:nvPr/>
        </p:nvPicPr>
        <p:blipFill>
          <a:blip r:embed="rId8"/>
          <a:stretch>
            <a:fillRect/>
          </a:stretch>
        </p:blipFill>
        <p:spPr>
          <a:xfrm>
            <a:off x="2754260" y="1803400"/>
            <a:ext cx="6344454" cy="1991533"/>
          </a:xfrm>
          <a:prstGeom prst="rect">
            <a:avLst/>
          </a:prstGeom>
        </p:spPr>
      </p:pic>
    </p:spTree>
    <p:extLst>
      <p:ext uri="{BB962C8B-B14F-4D97-AF65-F5344CB8AC3E}">
        <p14:creationId xmlns:p14="http://schemas.microsoft.com/office/powerpoint/2010/main" val="1400998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8" repeatCount="indefinite" fill="remove"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BEBA8EAE-BF5A-486C-A8C5-ECC9F3942E4B}">
                <a14:imgProps xmlns:a14="http://schemas.microsoft.com/office/drawing/2010/main">
                  <a14:imgLayer r:embed="rId4">
                    <a14:imgEffect>
                      <a14:backgroundRemoval t="0" b="78776" l="3393" r="32143">
                        <a14:foregroundMark x1="21429" y1="69388" x2="21429" y2="69388"/>
                        <a14:foregroundMark x1="23393" y1="66939" x2="24107" y2="67347"/>
                        <a14:foregroundMark x1="27143" y1="55510" x2="27143" y2="55510"/>
                      </a14:backgroundRemoval>
                    </a14:imgEffect>
                  </a14:imgLayer>
                </a14:imgProps>
              </a:ext>
            </a:extLst>
          </a:blip>
          <a:srcRect r="65932" b="20482"/>
          <a:stretch/>
        </p:blipFill>
        <p:spPr>
          <a:xfrm>
            <a:off x="596706" y="223328"/>
            <a:ext cx="2756779" cy="2815113"/>
          </a:xfrm>
          <a:prstGeom prst="rect">
            <a:avLst/>
          </a:prstGeom>
        </p:spPr>
      </p:pic>
      <p:pic>
        <p:nvPicPr>
          <p:cNvPr id="26" name="Picture 25"/>
          <p:cNvPicPr>
            <a:picLocks noChangeAspect="1"/>
          </p:cNvPicPr>
          <p:nvPr/>
        </p:nvPicPr>
        <p:blipFill rotWithShape="1">
          <a:blip r:embed="rId5">
            <a:extLst>
              <a:ext uri="{BEBA8EAE-BF5A-486C-A8C5-ECC9F3942E4B}">
                <a14:imgProps xmlns:a14="http://schemas.microsoft.com/office/drawing/2010/main">
                  <a14:imgLayer r:embed="rId4">
                    <a14:imgEffect>
                      <a14:backgroundRemoval t="32245" b="100000" l="25179" r="50893">
                        <a14:foregroundMark x1="44107" y1="58367" x2="44107" y2="53061"/>
                        <a14:foregroundMark x1="37500" y1="80408" x2="37143" y2="91837"/>
                        <a14:foregroundMark x1="43571" y1="79592" x2="44821" y2="80816"/>
                        <a14:foregroundMark x1="33571" y1="79184" x2="36964" y2="80408"/>
                        <a14:foregroundMark x1="43036" y1="77143" x2="44643" y2="72653"/>
                        <a14:foregroundMark x1="43929" y1="65714" x2="43929" y2="66531"/>
                        <a14:foregroundMark x1="37679" y1="56735" x2="38214" y2="58367"/>
                        <a14:foregroundMark x1="33929" y1="93469" x2="35536" y2="95918"/>
                        <a14:foregroundMark x1="39821" y1="95918" x2="44107" y2="92653"/>
                        <a14:foregroundMark x1="45536" y1="91837" x2="48571" y2="93469"/>
                        <a14:foregroundMark x1="49643" y1="93469" x2="49643" y2="93469"/>
                      </a14:backgroundRemoval>
                    </a14:imgEffect>
                  </a14:imgLayer>
                </a14:imgProps>
              </a:ext>
            </a:extLst>
          </a:blip>
          <a:srcRect l="26352" t="24761" r="47973"/>
          <a:stretch/>
        </p:blipFill>
        <p:spPr>
          <a:xfrm>
            <a:off x="3600289" y="368067"/>
            <a:ext cx="2235200" cy="2865606"/>
          </a:xfrm>
          <a:prstGeom prst="rect">
            <a:avLst/>
          </a:prstGeom>
        </p:spPr>
      </p:pic>
      <p:pic>
        <p:nvPicPr>
          <p:cNvPr id="27" name="Picture 26"/>
          <p:cNvPicPr>
            <a:picLocks noChangeAspect="1"/>
          </p:cNvPicPr>
          <p:nvPr/>
        </p:nvPicPr>
        <p:blipFill rotWithShape="1">
          <a:blip r:embed="rId6">
            <a:extLst>
              <a:ext uri="{BEBA8EAE-BF5A-486C-A8C5-ECC9F3942E4B}">
                <a14:imgProps xmlns:a14="http://schemas.microsoft.com/office/drawing/2010/main">
                  <a14:imgLayer r:embed="rId4">
                    <a14:imgEffect>
                      <a14:backgroundRemoval t="0" b="89796" l="10000" r="90000">
                        <a14:foregroundMark x1="51786" y1="8980" x2="51964" y2="55102"/>
                        <a14:foregroundMark x1="50179" y1="13878" x2="48393" y2="29796"/>
                        <a14:foregroundMark x1="55536" y1="21224" x2="55536" y2="21224"/>
                        <a14:foregroundMark x1="55714" y1="18367" x2="55714" y2="18367"/>
                        <a14:foregroundMark x1="56786" y1="57551" x2="62679" y2="55510"/>
                        <a14:foregroundMark x1="47679" y1="17143" x2="47679" y2="17143"/>
                        <a14:foregroundMark x1="53036" y1="61224" x2="68214" y2="59592"/>
                        <a14:foregroundMark x1="51964" y1="60000" x2="52321" y2="60408"/>
                        <a14:foregroundMark x1="49643" y1="55510" x2="49643" y2="55510"/>
                        <a14:backgroundMark x1="61071" y1="60816" x2="61071" y2="60816"/>
                        <a14:backgroundMark x1="60357" y1="61224" x2="60357" y2="61224"/>
                        <a14:backgroundMark x1="59821" y1="60816" x2="59821" y2="60816"/>
                        <a14:backgroundMark x1="54821" y1="62449" x2="67500" y2="59592"/>
                        <a14:backgroundMark x1="53929" y1="51020" x2="52143" y2="57551"/>
                      </a14:backgroundRemoval>
                    </a14:imgEffect>
                  </a14:imgLayer>
                </a14:imgProps>
              </a:ext>
            </a:extLst>
          </a:blip>
          <a:srcRect l="36971" t="-2530" r="26058" b="33048"/>
          <a:stretch/>
        </p:blipFill>
        <p:spPr>
          <a:xfrm>
            <a:off x="5821911" y="41241"/>
            <a:ext cx="3416432" cy="2809065"/>
          </a:xfrm>
          <a:prstGeom prst="rect">
            <a:avLst/>
          </a:prstGeom>
        </p:spPr>
      </p:pic>
      <p:pic>
        <p:nvPicPr>
          <p:cNvPr id="28" name="Picture 27"/>
          <p:cNvPicPr>
            <a:picLocks noChangeAspect="1"/>
          </p:cNvPicPr>
          <p:nvPr/>
        </p:nvPicPr>
        <p:blipFill rotWithShape="1">
          <a:blip r:embed="rId7">
            <a:extLst>
              <a:ext uri="{BEBA8EAE-BF5A-486C-A8C5-ECC9F3942E4B}">
                <a14:imgProps xmlns:a14="http://schemas.microsoft.com/office/drawing/2010/main">
                  <a14:imgLayer r:embed="rId4">
                    <a14:imgEffect>
                      <a14:backgroundRemoval t="17959" b="100000" l="57500" r="95893">
                        <a14:foregroundMark x1="82143" y1="35510" x2="78929" y2="42857"/>
                        <a14:foregroundMark x1="70714" y1="86939" x2="85179" y2="86531"/>
                        <a14:foregroundMark x1="83571" y1="75510" x2="83571" y2="75510"/>
                      </a14:backgroundRemoval>
                    </a14:imgEffect>
                  </a14:imgLayer>
                </a14:imgProps>
              </a:ext>
            </a:extLst>
          </a:blip>
          <a:srcRect l="62440" t="9389"/>
          <a:stretch/>
        </p:blipFill>
        <p:spPr>
          <a:xfrm>
            <a:off x="9245600" y="223328"/>
            <a:ext cx="2728809" cy="2880083"/>
          </a:xfrm>
          <a:prstGeom prst="rect">
            <a:avLst/>
          </a:prstGeom>
        </p:spPr>
      </p:pic>
      <p:sp>
        <p:nvSpPr>
          <p:cNvPr id="29" name="iṧļïdê">
            <a:extLst>
              <a:ext uri="{FF2B5EF4-FFF2-40B4-BE49-F238E27FC236}">
                <a16:creationId xmlns="" xmlns:a16="http://schemas.microsoft.com/office/drawing/2014/main" id="{FCBCE448-A746-45FC-ABE2-27B64D489326}"/>
              </a:ext>
            </a:extLst>
          </p:cNvPr>
          <p:cNvSpPr txBox="1"/>
          <p:nvPr/>
        </p:nvSpPr>
        <p:spPr bwMode="auto">
          <a:xfrm>
            <a:off x="401460" y="3812115"/>
            <a:ext cx="2403093" cy="886760"/>
          </a:xfrm>
          <a:prstGeom prst="rect">
            <a:avLst/>
          </a:prstGeom>
          <a:solidFill>
            <a:schemeClr val="bg1"/>
          </a:solidFill>
          <a:ln w="57150">
            <a:solidFill>
              <a:schemeClr val="tx1"/>
            </a:solidFill>
            <a:prstDash val="dash"/>
          </a:ln>
        </p:spPr>
        <p:txBody>
          <a:bodyPr wrap="square" lIns="91440" tIns="45720" rIns="91440" bIns="4572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defTabSz="914446">
              <a:spcBef>
                <a:spcPct val="0"/>
              </a:spcBef>
            </a:pPr>
            <a:r>
              <a:rPr lang="en-US" altLang="zh-CN" sz="3200" b="1" dirty="0" err="1">
                <a:solidFill>
                  <a:prstClr val="black"/>
                </a:solidFill>
                <a:latin typeface="Cambria" panose="02040503050406030204" pitchFamily="18" charset="0"/>
                <a:ea typeface="Cambria" panose="02040503050406030204" pitchFamily="18" charset="0"/>
              </a:rPr>
              <a:t>Hoa</a:t>
            </a:r>
            <a:r>
              <a:rPr lang="en-US" altLang="zh-CN" sz="3200" b="1" dirty="0">
                <a:solidFill>
                  <a:prstClr val="black"/>
                </a:solidFill>
                <a:latin typeface="Cambria" panose="02040503050406030204" pitchFamily="18" charset="0"/>
                <a:ea typeface="Cambria" panose="02040503050406030204" pitchFamily="18" charset="0"/>
              </a:rPr>
              <a:t> </a:t>
            </a:r>
            <a:r>
              <a:rPr lang="en-US" altLang="zh-CN" sz="3200" b="1" dirty="0" err="1">
                <a:solidFill>
                  <a:prstClr val="black"/>
                </a:solidFill>
                <a:latin typeface="Cambria" panose="02040503050406030204" pitchFamily="18" charset="0"/>
                <a:ea typeface="Cambria" panose="02040503050406030204" pitchFamily="18" charset="0"/>
              </a:rPr>
              <a:t>Nhỏ</a:t>
            </a:r>
            <a:endParaRPr lang="en-US" altLang="zh-CN" sz="3200" b="1" dirty="0">
              <a:solidFill>
                <a:prstClr val="black"/>
              </a:solidFill>
              <a:latin typeface="Cambria" panose="02040503050406030204" pitchFamily="18" charset="0"/>
              <a:ea typeface="Cambria" panose="02040503050406030204" pitchFamily="18" charset="0"/>
            </a:endParaRPr>
          </a:p>
        </p:txBody>
      </p:sp>
      <p:sp>
        <p:nvSpPr>
          <p:cNvPr id="30" name="iṧļïdê">
            <a:extLst>
              <a:ext uri="{FF2B5EF4-FFF2-40B4-BE49-F238E27FC236}">
                <a16:creationId xmlns="" xmlns:a16="http://schemas.microsoft.com/office/drawing/2014/main" id="{FCBCE448-A746-45FC-ABE2-27B64D489326}"/>
              </a:ext>
            </a:extLst>
          </p:cNvPr>
          <p:cNvSpPr txBox="1"/>
          <p:nvPr/>
        </p:nvSpPr>
        <p:spPr bwMode="auto">
          <a:xfrm>
            <a:off x="3669526" y="4007165"/>
            <a:ext cx="2403093" cy="886760"/>
          </a:xfrm>
          <a:prstGeom prst="rect">
            <a:avLst/>
          </a:prstGeom>
          <a:solidFill>
            <a:schemeClr val="bg1"/>
          </a:solidFill>
          <a:ln w="57150">
            <a:solidFill>
              <a:schemeClr val="tx1"/>
            </a:solidFill>
            <a:prstDash val="dash"/>
          </a:ln>
        </p:spPr>
        <p:txBody>
          <a:bodyPr wrap="square" lIns="91440" tIns="45720" rIns="91440" bIns="4572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defTabSz="914446">
              <a:spcBef>
                <a:spcPct val="0"/>
              </a:spcBef>
            </a:pPr>
            <a:r>
              <a:rPr lang="en-US" altLang="zh-CN" sz="3200" b="1" dirty="0" err="1">
                <a:solidFill>
                  <a:prstClr val="black"/>
                </a:solidFill>
                <a:latin typeface="Cambria" panose="02040503050406030204" pitchFamily="18" charset="0"/>
                <a:ea typeface="Cambria" panose="02040503050406030204" pitchFamily="18" charset="0"/>
              </a:rPr>
              <a:t>Bông</a:t>
            </a:r>
            <a:r>
              <a:rPr lang="en-US" altLang="zh-CN" sz="3200" b="1" dirty="0">
                <a:solidFill>
                  <a:prstClr val="black"/>
                </a:solidFill>
                <a:latin typeface="Cambria" panose="02040503050406030204" pitchFamily="18" charset="0"/>
                <a:ea typeface="Cambria" panose="02040503050406030204" pitchFamily="18" charset="0"/>
              </a:rPr>
              <a:t> </a:t>
            </a:r>
            <a:r>
              <a:rPr lang="en-US" altLang="zh-CN" sz="3200" b="1" dirty="0" err="1">
                <a:solidFill>
                  <a:prstClr val="black"/>
                </a:solidFill>
                <a:latin typeface="Cambria" panose="02040503050406030204" pitchFamily="18" charset="0"/>
                <a:ea typeface="Cambria" panose="02040503050406030204" pitchFamily="18" charset="0"/>
              </a:rPr>
              <a:t>Tuyết</a:t>
            </a:r>
            <a:endParaRPr lang="en-US" altLang="zh-CN" sz="3200" b="1" dirty="0">
              <a:solidFill>
                <a:prstClr val="black"/>
              </a:solidFill>
              <a:latin typeface="Cambria" panose="02040503050406030204" pitchFamily="18" charset="0"/>
              <a:ea typeface="Cambria" panose="02040503050406030204" pitchFamily="18" charset="0"/>
            </a:endParaRPr>
          </a:p>
        </p:txBody>
      </p:sp>
      <p:sp>
        <p:nvSpPr>
          <p:cNvPr id="31" name="iṧļïdê">
            <a:extLst>
              <a:ext uri="{FF2B5EF4-FFF2-40B4-BE49-F238E27FC236}">
                <a16:creationId xmlns="" xmlns:a16="http://schemas.microsoft.com/office/drawing/2014/main" id="{FCBCE448-A746-45FC-ABE2-27B64D489326}"/>
              </a:ext>
            </a:extLst>
          </p:cNvPr>
          <p:cNvSpPr txBox="1"/>
          <p:nvPr/>
        </p:nvSpPr>
        <p:spPr bwMode="auto">
          <a:xfrm>
            <a:off x="6761069" y="4114935"/>
            <a:ext cx="2403093" cy="886760"/>
          </a:xfrm>
          <a:prstGeom prst="rect">
            <a:avLst/>
          </a:prstGeom>
          <a:solidFill>
            <a:schemeClr val="bg1"/>
          </a:solidFill>
          <a:ln w="57150">
            <a:solidFill>
              <a:schemeClr val="tx1"/>
            </a:solidFill>
            <a:prstDash val="dash"/>
          </a:ln>
        </p:spPr>
        <p:txBody>
          <a:bodyPr wrap="square" lIns="91440" tIns="45720" rIns="91440" bIns="4572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defTabSz="914446">
              <a:spcBef>
                <a:spcPct val="0"/>
              </a:spcBef>
            </a:pPr>
            <a:r>
              <a:rPr lang="en-US" altLang="zh-CN" sz="3200" b="1" dirty="0" err="1">
                <a:solidFill>
                  <a:prstClr val="black"/>
                </a:solidFill>
                <a:latin typeface="Cambria" panose="02040503050406030204" pitchFamily="18" charset="0"/>
                <a:ea typeface="Cambria" panose="02040503050406030204" pitchFamily="18" charset="0"/>
              </a:rPr>
              <a:t>Màu</a:t>
            </a:r>
            <a:r>
              <a:rPr lang="en-US" altLang="zh-CN" sz="3200" b="1" dirty="0">
                <a:solidFill>
                  <a:prstClr val="black"/>
                </a:solidFill>
                <a:latin typeface="Cambria" panose="02040503050406030204" pitchFamily="18" charset="0"/>
                <a:ea typeface="Cambria" panose="02040503050406030204" pitchFamily="18" charset="0"/>
              </a:rPr>
              <a:t> </a:t>
            </a:r>
            <a:r>
              <a:rPr lang="en-US" altLang="zh-CN" sz="3200" b="1" dirty="0" err="1">
                <a:solidFill>
                  <a:prstClr val="black"/>
                </a:solidFill>
                <a:latin typeface="Cambria" panose="02040503050406030204" pitchFamily="18" charset="0"/>
                <a:ea typeface="Cambria" panose="02040503050406030204" pitchFamily="18" charset="0"/>
              </a:rPr>
              <a:t>Nước</a:t>
            </a:r>
            <a:endParaRPr lang="en-US" altLang="zh-CN" sz="3200" b="1" dirty="0">
              <a:solidFill>
                <a:prstClr val="black"/>
              </a:solidFill>
              <a:latin typeface="Cambria" panose="02040503050406030204" pitchFamily="18" charset="0"/>
              <a:ea typeface="Cambria" panose="02040503050406030204" pitchFamily="18" charset="0"/>
            </a:endParaRPr>
          </a:p>
        </p:txBody>
      </p:sp>
      <p:sp>
        <p:nvSpPr>
          <p:cNvPr id="32" name="iṧļïdê">
            <a:extLst>
              <a:ext uri="{FF2B5EF4-FFF2-40B4-BE49-F238E27FC236}">
                <a16:creationId xmlns="" xmlns:a16="http://schemas.microsoft.com/office/drawing/2014/main" id="{FCBCE448-A746-45FC-ABE2-27B64D489326}"/>
              </a:ext>
            </a:extLst>
          </p:cNvPr>
          <p:cNvSpPr txBox="1"/>
          <p:nvPr/>
        </p:nvSpPr>
        <p:spPr bwMode="auto">
          <a:xfrm>
            <a:off x="9591580" y="3517464"/>
            <a:ext cx="2403093" cy="886760"/>
          </a:xfrm>
          <a:prstGeom prst="rect">
            <a:avLst/>
          </a:prstGeom>
          <a:solidFill>
            <a:schemeClr val="bg1"/>
          </a:solidFill>
          <a:ln w="57150">
            <a:solidFill>
              <a:schemeClr val="tx1"/>
            </a:solidFill>
            <a:prstDash val="dash"/>
          </a:ln>
        </p:spPr>
        <p:txBody>
          <a:bodyPr wrap="square" lIns="91440" tIns="45720" rIns="91440" bIns="4572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defTabSz="914446">
              <a:spcBef>
                <a:spcPct val="0"/>
              </a:spcBef>
            </a:pPr>
            <a:r>
              <a:rPr lang="en-US" altLang="zh-CN" sz="3200" b="1" dirty="0" err="1">
                <a:solidFill>
                  <a:prstClr val="black"/>
                </a:solidFill>
                <a:latin typeface="Cambria" panose="02040503050406030204" pitchFamily="18" charset="0"/>
                <a:ea typeface="Cambria" panose="02040503050406030204" pitchFamily="18" charset="0"/>
              </a:rPr>
              <a:t>Mắt</a:t>
            </a:r>
            <a:r>
              <a:rPr lang="en-US" altLang="zh-CN" sz="3200" b="1" dirty="0">
                <a:solidFill>
                  <a:prstClr val="black"/>
                </a:solidFill>
                <a:latin typeface="Cambria" panose="02040503050406030204" pitchFamily="18" charset="0"/>
                <a:ea typeface="Cambria" panose="02040503050406030204" pitchFamily="18" charset="0"/>
              </a:rPr>
              <a:t> </a:t>
            </a:r>
            <a:r>
              <a:rPr lang="en-US" altLang="zh-CN" sz="3200" b="1" dirty="0" err="1">
                <a:solidFill>
                  <a:prstClr val="black"/>
                </a:solidFill>
                <a:latin typeface="Cambria" panose="02040503050406030204" pitchFamily="18" charset="0"/>
                <a:ea typeface="Cambria" panose="02040503050406030204" pitchFamily="18" charset="0"/>
              </a:rPr>
              <a:t>Xanh</a:t>
            </a:r>
            <a:endParaRPr lang="en-US" altLang="zh-CN" sz="3200" b="1" dirty="0">
              <a:solidFill>
                <a:prstClr val="black"/>
              </a:solidFill>
              <a:latin typeface="Cambria" panose="02040503050406030204" pitchFamily="18" charset="0"/>
              <a:ea typeface="Cambria" panose="02040503050406030204" pitchFamily="18" charset="0"/>
            </a:endParaRPr>
          </a:p>
        </p:txBody>
      </p:sp>
      <p:cxnSp>
        <p:nvCxnSpPr>
          <p:cNvPr id="5" name="Straight Connector 4"/>
          <p:cNvCxnSpPr/>
          <p:nvPr/>
        </p:nvCxnSpPr>
        <p:spPr>
          <a:xfrm>
            <a:off x="2392131" y="2746885"/>
            <a:ext cx="5208777" cy="1356992"/>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a:endCxn id="32" idx="1"/>
          </p:cNvCxnSpPr>
          <p:nvPr/>
        </p:nvCxnSpPr>
        <p:spPr>
          <a:xfrm>
            <a:off x="4665895" y="2850306"/>
            <a:ext cx="4925684" cy="1110538"/>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a:endCxn id="30" idx="0"/>
          </p:cNvCxnSpPr>
          <p:nvPr/>
        </p:nvCxnSpPr>
        <p:spPr>
          <a:xfrm flipH="1">
            <a:off x="4871073" y="2474028"/>
            <a:ext cx="2970296" cy="1533137"/>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a:off x="2082800" y="2665066"/>
            <a:ext cx="7162801" cy="1100728"/>
          </a:xfrm>
          <a:prstGeom prst="line">
            <a:avLst/>
          </a:prstGeom>
          <a:ln w="762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nvGrpSpPr>
          <p:cNvPr id="11" name="Group 10"/>
          <p:cNvGrpSpPr/>
          <p:nvPr/>
        </p:nvGrpSpPr>
        <p:grpSpPr>
          <a:xfrm>
            <a:off x="1243464" y="4846947"/>
            <a:ext cx="9911869" cy="1885492"/>
            <a:chOff x="1865196" y="7270420"/>
            <a:chExt cx="14867804" cy="2828238"/>
          </a:xfrm>
        </p:grpSpPr>
        <p:sp>
          <p:nvSpPr>
            <p:cNvPr id="6" name="iṧļïdê">
              <a:extLst>
                <a:ext uri="{FF2B5EF4-FFF2-40B4-BE49-F238E27FC236}">
                  <a16:creationId xmlns="" xmlns:a16="http://schemas.microsoft.com/office/drawing/2014/main" id="{FCBCE448-A746-45FC-ABE2-27B64D489326}"/>
                </a:ext>
              </a:extLst>
            </p:cNvPr>
            <p:cNvSpPr txBox="1"/>
            <p:nvPr/>
          </p:nvSpPr>
          <p:spPr bwMode="auto">
            <a:xfrm>
              <a:off x="1865196" y="7729969"/>
              <a:ext cx="13679604" cy="2081912"/>
            </a:xfrm>
            <a:prstGeom prst="rect">
              <a:avLst/>
            </a:prstGeom>
            <a:solidFill>
              <a:schemeClr val="accent4">
                <a:lumMod val="75000"/>
                <a:alpha val="80000"/>
              </a:schemeClr>
            </a:solidFill>
            <a:ln w="38100">
              <a:solidFill>
                <a:schemeClr val="tx1"/>
              </a:solidFill>
              <a:prstDash val="lgDash"/>
            </a:ln>
          </p:spPr>
          <p:txBody>
            <a:bodyPr wrap="square" lIns="91440" tIns="45720" rIns="91440" bIns="4572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defTabSz="914446">
                <a:spcBef>
                  <a:spcPct val="0"/>
                </a:spcBef>
              </a:pPr>
              <a:r>
                <a:rPr lang="en-US" altLang="zh-CN" sz="4400" b="1" dirty="0" err="1">
                  <a:solidFill>
                    <a:schemeClr val="bg1"/>
                  </a:solidFill>
                  <a:latin typeface="#9Slide07 HLT Fall For You" panose="02000506000000020003" pitchFamily="2" charset="0"/>
                  <a:ea typeface="Cambria" panose="02040503050406030204" pitchFamily="18" charset="0"/>
                </a:rPr>
                <a:t>Đoán</a:t>
              </a:r>
              <a:r>
                <a:rPr lang="en-US" altLang="zh-CN" sz="4400" b="1" dirty="0">
                  <a:solidFill>
                    <a:schemeClr val="bg1"/>
                  </a:solidFill>
                  <a:latin typeface="#9Slide07 HLT Fall For You" panose="02000506000000020003" pitchFamily="2" charset="0"/>
                  <a:ea typeface="Cambria" panose="02040503050406030204" pitchFamily="18" charset="0"/>
                </a:rPr>
                <a:t> </a:t>
              </a:r>
              <a:r>
                <a:rPr lang="en-US" altLang="zh-CN" sz="4400" b="1" dirty="0" err="1">
                  <a:solidFill>
                    <a:schemeClr val="bg1"/>
                  </a:solidFill>
                  <a:latin typeface="#9Slide07 HLT Fall For You" panose="02000506000000020003" pitchFamily="2" charset="0"/>
                  <a:ea typeface="Cambria" panose="02040503050406030204" pitchFamily="18" charset="0"/>
                </a:rPr>
                <a:t>xem</a:t>
              </a:r>
              <a:r>
                <a:rPr lang="en-US" altLang="zh-CN" sz="4400" b="1" dirty="0">
                  <a:solidFill>
                    <a:schemeClr val="bg1"/>
                  </a:solidFill>
                  <a:latin typeface="#9Slide07 HLT Fall For You" panose="02000506000000020003" pitchFamily="2" charset="0"/>
                  <a:ea typeface="Cambria" panose="02040503050406030204" pitchFamily="18" charset="0"/>
                </a:rPr>
                <a:t> </a:t>
              </a:r>
              <a:r>
                <a:rPr lang="en-US" altLang="zh-CN" sz="4400" b="1" dirty="0" err="1">
                  <a:solidFill>
                    <a:schemeClr val="bg1"/>
                  </a:solidFill>
                  <a:latin typeface="#9Slide07 HLT Fall For You" panose="02000506000000020003" pitchFamily="2" charset="0"/>
                  <a:ea typeface="Cambria" panose="02040503050406030204" pitchFamily="18" charset="0"/>
                </a:rPr>
                <a:t>những</a:t>
              </a:r>
              <a:r>
                <a:rPr lang="en-US" altLang="zh-CN" sz="4400" b="1" dirty="0">
                  <a:solidFill>
                    <a:schemeClr val="bg1"/>
                  </a:solidFill>
                  <a:latin typeface="#9Slide07 HLT Fall For You" panose="02000506000000020003" pitchFamily="2" charset="0"/>
                  <a:ea typeface="Cambria" panose="02040503050406030204" pitchFamily="18" charset="0"/>
                </a:rPr>
                <a:t> </a:t>
              </a:r>
              <a:r>
                <a:rPr lang="en-US" altLang="zh-CN" sz="4400" b="1" dirty="0" err="1">
                  <a:solidFill>
                    <a:schemeClr val="bg1"/>
                  </a:solidFill>
                  <a:latin typeface="#9Slide07 HLT Fall For You" panose="02000506000000020003" pitchFamily="2" charset="0"/>
                  <a:ea typeface="Cambria" panose="02040503050406030204" pitchFamily="18" charset="0"/>
                </a:rPr>
                <a:t>nhân</a:t>
              </a:r>
              <a:r>
                <a:rPr lang="en-US" altLang="zh-CN" sz="4400" b="1" dirty="0">
                  <a:solidFill>
                    <a:schemeClr val="bg1"/>
                  </a:solidFill>
                  <a:latin typeface="#9Slide07 HLT Fall For You" panose="02000506000000020003" pitchFamily="2" charset="0"/>
                  <a:ea typeface="Cambria" panose="02040503050406030204" pitchFamily="18" charset="0"/>
                </a:rPr>
                <a:t> </a:t>
              </a:r>
              <a:r>
                <a:rPr lang="en-US" altLang="zh-CN" sz="4400" b="1" dirty="0" err="1">
                  <a:solidFill>
                    <a:schemeClr val="bg1"/>
                  </a:solidFill>
                  <a:latin typeface="#9Slide07 HLT Fall For You" panose="02000506000000020003" pitchFamily="2" charset="0"/>
                  <a:ea typeface="Cambria" panose="02040503050406030204" pitchFamily="18" charset="0"/>
                </a:rPr>
                <a:t>vật</a:t>
              </a:r>
              <a:r>
                <a:rPr lang="en-US" altLang="zh-CN" sz="4400" b="1" dirty="0">
                  <a:solidFill>
                    <a:schemeClr val="bg1"/>
                  </a:solidFill>
                  <a:latin typeface="#9Slide07 HLT Fall For You" panose="02000506000000020003" pitchFamily="2" charset="0"/>
                  <a:ea typeface="Cambria" panose="02040503050406030204" pitchFamily="18" charset="0"/>
                </a:rPr>
                <a:t> </a:t>
              </a:r>
              <a:r>
                <a:rPr lang="en-US" altLang="zh-CN" sz="4400" b="1" dirty="0" err="1">
                  <a:solidFill>
                    <a:schemeClr val="bg1"/>
                  </a:solidFill>
                  <a:latin typeface="#9Slide07 HLT Fall For You" panose="02000506000000020003" pitchFamily="2" charset="0"/>
                  <a:ea typeface="Cambria" panose="02040503050406030204" pitchFamily="18" charset="0"/>
                </a:rPr>
                <a:t>trong</a:t>
              </a:r>
              <a:r>
                <a:rPr lang="en-US" altLang="zh-CN" sz="4400" b="1" dirty="0">
                  <a:solidFill>
                    <a:schemeClr val="bg1"/>
                  </a:solidFill>
                  <a:latin typeface="#9Slide07 HLT Fall For You" panose="02000506000000020003" pitchFamily="2" charset="0"/>
                  <a:ea typeface="Cambria" panose="02040503050406030204" pitchFamily="18" charset="0"/>
                </a:rPr>
                <a:t> </a:t>
              </a:r>
              <a:r>
                <a:rPr lang="en-US" altLang="zh-CN" sz="4400" b="1" dirty="0" err="1">
                  <a:solidFill>
                    <a:schemeClr val="bg1"/>
                  </a:solidFill>
                  <a:latin typeface="#9Slide07 HLT Fall For You" panose="02000506000000020003" pitchFamily="2" charset="0"/>
                  <a:ea typeface="Cambria" panose="02040503050406030204" pitchFamily="18" charset="0"/>
                </a:rPr>
                <a:t>tranh</a:t>
              </a:r>
              <a:r>
                <a:rPr lang="en-US" altLang="zh-CN" sz="4400" b="1" dirty="0">
                  <a:solidFill>
                    <a:schemeClr val="bg1"/>
                  </a:solidFill>
                  <a:latin typeface="#9Slide07 HLT Fall For You" panose="02000506000000020003" pitchFamily="2" charset="0"/>
                  <a:ea typeface="Cambria" panose="02040503050406030204" pitchFamily="18" charset="0"/>
                </a:rPr>
                <a:t> </a:t>
              </a:r>
              <a:r>
                <a:rPr lang="en-US" altLang="zh-CN" sz="4400" b="1" dirty="0" err="1">
                  <a:solidFill>
                    <a:schemeClr val="bg1"/>
                  </a:solidFill>
                  <a:latin typeface="#9Slide07 HLT Fall For You" panose="02000506000000020003" pitchFamily="2" charset="0"/>
                  <a:ea typeface="Cambria" panose="02040503050406030204" pitchFamily="18" charset="0"/>
                </a:rPr>
                <a:t>có</a:t>
              </a:r>
              <a:r>
                <a:rPr lang="en-US" altLang="zh-CN" sz="4400" b="1" dirty="0">
                  <a:solidFill>
                    <a:schemeClr val="bg1"/>
                  </a:solidFill>
                  <a:latin typeface="#9Slide07 HLT Fall For You" panose="02000506000000020003" pitchFamily="2" charset="0"/>
                  <a:ea typeface="Cambria" panose="02040503050406030204" pitchFamily="18" charset="0"/>
                </a:rPr>
                <a:t> </a:t>
              </a:r>
              <a:r>
                <a:rPr lang="en-US" altLang="zh-CN" sz="4400" b="1" dirty="0" err="1">
                  <a:solidFill>
                    <a:schemeClr val="bg1"/>
                  </a:solidFill>
                  <a:latin typeface="#9Slide07 HLT Fall For You" panose="02000506000000020003" pitchFamily="2" charset="0"/>
                  <a:ea typeface="Cambria" panose="02040503050406030204" pitchFamily="18" charset="0"/>
                </a:rPr>
                <a:t>tên</a:t>
              </a:r>
              <a:r>
                <a:rPr lang="en-US" altLang="zh-CN" sz="4400" b="1" dirty="0">
                  <a:solidFill>
                    <a:schemeClr val="bg1"/>
                  </a:solidFill>
                  <a:latin typeface="#9Slide07 HLT Fall For You" panose="02000506000000020003" pitchFamily="2" charset="0"/>
                  <a:ea typeface="Cambria" panose="02040503050406030204" pitchFamily="18" charset="0"/>
                </a:rPr>
                <a:t> </a:t>
              </a:r>
              <a:r>
                <a:rPr lang="en-US" altLang="zh-CN" sz="4400" b="1" dirty="0" err="1">
                  <a:solidFill>
                    <a:schemeClr val="bg1"/>
                  </a:solidFill>
                  <a:latin typeface="#9Slide07 HLT Fall For You" panose="02000506000000020003" pitchFamily="2" charset="0"/>
                  <a:ea typeface="Cambria" panose="02040503050406030204" pitchFamily="18" charset="0"/>
                </a:rPr>
                <a:t>thân</a:t>
              </a:r>
              <a:r>
                <a:rPr lang="en-US" altLang="zh-CN" sz="4400" b="1" dirty="0">
                  <a:solidFill>
                    <a:schemeClr val="bg1"/>
                  </a:solidFill>
                  <a:latin typeface="#9Slide07 HLT Fall For You" panose="02000506000000020003" pitchFamily="2" charset="0"/>
                  <a:ea typeface="Cambria" panose="02040503050406030204" pitchFamily="18" charset="0"/>
                </a:rPr>
                <a:t> </a:t>
              </a:r>
              <a:r>
                <a:rPr lang="en-US" altLang="zh-CN" sz="4400" b="1" dirty="0" err="1">
                  <a:solidFill>
                    <a:schemeClr val="bg1"/>
                  </a:solidFill>
                  <a:latin typeface="#9Slide07 HLT Fall For You" panose="02000506000000020003" pitchFamily="2" charset="0"/>
                  <a:ea typeface="Cambria" panose="02040503050406030204" pitchFamily="18" charset="0"/>
                </a:rPr>
                <a:t>mật</a:t>
              </a:r>
              <a:r>
                <a:rPr lang="en-US" altLang="zh-CN" sz="4400" b="1" dirty="0">
                  <a:solidFill>
                    <a:schemeClr val="bg1"/>
                  </a:solidFill>
                  <a:latin typeface="#9Slide07 HLT Fall For You" panose="02000506000000020003" pitchFamily="2" charset="0"/>
                  <a:ea typeface="Cambria" panose="02040503050406030204" pitchFamily="18" charset="0"/>
                </a:rPr>
                <a:t> </a:t>
              </a:r>
              <a:r>
                <a:rPr lang="en-US" altLang="zh-CN" sz="4400" b="1" dirty="0" err="1">
                  <a:solidFill>
                    <a:schemeClr val="bg1"/>
                  </a:solidFill>
                  <a:latin typeface="#9Slide07 HLT Fall For You" panose="02000506000000020003" pitchFamily="2" charset="0"/>
                  <a:ea typeface="Cambria" panose="02040503050406030204" pitchFamily="18" charset="0"/>
                </a:rPr>
                <a:t>là</a:t>
              </a:r>
              <a:r>
                <a:rPr lang="en-US" altLang="zh-CN" sz="4400" b="1" dirty="0">
                  <a:solidFill>
                    <a:schemeClr val="bg1"/>
                  </a:solidFill>
                  <a:latin typeface="#9Slide07 HLT Fall For You" panose="02000506000000020003" pitchFamily="2" charset="0"/>
                  <a:ea typeface="Cambria" panose="02040503050406030204" pitchFamily="18" charset="0"/>
                </a:rPr>
                <a:t> </a:t>
              </a:r>
              <a:r>
                <a:rPr lang="en-US" altLang="zh-CN" sz="4400" b="1" dirty="0" err="1">
                  <a:solidFill>
                    <a:schemeClr val="bg1"/>
                  </a:solidFill>
                  <a:latin typeface="#9Slide07 HLT Fall For You" panose="02000506000000020003" pitchFamily="2" charset="0"/>
                  <a:ea typeface="Cambria" panose="02040503050406030204" pitchFamily="18" charset="0"/>
                </a:rPr>
                <a:t>gì</a:t>
              </a:r>
              <a:r>
                <a:rPr lang="en-US" altLang="zh-CN" sz="4400" b="1" dirty="0">
                  <a:solidFill>
                    <a:schemeClr val="bg1"/>
                  </a:solidFill>
                  <a:latin typeface="#9Slide07 HLT Fall For You" panose="02000506000000020003" pitchFamily="2" charset="0"/>
                  <a:ea typeface="Cambria" panose="02040503050406030204" pitchFamily="18" charset="0"/>
                </a:rPr>
                <a:t>.</a:t>
              </a:r>
            </a:p>
          </p:txBody>
        </p:sp>
        <p:sp>
          <p:nvSpPr>
            <p:cNvPr id="36" name="Freeform 11"/>
            <p:cNvSpPr/>
            <p:nvPr/>
          </p:nvSpPr>
          <p:spPr>
            <a:xfrm flipH="1">
              <a:off x="14591147" y="7270420"/>
              <a:ext cx="2141853" cy="2828238"/>
            </a:xfrm>
            <a:custGeom>
              <a:avLst/>
              <a:gdLst/>
              <a:ahLst/>
              <a:cxnLst/>
              <a:rect l="l" t="t" r="r" b="b"/>
              <a:pathLst>
                <a:path w="3481789" h="4687830">
                  <a:moveTo>
                    <a:pt x="0" y="0"/>
                  </a:moveTo>
                  <a:lnTo>
                    <a:pt x="3481789" y="0"/>
                  </a:lnTo>
                  <a:lnTo>
                    <a:pt x="3481789" y="4687830"/>
                  </a:lnTo>
                  <a:lnTo>
                    <a:pt x="0" y="4687830"/>
                  </a:lnTo>
                  <a:lnTo>
                    <a:pt x="0" y="0"/>
                  </a:lnTo>
                  <a:close/>
                </a:path>
              </a:pathLst>
            </a:custGeom>
            <a:blipFill>
              <a:blip r:embed="rId8"/>
              <a:stretch>
                <a:fillRect/>
              </a:stretch>
            </a:blipFill>
          </p:spPr>
        </p:sp>
      </p:grpSp>
    </p:spTree>
    <p:extLst>
      <p:ext uri="{BB962C8B-B14F-4D97-AF65-F5344CB8AC3E}">
        <p14:creationId xmlns:p14="http://schemas.microsoft.com/office/powerpoint/2010/main" val="3653907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par>
                                <p:cTn id="13" presetID="14" presetClass="entr" presetSubtype="10"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randombar(horizontal)">
                                      <p:cBhvr>
                                        <p:cTn id="15" dur="500"/>
                                        <p:tgtEl>
                                          <p:spTgt spid="26"/>
                                        </p:tgtEl>
                                      </p:cBhvr>
                                    </p:animEffect>
                                  </p:childTnLst>
                                </p:cTn>
                              </p:par>
                              <p:par>
                                <p:cTn id="16" presetID="14" presetClass="entr" presetSubtype="10" fill="hold"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randombar(horizontal)">
                                      <p:cBhvr>
                                        <p:cTn id="18" dur="500"/>
                                        <p:tgtEl>
                                          <p:spTgt spid="27"/>
                                        </p:tgtEl>
                                      </p:cBhvr>
                                    </p:animEffect>
                                  </p:childTnLst>
                                </p:cTn>
                              </p:par>
                              <p:par>
                                <p:cTn id="19" presetID="14" presetClass="entr" presetSubtype="10"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randombar(horizontal)">
                                      <p:cBhvr>
                                        <p:cTn id="21" dur="500"/>
                                        <p:tgtEl>
                                          <p:spTgt spid="28"/>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randombar(horizontal)">
                                      <p:cBhvr>
                                        <p:cTn id="24" dur="500"/>
                                        <p:tgtEl>
                                          <p:spTgt spid="29"/>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randombar(horizontal)">
                                      <p:cBhvr>
                                        <p:cTn id="27" dur="500"/>
                                        <p:tgtEl>
                                          <p:spTgt spid="30"/>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randombar(horizontal)">
                                      <p:cBhvr>
                                        <p:cTn id="30" dur="500"/>
                                        <p:tgtEl>
                                          <p:spTgt spid="31"/>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randombar(horizontal)">
                                      <p:cBhvr>
                                        <p:cTn id="33" dur="500"/>
                                        <p:tgtEl>
                                          <p:spTgt spid="32"/>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barn(inVertical)">
                                      <p:cBhvr>
                                        <p:cTn id="38" dur="500"/>
                                        <p:tgtEl>
                                          <p:spTgt spid="5"/>
                                        </p:tgtEl>
                                      </p:cBhvr>
                                    </p:animEffect>
                                  </p:childTnLst>
                                  <p:subTnLst>
                                    <p:audio>
                                      <p:cMediaNode>
                                        <p:cTn display="0" masterRel="sameClick">
                                          <p:stCondLst>
                                            <p:cond evt="begin" delay="0">
                                              <p:tn val="36"/>
                                            </p:cond>
                                          </p:stCondLst>
                                          <p:endCondLst>
                                            <p:cond evt="onStopAudio" delay="0">
                                              <p:tgtEl>
                                                <p:sldTgt/>
                                              </p:tgtEl>
                                            </p:cond>
                                          </p:endCondLst>
                                        </p:cTn>
                                        <p:tgtEl>
                                          <p:sndTgt r:embed="rId2" name="click.wav"/>
                                        </p:tgtEl>
                                      </p:cMediaNode>
                                    </p:audio>
                                  </p:sub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33"/>
                                        </p:tgtEl>
                                        <p:attrNameLst>
                                          <p:attrName>style.visibility</p:attrName>
                                        </p:attrNameLst>
                                      </p:cBhvr>
                                      <p:to>
                                        <p:strVal val="visible"/>
                                      </p:to>
                                    </p:set>
                                    <p:animEffect transition="in" filter="barn(inVertical)">
                                      <p:cBhvr>
                                        <p:cTn id="43" dur="500"/>
                                        <p:tgtEl>
                                          <p:spTgt spid="33"/>
                                        </p:tgtEl>
                                      </p:cBhvr>
                                    </p:animEffect>
                                  </p:childTnLst>
                                  <p:subTnLst>
                                    <p:audio>
                                      <p:cMediaNode>
                                        <p:cTn display="0" masterRel="sameClick">
                                          <p:stCondLst>
                                            <p:cond evt="begin" delay="0">
                                              <p:tn val="41"/>
                                            </p:cond>
                                          </p:stCondLst>
                                          <p:endCondLst>
                                            <p:cond evt="onStopAudio" delay="0">
                                              <p:tgtEl>
                                                <p:sldTgt/>
                                              </p:tgtEl>
                                            </p:cond>
                                          </p:endCondLst>
                                        </p:cTn>
                                        <p:tgtEl>
                                          <p:sndTgt r:embed="rId2" name="click.wav"/>
                                        </p:tgtEl>
                                      </p:cMediaNode>
                                    </p:audio>
                                  </p:subTnLst>
                                </p:cTn>
                              </p:par>
                            </p:childTnLst>
                          </p:cTn>
                        </p:par>
                      </p:childTnLst>
                    </p:cTn>
                  </p:par>
                  <p:par>
                    <p:cTn id="44" fill="hold">
                      <p:stCondLst>
                        <p:cond delay="indefinite"/>
                      </p:stCondLst>
                      <p:childTnLst>
                        <p:par>
                          <p:cTn id="45" fill="hold">
                            <p:stCondLst>
                              <p:cond delay="0"/>
                            </p:stCondLst>
                            <p:childTnLst>
                              <p:par>
                                <p:cTn id="46" presetID="22" presetClass="entr" presetSubtype="4" fill="hold" nodeType="clickEffect">
                                  <p:stCondLst>
                                    <p:cond delay="0"/>
                                  </p:stCondLst>
                                  <p:childTnLst>
                                    <p:set>
                                      <p:cBhvr>
                                        <p:cTn id="47" dur="1" fill="hold">
                                          <p:stCondLst>
                                            <p:cond delay="0"/>
                                          </p:stCondLst>
                                        </p:cTn>
                                        <p:tgtEl>
                                          <p:spTgt spid="34"/>
                                        </p:tgtEl>
                                        <p:attrNameLst>
                                          <p:attrName>style.visibility</p:attrName>
                                        </p:attrNameLst>
                                      </p:cBhvr>
                                      <p:to>
                                        <p:strVal val="visible"/>
                                      </p:to>
                                    </p:set>
                                    <p:animEffect transition="in" filter="wipe(down)">
                                      <p:cBhvr>
                                        <p:cTn id="48" dur="500"/>
                                        <p:tgtEl>
                                          <p:spTgt spid="34"/>
                                        </p:tgtEl>
                                      </p:cBhvr>
                                    </p:animEffect>
                                  </p:childTnLst>
                                  <p:subTnLst>
                                    <p:audio>
                                      <p:cMediaNode>
                                        <p:cTn display="0" masterRel="sameClick">
                                          <p:stCondLst>
                                            <p:cond evt="begin" delay="0">
                                              <p:tn val="46"/>
                                            </p:cond>
                                          </p:stCondLst>
                                          <p:endCondLst>
                                            <p:cond evt="onStopAudio" delay="0">
                                              <p:tgtEl>
                                                <p:sldTgt/>
                                              </p:tgtEl>
                                            </p:cond>
                                          </p:endCondLst>
                                        </p:cTn>
                                        <p:tgtEl>
                                          <p:sndTgt r:embed="rId2" name="click.wav"/>
                                        </p:tgtEl>
                                      </p:cMediaNode>
                                    </p:audio>
                                  </p:subTnLst>
                                </p:cTn>
                              </p:par>
                            </p:childTnLst>
                          </p:cTn>
                        </p:par>
                      </p:childTnLst>
                    </p:cTn>
                  </p:par>
                  <p:par>
                    <p:cTn id="49" fill="hold">
                      <p:stCondLst>
                        <p:cond delay="indefinite"/>
                      </p:stCondLst>
                      <p:childTnLst>
                        <p:par>
                          <p:cTn id="50" fill="hold">
                            <p:stCondLst>
                              <p:cond delay="0"/>
                            </p:stCondLst>
                            <p:childTnLst>
                              <p:par>
                                <p:cTn id="51" presetID="22" presetClass="entr" presetSubtype="4" fill="hold" nodeType="clickEffect">
                                  <p:stCondLst>
                                    <p:cond delay="0"/>
                                  </p:stCondLst>
                                  <p:childTnLst>
                                    <p:set>
                                      <p:cBhvr>
                                        <p:cTn id="52" dur="1" fill="hold">
                                          <p:stCondLst>
                                            <p:cond delay="0"/>
                                          </p:stCondLst>
                                        </p:cTn>
                                        <p:tgtEl>
                                          <p:spTgt spid="35"/>
                                        </p:tgtEl>
                                        <p:attrNameLst>
                                          <p:attrName>style.visibility</p:attrName>
                                        </p:attrNameLst>
                                      </p:cBhvr>
                                      <p:to>
                                        <p:strVal val="visible"/>
                                      </p:to>
                                    </p:set>
                                    <p:animEffect transition="in" filter="wipe(down)">
                                      <p:cBhvr>
                                        <p:cTn id="53" dur="500"/>
                                        <p:tgtEl>
                                          <p:spTgt spid="35"/>
                                        </p:tgtEl>
                                      </p:cBhvr>
                                    </p:animEffect>
                                  </p:childTnLst>
                                  <p:subTnLst>
                                    <p:audio>
                                      <p:cMediaNode>
                                        <p:cTn display="0" masterRel="sameClick">
                                          <p:stCondLst>
                                            <p:cond evt="begin" delay="0">
                                              <p:tn val="51"/>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1" grpId="0" animBg="1"/>
      <p:bldP spid="3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029200" y="1295400"/>
            <a:ext cx="6791533" cy="4397629"/>
          </a:xfrm>
          <a:prstGeom prst="rect">
            <a:avLst/>
          </a:prstGeom>
        </p:spPr>
      </p:pic>
      <p:pic>
        <p:nvPicPr>
          <p:cNvPr id="3" name="图片 2">
            <a:extLst>
              <a:ext uri="{FF2B5EF4-FFF2-40B4-BE49-F238E27FC236}">
                <a16:creationId xmlns="" xmlns:a16="http://schemas.microsoft.com/office/drawing/2014/main" id="{E87066C3-7812-4A1A-8FA3-EC24B15F3B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3867" y="330200"/>
            <a:ext cx="6858000" cy="6858000"/>
          </a:xfrm>
          <a:prstGeom prst="rect">
            <a:avLst/>
          </a:prstGeom>
        </p:spPr>
      </p:pic>
      <p:pic>
        <p:nvPicPr>
          <p:cNvPr id="12" name="图片 11">
            <a:extLst>
              <a:ext uri="{FF2B5EF4-FFF2-40B4-BE49-F238E27FC236}">
                <a16:creationId xmlns="" xmlns:a16="http://schemas.microsoft.com/office/drawing/2014/main" id="{46702356-0C12-47F4-AC7F-1FAB2C429359}"/>
              </a:ext>
            </a:extLst>
          </p:cNvPr>
          <p:cNvPicPr>
            <a:picLocks noChangeAspect="1"/>
          </p:cNvPicPr>
          <p:nvPr/>
        </p:nvPicPr>
        <p:blipFill rotWithShape="1">
          <a:blip r:embed="rId4">
            <a:extLst>
              <a:ext uri="{28A0092B-C50C-407E-A947-70E740481C1C}">
                <a14:useLocalDpi xmlns:a14="http://schemas.microsoft.com/office/drawing/2010/main" val="0"/>
              </a:ext>
            </a:extLst>
          </a:blip>
          <a:srcRect l="39307" t="50361" r="39331" b="28773"/>
          <a:stretch/>
        </p:blipFill>
        <p:spPr>
          <a:xfrm>
            <a:off x="6553201" y="3494215"/>
            <a:ext cx="3383667" cy="911506"/>
          </a:xfrm>
          <a:prstGeom prst="rect">
            <a:avLst/>
          </a:prstGeom>
        </p:spPr>
      </p:pic>
    </p:spTree>
    <p:extLst>
      <p:ext uri="{BB962C8B-B14F-4D97-AF65-F5344CB8AC3E}">
        <p14:creationId xmlns:p14="http://schemas.microsoft.com/office/powerpoint/2010/main" val="854030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406400" y="191462"/>
            <a:ext cx="11480800" cy="6299200"/>
            <a:chOff x="609600" y="287193"/>
            <a:chExt cx="17221200" cy="9448800"/>
          </a:xfrm>
        </p:grpSpPr>
        <p:sp>
          <p:nvSpPr>
            <p:cNvPr id="2" name="Rounded Rectangle 1"/>
            <p:cNvSpPr/>
            <p:nvPr/>
          </p:nvSpPr>
          <p:spPr>
            <a:xfrm>
              <a:off x="609600" y="287193"/>
              <a:ext cx="17221200" cy="9448800"/>
            </a:xfrm>
            <a:prstGeom prst="roundRect">
              <a:avLst>
                <a:gd name="adj" fmla="val 6403"/>
              </a:avLst>
            </a:prstGeom>
            <a:solidFill>
              <a:schemeClr val="bg1"/>
            </a:solidFill>
            <a:ln w="571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 name="Rectangle 5"/>
            <p:cNvSpPr/>
            <p:nvPr/>
          </p:nvSpPr>
          <p:spPr>
            <a:xfrm>
              <a:off x="838200" y="287193"/>
              <a:ext cx="16611600" cy="9189152"/>
            </a:xfrm>
            <a:prstGeom prst="rect">
              <a:avLst/>
            </a:prstGeom>
          </p:spPr>
          <p:txBody>
            <a:bodyPr wrap="square">
              <a:spAutoFit/>
            </a:bodyPr>
            <a:lstStyle/>
            <a:p>
              <a:pPr algn="ctr"/>
              <a:r>
                <a:rPr lang="vi-VN" sz="1867" b="1" dirty="0">
                  <a:solidFill>
                    <a:srgbClr val="C00000"/>
                  </a:solidFill>
                  <a:latin typeface="OpenSansBold"/>
                </a:rPr>
                <a:t>NHỮNG BỨC CHÂN DUNG</a:t>
              </a:r>
              <a:endParaRPr lang="vi-VN" sz="1867" dirty="0">
                <a:solidFill>
                  <a:srgbClr val="C00000"/>
                </a:solidFill>
                <a:latin typeface="OpenSans"/>
              </a:endParaRPr>
            </a:p>
            <a:p>
              <a:pPr algn="just"/>
              <a:r>
                <a:rPr lang="en-US" sz="1867" dirty="0">
                  <a:solidFill>
                    <a:srgbClr val="000000"/>
                  </a:solidFill>
                  <a:latin typeface="OpenSans"/>
                </a:rPr>
                <a:t>      </a:t>
              </a:r>
              <a:r>
                <a:rPr lang="vi-VN" sz="1867" dirty="0">
                  <a:solidFill>
                    <a:srgbClr val="000000"/>
                  </a:solidFill>
                  <a:latin typeface="OpenSans"/>
                </a:rPr>
                <a:t>Màu Nước vẽ chân dung Bông Tuyết và Mắt Xanh. Hai bức chân dung thực sự là hai tác phẩm nghệ thuật, bởi người trong tranh được vẽ rất đẹp và rất giống người thật.</a:t>
              </a:r>
            </a:p>
            <a:p>
              <a:pPr algn="just"/>
              <a:r>
                <a:rPr lang="en-US" sz="1867" dirty="0">
                  <a:solidFill>
                    <a:srgbClr val="000000"/>
                  </a:solidFill>
                  <a:latin typeface="OpenSans"/>
                </a:rPr>
                <a:t>      </a:t>
              </a:r>
              <a:r>
                <a:rPr lang="vi-VN" sz="1867" dirty="0">
                  <a:solidFill>
                    <a:srgbClr val="000000"/>
                  </a:solidFill>
                  <a:latin typeface="OpenSans"/>
                </a:rPr>
                <a:t>Hoa Nhỏ cũng đến gặp Màu Nước đề nghị cậu vẽ chân dung cho mình. Khi Màu Nước chuẩn bị vẽ, cô bé nói:</a:t>
              </a:r>
            </a:p>
            <a:p>
              <a:pPr algn="just"/>
              <a:r>
                <a:rPr lang="en-US" sz="1867" dirty="0">
                  <a:solidFill>
                    <a:srgbClr val="000000"/>
                  </a:solidFill>
                  <a:latin typeface="OpenSans"/>
                </a:rPr>
                <a:t>      </a:t>
              </a:r>
              <a:r>
                <a:rPr lang="vi-VN" sz="1867" dirty="0">
                  <a:solidFill>
                    <a:srgbClr val="000000"/>
                  </a:solidFill>
                  <a:latin typeface="OpenSans"/>
                </a:rPr>
                <a:t>- Bạn nhớ vẽ mắt tôi to hơn nhé!</a:t>
              </a:r>
            </a:p>
            <a:p>
              <a:pPr algn="just"/>
              <a:r>
                <a:rPr lang="en-US" sz="1867" dirty="0">
                  <a:solidFill>
                    <a:srgbClr val="000000"/>
                  </a:solidFill>
                  <a:latin typeface="OpenSans"/>
                </a:rPr>
                <a:t>      </a:t>
              </a:r>
              <a:r>
                <a:rPr lang="vi-VN" sz="1867" dirty="0">
                  <a:solidFill>
                    <a:srgbClr val="000000"/>
                  </a:solidFill>
                  <a:latin typeface="OpenSans"/>
                </a:rPr>
                <a:t>- Mắt bạn đã to lắm rồi.</a:t>
              </a:r>
            </a:p>
            <a:p>
              <a:pPr algn="just"/>
              <a:r>
                <a:rPr lang="en-US" sz="1867" dirty="0">
                  <a:solidFill>
                    <a:srgbClr val="000000"/>
                  </a:solidFill>
                  <a:latin typeface="OpenSans"/>
                </a:rPr>
                <a:t>      </a:t>
              </a:r>
              <a:r>
                <a:rPr lang="vi-VN" sz="1867" dirty="0">
                  <a:solidFill>
                    <a:srgbClr val="000000"/>
                  </a:solidFill>
                  <a:latin typeface="OpenSans"/>
                </a:rPr>
                <a:t>- Chỉ chút xíu nữa thôi mà! Tôi muốn mắt to hơn, lông mi dài hơn và miệng nhỏ hơn.</a:t>
              </a:r>
            </a:p>
            <a:p>
              <a:pPr algn="just"/>
              <a:r>
                <a:rPr lang="en-US" sz="1867" dirty="0">
                  <a:solidFill>
                    <a:srgbClr val="000000"/>
                  </a:solidFill>
                  <a:latin typeface="OpenSans"/>
                </a:rPr>
                <a:t>      </a:t>
              </a:r>
              <a:r>
                <a:rPr lang="vi-VN" sz="1867" dirty="0">
                  <a:solidFill>
                    <a:srgbClr val="000000"/>
                  </a:solidFill>
                  <a:latin typeface="OpenSans"/>
                </a:rPr>
                <a:t>Hoa Nhỏ thuyết phục tới khi Màu Nước đồng ý:</a:t>
              </a:r>
            </a:p>
            <a:p>
              <a:pPr algn="just"/>
              <a:r>
                <a:rPr lang="en-US" sz="1867" dirty="0">
                  <a:solidFill>
                    <a:srgbClr val="000000"/>
                  </a:solidFill>
                  <a:latin typeface="OpenSans"/>
                </a:rPr>
                <a:t>      </a:t>
              </a:r>
              <a:r>
                <a:rPr lang="vi-VN" sz="1867" dirty="0">
                  <a:solidFill>
                    <a:srgbClr val="000000"/>
                  </a:solidFill>
                  <a:latin typeface="OpenSans"/>
                </a:rPr>
                <a:t>- Thôi được.</a:t>
              </a:r>
            </a:p>
            <a:p>
              <a:pPr algn="just"/>
              <a:r>
                <a:rPr lang="en-US" sz="1867" dirty="0">
                  <a:solidFill>
                    <a:srgbClr val="000000"/>
                  </a:solidFill>
                  <a:latin typeface="OpenSans"/>
                </a:rPr>
                <a:t>      </a:t>
              </a:r>
              <a:r>
                <a:rPr lang="vi-VN" sz="1867" dirty="0">
                  <a:solidFill>
                    <a:srgbClr val="000000"/>
                  </a:solidFill>
                  <a:latin typeface="OpenSans"/>
                </a:rPr>
                <a:t>Màu Nước bắt đầu vẽ. Hoa Nhỏ liên tục đứng dậy xem và nài nỉ:</a:t>
              </a:r>
            </a:p>
            <a:p>
              <a:pPr algn="just"/>
              <a:r>
                <a:rPr lang="en-US" sz="1867" dirty="0">
                  <a:solidFill>
                    <a:srgbClr val="000000"/>
                  </a:solidFill>
                  <a:latin typeface="OpenSans"/>
                </a:rPr>
                <a:t>      </a:t>
              </a:r>
              <a:r>
                <a:rPr lang="vi-VN" sz="1867" dirty="0">
                  <a:solidFill>
                    <a:srgbClr val="000000"/>
                  </a:solidFill>
                  <a:latin typeface="OpenSans"/>
                </a:rPr>
                <a:t>- Bạn vẽ mắt tôi to thêm nữa! Kéo dài lông mi ra...</a:t>
              </a:r>
            </a:p>
            <a:p>
              <a:pPr algn="just"/>
              <a:r>
                <a:rPr lang="en-US" sz="1867" dirty="0">
                  <a:solidFill>
                    <a:srgbClr val="000000"/>
                  </a:solidFill>
                  <a:latin typeface="OpenSans"/>
                </a:rPr>
                <a:t>      </a:t>
              </a:r>
              <a:r>
                <a:rPr lang="vi-VN" sz="1867" dirty="0">
                  <a:solidFill>
                    <a:srgbClr val="000000"/>
                  </a:solidFill>
                  <a:latin typeface="OpenSans"/>
                </a:rPr>
                <a:t>Cuối cùng, Hoa Nhỏ trong tranh có cặp mắt rất to, lông mi rất dài và cái miệng rất nhỏ. Bức chân dung chỉ hao hao giống cô bé thôi nhưng Hoa Nhỏ rất thích.</a:t>
              </a:r>
            </a:p>
            <a:p>
              <a:pPr algn="just"/>
              <a:r>
                <a:rPr lang="en-US" sz="1867" dirty="0">
                  <a:solidFill>
                    <a:srgbClr val="000000"/>
                  </a:solidFill>
                  <a:latin typeface="OpenSans"/>
                </a:rPr>
                <a:t>      </a:t>
              </a:r>
              <a:r>
                <a:rPr lang="vi-VN" sz="1867" dirty="0">
                  <a:solidFill>
                    <a:srgbClr val="000000"/>
                  </a:solidFill>
                  <a:latin typeface="OpenSans"/>
                </a:rPr>
                <a:t>Từ hôm đó, Màu Nước vô cùng bận rộn vì các cô bé đến đặt vẽ tranh. Ai cũng muốn được về mắt thật to, lông mi thật dài và miệng thật nhỏ. Màu Nước đã giải thích với các cô bé rằng mỗi người có thể đẹp một cách khác nhau, không phải cứ mắt to, miệng nhỏ... mới là đẹp, nhưng các cô bé vẫn đòi cậu phải vẽ theo ý mình.</a:t>
              </a:r>
            </a:p>
            <a:p>
              <a:pPr algn="just"/>
              <a:r>
                <a:rPr lang="en-US" sz="1867" dirty="0">
                  <a:solidFill>
                    <a:srgbClr val="000000"/>
                  </a:solidFill>
                  <a:latin typeface="OpenSans"/>
                </a:rPr>
                <a:t>      </a:t>
              </a:r>
              <a:r>
                <a:rPr lang="vi-VN" sz="1867" dirty="0">
                  <a:solidFill>
                    <a:srgbClr val="000000"/>
                  </a:solidFill>
                  <a:latin typeface="OpenSans"/>
                </a:rPr>
                <a:t>Thế là ngoài hai bức chân dung của Bông Tuyết và Mắt Xanh, tất cả các bức tranh còn lại đều na ná nhau. Lúc đầu, cô bé nào cũng vui. Nhưng khi xếp các bức tranh cạnh nhau, thấy thật khó để nhận ra đâu là chân dung của mình, các cô bé mới hiểu rằng Màu Nước nói đúng. Vẻ đẹp của các cô bé rất khác nhau, và bức chân dung đẹp phải là bức chân dung thể hiện được v</a:t>
              </a:r>
              <a:r>
                <a:rPr lang="en-US" sz="1867" dirty="0">
                  <a:solidFill>
                    <a:srgbClr val="000000"/>
                  </a:solidFill>
                  <a:latin typeface="OpenSans"/>
                </a:rPr>
                <a:t>ẻ</a:t>
              </a:r>
              <a:r>
                <a:rPr lang="vi-VN" sz="1867" dirty="0">
                  <a:solidFill>
                    <a:srgbClr val="000000"/>
                  </a:solidFill>
                  <a:latin typeface="OpenSans"/>
                </a:rPr>
                <a:t> riêng đó.  </a:t>
              </a:r>
            </a:p>
            <a:p>
              <a:pPr algn="r"/>
              <a:r>
                <a:rPr lang="vi-VN" sz="1867" dirty="0">
                  <a:solidFill>
                    <a:srgbClr val="000000"/>
                  </a:solidFill>
                  <a:latin typeface="OpenSans"/>
                </a:rPr>
                <a:t>(Theo Ni-cô-lai Nô-xốp)</a:t>
              </a:r>
            </a:p>
          </p:txBody>
        </p:sp>
      </p:grpSp>
    </p:spTree>
    <p:extLst>
      <p:ext uri="{BB962C8B-B14F-4D97-AF65-F5344CB8AC3E}">
        <p14:creationId xmlns:p14="http://schemas.microsoft.com/office/powerpoint/2010/main" val="2862473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78339" y="212954"/>
            <a:ext cx="11074400" cy="2831138"/>
          </a:xfrm>
          <a:prstGeom prst="rect">
            <a:avLst/>
          </a:prstGeom>
          <a:solidFill>
            <a:schemeClr val="accent6">
              <a:lumMod val="75000"/>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7" name="Rectangle 6"/>
          <p:cNvSpPr/>
          <p:nvPr/>
        </p:nvSpPr>
        <p:spPr>
          <a:xfrm>
            <a:off x="558800" y="3044093"/>
            <a:ext cx="11074400" cy="3690815"/>
          </a:xfrm>
          <a:prstGeom prst="rect">
            <a:avLst/>
          </a:prstGeom>
          <a:solidFill>
            <a:schemeClr val="accent3">
              <a:lumMod val="75000"/>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 name="Rectangle 5"/>
          <p:cNvSpPr/>
          <p:nvPr/>
        </p:nvSpPr>
        <p:spPr>
          <a:xfrm>
            <a:off x="558800" y="177800"/>
            <a:ext cx="11074400" cy="6126101"/>
          </a:xfrm>
          <a:prstGeom prst="rect">
            <a:avLst/>
          </a:prstGeom>
        </p:spPr>
        <p:txBody>
          <a:bodyPr wrap="square">
            <a:spAutoFit/>
          </a:bodyPr>
          <a:lstStyle/>
          <a:p>
            <a:pPr algn="ctr"/>
            <a:r>
              <a:rPr lang="vi-VN" sz="1867" b="1" dirty="0">
                <a:solidFill>
                  <a:srgbClr val="000000"/>
                </a:solidFill>
                <a:latin typeface="OpenSansBold"/>
              </a:rPr>
              <a:t>NHỮNG BỨC CHÂN DUNG</a:t>
            </a:r>
            <a:endParaRPr lang="vi-VN" sz="1867" dirty="0">
              <a:solidFill>
                <a:srgbClr val="000000"/>
              </a:solidFill>
              <a:latin typeface="OpenSans"/>
            </a:endParaRPr>
          </a:p>
          <a:p>
            <a:pPr algn="just"/>
            <a:r>
              <a:rPr lang="en-US" sz="1867" dirty="0">
                <a:solidFill>
                  <a:srgbClr val="000000"/>
                </a:solidFill>
                <a:latin typeface="OpenSans"/>
              </a:rPr>
              <a:t>      </a:t>
            </a:r>
            <a:r>
              <a:rPr lang="vi-VN" sz="1867" dirty="0">
                <a:solidFill>
                  <a:srgbClr val="000000"/>
                </a:solidFill>
                <a:latin typeface="OpenSans"/>
              </a:rPr>
              <a:t>Màu Nước vẽ chân dung Bông Tuyết và Mắt Xanh. Hai bức chân dung thực sự là hai tác phẩm nghệ thuật, bởi người trong tranh được vẽ rất đẹp và rất giống người thật.</a:t>
            </a:r>
          </a:p>
          <a:p>
            <a:pPr algn="just"/>
            <a:r>
              <a:rPr lang="en-US" sz="1867" dirty="0">
                <a:solidFill>
                  <a:srgbClr val="000000"/>
                </a:solidFill>
                <a:latin typeface="OpenSans"/>
              </a:rPr>
              <a:t>      </a:t>
            </a:r>
            <a:r>
              <a:rPr lang="vi-VN" sz="1867" dirty="0">
                <a:solidFill>
                  <a:srgbClr val="000000"/>
                </a:solidFill>
                <a:latin typeface="OpenSans"/>
              </a:rPr>
              <a:t>Hoa Nhỏ cũng đến gặp Màu Nước đề nghị cậu vẽ chân dung cho mình. Khi Màu Nước chuẩn bị vẽ, cô bé nói:</a:t>
            </a:r>
          </a:p>
          <a:p>
            <a:pPr algn="just"/>
            <a:r>
              <a:rPr lang="en-US" sz="1867" dirty="0">
                <a:solidFill>
                  <a:srgbClr val="000000"/>
                </a:solidFill>
                <a:latin typeface="OpenSans"/>
              </a:rPr>
              <a:t>      </a:t>
            </a:r>
            <a:r>
              <a:rPr lang="vi-VN" sz="1867" dirty="0">
                <a:solidFill>
                  <a:srgbClr val="000000"/>
                </a:solidFill>
                <a:latin typeface="OpenSans"/>
              </a:rPr>
              <a:t>- Bạn nhớ vẽ mắt tôi to hơn nhé!</a:t>
            </a:r>
          </a:p>
          <a:p>
            <a:pPr algn="just"/>
            <a:r>
              <a:rPr lang="en-US" sz="1867" dirty="0">
                <a:solidFill>
                  <a:srgbClr val="000000"/>
                </a:solidFill>
                <a:latin typeface="OpenSans"/>
              </a:rPr>
              <a:t>      </a:t>
            </a:r>
            <a:r>
              <a:rPr lang="vi-VN" sz="1867" dirty="0">
                <a:solidFill>
                  <a:srgbClr val="000000"/>
                </a:solidFill>
                <a:latin typeface="OpenSans"/>
              </a:rPr>
              <a:t>- Mắt bạn đã to lắm rồi.</a:t>
            </a:r>
          </a:p>
          <a:p>
            <a:pPr algn="just"/>
            <a:r>
              <a:rPr lang="en-US" sz="1867" dirty="0">
                <a:solidFill>
                  <a:srgbClr val="000000"/>
                </a:solidFill>
                <a:latin typeface="OpenSans"/>
              </a:rPr>
              <a:t>      </a:t>
            </a:r>
            <a:r>
              <a:rPr lang="vi-VN" sz="1867" dirty="0">
                <a:solidFill>
                  <a:srgbClr val="000000"/>
                </a:solidFill>
                <a:latin typeface="OpenSans"/>
              </a:rPr>
              <a:t>- Chỉ chút xíu nữa thôi mà! Tôi muốn mắt to hơn, lông mi dài hơn và miệng nhỏ hơn.</a:t>
            </a:r>
          </a:p>
          <a:p>
            <a:pPr algn="just"/>
            <a:r>
              <a:rPr lang="en-US" sz="1867" dirty="0">
                <a:solidFill>
                  <a:srgbClr val="000000"/>
                </a:solidFill>
                <a:latin typeface="OpenSans"/>
              </a:rPr>
              <a:t>      </a:t>
            </a:r>
            <a:r>
              <a:rPr lang="vi-VN" sz="1867" dirty="0">
                <a:solidFill>
                  <a:srgbClr val="000000"/>
                </a:solidFill>
                <a:latin typeface="OpenSans"/>
              </a:rPr>
              <a:t>Hoa Nhỏ thuyết phục tới khi Màu Nước đồng ý:</a:t>
            </a:r>
          </a:p>
          <a:p>
            <a:pPr algn="just"/>
            <a:r>
              <a:rPr lang="en-US" sz="1867" dirty="0">
                <a:solidFill>
                  <a:srgbClr val="000000"/>
                </a:solidFill>
                <a:latin typeface="OpenSans"/>
              </a:rPr>
              <a:t>      </a:t>
            </a:r>
            <a:r>
              <a:rPr lang="vi-VN" sz="1867" dirty="0">
                <a:solidFill>
                  <a:srgbClr val="000000"/>
                </a:solidFill>
                <a:latin typeface="OpenSans"/>
              </a:rPr>
              <a:t>- Thôi được.</a:t>
            </a:r>
          </a:p>
          <a:p>
            <a:pPr algn="just"/>
            <a:r>
              <a:rPr lang="en-US" sz="1867" dirty="0">
                <a:solidFill>
                  <a:srgbClr val="000000"/>
                </a:solidFill>
                <a:latin typeface="OpenSans"/>
              </a:rPr>
              <a:t>      </a:t>
            </a:r>
            <a:r>
              <a:rPr lang="vi-VN" sz="1867" dirty="0">
                <a:solidFill>
                  <a:srgbClr val="000000"/>
                </a:solidFill>
                <a:latin typeface="OpenSans"/>
              </a:rPr>
              <a:t>Màu Nước bắt đầu vẽ. Hoa Nhỏ liên tục đứng dậy xem và nài nỉ:</a:t>
            </a:r>
          </a:p>
          <a:p>
            <a:pPr algn="just"/>
            <a:r>
              <a:rPr lang="en-US" sz="1867" dirty="0">
                <a:solidFill>
                  <a:srgbClr val="000000"/>
                </a:solidFill>
                <a:latin typeface="OpenSans"/>
              </a:rPr>
              <a:t>      </a:t>
            </a:r>
            <a:r>
              <a:rPr lang="vi-VN" sz="1867" dirty="0">
                <a:solidFill>
                  <a:srgbClr val="000000"/>
                </a:solidFill>
                <a:latin typeface="OpenSans"/>
              </a:rPr>
              <a:t>- Bạn vẽ mắt tôi to thêm nữa! Kéo dài lông mi ra...</a:t>
            </a:r>
          </a:p>
          <a:p>
            <a:pPr algn="just"/>
            <a:r>
              <a:rPr lang="en-US" sz="1867" dirty="0">
                <a:solidFill>
                  <a:srgbClr val="000000"/>
                </a:solidFill>
                <a:latin typeface="OpenSans"/>
              </a:rPr>
              <a:t>      </a:t>
            </a:r>
            <a:r>
              <a:rPr lang="vi-VN" sz="1867" dirty="0">
                <a:solidFill>
                  <a:srgbClr val="000000"/>
                </a:solidFill>
                <a:latin typeface="OpenSans"/>
              </a:rPr>
              <a:t>Cuối cùng, Hoa Nhỏ trong tranh có cặp mắt rất to, lông mi rất dài và cái miệng rất nhỏ. Bức chân dung chỉ hao hao giống cô bé thôi nhưng Hoa Nhỏ rất thích.</a:t>
            </a:r>
          </a:p>
          <a:p>
            <a:pPr algn="just"/>
            <a:r>
              <a:rPr lang="en-US" sz="1867" dirty="0">
                <a:solidFill>
                  <a:srgbClr val="000000"/>
                </a:solidFill>
                <a:latin typeface="OpenSans"/>
              </a:rPr>
              <a:t>      </a:t>
            </a:r>
            <a:r>
              <a:rPr lang="vi-VN" sz="1867" dirty="0">
                <a:solidFill>
                  <a:srgbClr val="000000"/>
                </a:solidFill>
                <a:latin typeface="OpenSans"/>
              </a:rPr>
              <a:t>Từ hôm đó, Màu Nước vô cùng bận rộn vì các cô bé đến đặt vẽ tranh. Ai cũng muốn được về mắt thật to, lông mi thật dài và miệng thật nhỏ. Màu Nước đã giải thích với các cô bé rằng mỗi người có thể đẹp một cách khác nhau, không phải cứ mắt to, miệng nhỏ... mới là đẹp, nhưng các cô bé vẫn đòi cậu phải vẽ theo ý mình.</a:t>
            </a:r>
          </a:p>
          <a:p>
            <a:pPr algn="just"/>
            <a:r>
              <a:rPr lang="en-US" sz="1867" dirty="0">
                <a:solidFill>
                  <a:srgbClr val="000000"/>
                </a:solidFill>
                <a:latin typeface="OpenSans"/>
              </a:rPr>
              <a:t>      </a:t>
            </a:r>
            <a:r>
              <a:rPr lang="vi-VN" sz="1867" dirty="0">
                <a:solidFill>
                  <a:srgbClr val="000000"/>
                </a:solidFill>
                <a:latin typeface="OpenSans"/>
              </a:rPr>
              <a:t>Thế là ngoài hai bức chân dung của Bông Tuyết và Mắt Xanh, tất cả các bức tranh còn lại đều na ná nhau. Lúc đầu, cô bé nào cũng vui. Nhưng khi xếp các bức tranh cạnh nhau, thấy thật khó để nhận ra đâu là chân dung của mình, các cô bé mới hiểu rằng Màu Nước nói đúng. Vẻ đẹp của các cô bé rất khác nhau, và bức chân dung đẹp phải là bức chân dung thể hiện được v</a:t>
            </a:r>
            <a:r>
              <a:rPr lang="en-US" sz="1867" dirty="0">
                <a:solidFill>
                  <a:srgbClr val="000000"/>
                </a:solidFill>
                <a:latin typeface="OpenSans"/>
              </a:rPr>
              <a:t>ẻ</a:t>
            </a:r>
            <a:r>
              <a:rPr lang="vi-VN" sz="1867" dirty="0">
                <a:solidFill>
                  <a:srgbClr val="000000"/>
                </a:solidFill>
                <a:latin typeface="OpenSans"/>
              </a:rPr>
              <a:t> riêng đó.  </a:t>
            </a:r>
          </a:p>
          <a:p>
            <a:pPr algn="r"/>
            <a:r>
              <a:rPr lang="vi-VN" sz="1867" dirty="0">
                <a:solidFill>
                  <a:srgbClr val="000000"/>
                </a:solidFill>
                <a:latin typeface="OpenSans"/>
              </a:rPr>
              <a:t>(Theo Ni-cô-lai Nô-xốp)</a:t>
            </a:r>
          </a:p>
        </p:txBody>
      </p:sp>
      <p:pic>
        <p:nvPicPr>
          <p:cNvPr id="2" name="Picture 1"/>
          <p:cNvPicPr>
            <a:picLocks noChangeAspect="1"/>
          </p:cNvPicPr>
          <p:nvPr/>
        </p:nvPicPr>
        <p:blipFill>
          <a:blip r:embed="rId2"/>
          <a:stretch>
            <a:fillRect/>
          </a:stretch>
        </p:blipFill>
        <p:spPr>
          <a:xfrm>
            <a:off x="2386243" y="1647500"/>
            <a:ext cx="7876715" cy="2576799"/>
          </a:xfrm>
          <a:prstGeom prst="rect">
            <a:avLst/>
          </a:prstGeom>
        </p:spPr>
      </p:pic>
      <p:pic>
        <p:nvPicPr>
          <p:cNvPr id="5" name="Picture 4"/>
          <p:cNvPicPr>
            <a:picLocks noChangeAspect="1"/>
          </p:cNvPicPr>
          <p:nvPr/>
        </p:nvPicPr>
        <p:blipFill>
          <a:blip r:embed="rId3"/>
          <a:stretch>
            <a:fillRect/>
          </a:stretch>
        </p:blipFill>
        <p:spPr>
          <a:xfrm>
            <a:off x="3717318" y="2263248"/>
            <a:ext cx="5214564" cy="1345301"/>
          </a:xfrm>
          <a:prstGeom prst="rect">
            <a:avLst/>
          </a:prstGeom>
        </p:spPr>
      </p:pic>
    </p:spTree>
    <p:extLst>
      <p:ext uri="{BB962C8B-B14F-4D97-AF65-F5344CB8AC3E}">
        <p14:creationId xmlns:p14="http://schemas.microsoft.com/office/powerpoint/2010/main" val="3349503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randombar(horizontal)">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5"/>
                                        </p:tgtEl>
                                      </p:cBhvr>
                                    </p:animEffect>
                                    <p:set>
                                      <p:cBhvr>
                                        <p:cTn id="32"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7">
            <a:extLst>
              <a:ext uri="{FF2B5EF4-FFF2-40B4-BE49-F238E27FC236}">
                <a16:creationId xmlns="" xmlns:a16="http://schemas.microsoft.com/office/drawing/2014/main" id="{0D9A6494-CD2E-47F3-9E77-2BC53E19F5F8}"/>
              </a:ext>
            </a:extLst>
          </p:cNvPr>
          <p:cNvPicPr>
            <a:picLocks noChangeAspect="1"/>
          </p:cNvPicPr>
          <p:nvPr/>
        </p:nvPicPr>
        <p:blipFill rotWithShape="1">
          <a:blip r:embed="rId2">
            <a:extLst>
              <a:ext uri="{28A0092B-C50C-407E-A947-70E740481C1C}">
                <a14:useLocalDpi xmlns:a14="http://schemas.microsoft.com/office/drawing/2010/main" val="0"/>
              </a:ext>
            </a:extLst>
          </a:blip>
          <a:srcRect l="21456" r="20158"/>
          <a:stretch/>
        </p:blipFill>
        <p:spPr>
          <a:xfrm>
            <a:off x="7520768" y="4192820"/>
            <a:ext cx="4671233" cy="2665181"/>
          </a:xfrm>
          <a:prstGeom prst="rect">
            <a:avLst/>
          </a:prstGeom>
        </p:spPr>
      </p:pic>
      <p:sp>
        <p:nvSpPr>
          <p:cNvPr id="10" name="Rounded Rectangle 9"/>
          <p:cNvSpPr/>
          <p:nvPr/>
        </p:nvSpPr>
        <p:spPr>
          <a:xfrm>
            <a:off x="531033" y="482600"/>
            <a:ext cx="11000567" cy="1347043"/>
          </a:xfrm>
          <a:prstGeom prst="roundRect">
            <a:avLst/>
          </a:prstGeom>
          <a:solidFill>
            <a:schemeClr val="bg1"/>
          </a:solidFill>
          <a:ln w="3810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667" dirty="0">
                <a:solidFill>
                  <a:srgbClr val="000000"/>
                </a:solidFill>
                <a:latin typeface="OpenSans"/>
              </a:rPr>
              <a:t>Hai bức chân dung thực sự là hai tác phẩm nghệ thuật,</a:t>
            </a:r>
            <a:r>
              <a:rPr lang="en-US" sz="2667" dirty="0">
                <a:solidFill>
                  <a:srgbClr val="000000"/>
                </a:solidFill>
                <a:latin typeface="OpenSans"/>
              </a:rPr>
              <a:t> </a:t>
            </a:r>
            <a:r>
              <a:rPr lang="en-US" sz="3200" b="1" dirty="0">
                <a:solidFill>
                  <a:srgbClr val="FF0000"/>
                </a:solidFill>
                <a:latin typeface="OpenSans"/>
              </a:rPr>
              <a:t>/</a:t>
            </a:r>
            <a:r>
              <a:rPr lang="vi-VN" sz="2667" dirty="0">
                <a:solidFill>
                  <a:srgbClr val="000000"/>
                </a:solidFill>
                <a:latin typeface="OpenSans"/>
              </a:rPr>
              <a:t> bởi người trong tranh</a:t>
            </a:r>
            <a:r>
              <a:rPr lang="en-US" sz="2667" dirty="0">
                <a:solidFill>
                  <a:srgbClr val="000000"/>
                </a:solidFill>
                <a:latin typeface="OpenSans"/>
              </a:rPr>
              <a:t> </a:t>
            </a:r>
            <a:r>
              <a:rPr lang="en-US" sz="3200" b="1" dirty="0">
                <a:solidFill>
                  <a:srgbClr val="FF0000"/>
                </a:solidFill>
                <a:latin typeface="OpenSans"/>
              </a:rPr>
              <a:t>/</a:t>
            </a:r>
            <a:r>
              <a:rPr lang="vi-VN" sz="2667" dirty="0">
                <a:solidFill>
                  <a:srgbClr val="000000"/>
                </a:solidFill>
                <a:latin typeface="OpenSans"/>
              </a:rPr>
              <a:t> được vẽ rất đẹp </a:t>
            </a:r>
            <a:r>
              <a:rPr lang="en-US" sz="3200" b="1" dirty="0">
                <a:solidFill>
                  <a:srgbClr val="FF0000"/>
                </a:solidFill>
                <a:latin typeface="OpenSans"/>
              </a:rPr>
              <a:t>/</a:t>
            </a:r>
            <a:r>
              <a:rPr lang="en-US" sz="3200" b="1" dirty="0">
                <a:solidFill>
                  <a:srgbClr val="000000"/>
                </a:solidFill>
                <a:latin typeface="OpenSans"/>
              </a:rPr>
              <a:t> </a:t>
            </a:r>
            <a:r>
              <a:rPr lang="vi-VN" sz="2667" dirty="0">
                <a:solidFill>
                  <a:srgbClr val="000000"/>
                </a:solidFill>
                <a:latin typeface="OpenSans"/>
              </a:rPr>
              <a:t>và rất giống người thật.</a:t>
            </a:r>
            <a:r>
              <a:rPr lang="en-US" sz="2667" dirty="0">
                <a:solidFill>
                  <a:srgbClr val="000000"/>
                </a:solidFill>
                <a:latin typeface="OpenSans"/>
              </a:rPr>
              <a:t> </a:t>
            </a:r>
            <a:r>
              <a:rPr lang="en-US" sz="3200" b="1" dirty="0">
                <a:solidFill>
                  <a:srgbClr val="FF0000"/>
                </a:solidFill>
                <a:latin typeface="OpenSans"/>
              </a:rPr>
              <a:t>//</a:t>
            </a:r>
            <a:endParaRPr lang="vi-VN" sz="3200" dirty="0">
              <a:solidFill>
                <a:srgbClr val="FF0000"/>
              </a:solidFill>
              <a:latin typeface="OpenSans"/>
            </a:endParaRPr>
          </a:p>
        </p:txBody>
      </p:sp>
      <p:sp>
        <p:nvSpPr>
          <p:cNvPr id="15" name="Rounded Rectangle 14"/>
          <p:cNvSpPr/>
          <p:nvPr/>
        </p:nvSpPr>
        <p:spPr>
          <a:xfrm>
            <a:off x="554478" y="2219863"/>
            <a:ext cx="10977122" cy="1717137"/>
          </a:xfrm>
          <a:prstGeom prst="roundRect">
            <a:avLst/>
          </a:prstGeom>
          <a:solidFill>
            <a:schemeClr val="bg1"/>
          </a:solidFill>
          <a:ln w="3810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667" dirty="0">
                <a:solidFill>
                  <a:srgbClr val="000000"/>
                </a:solidFill>
                <a:latin typeface="OpenSans"/>
              </a:rPr>
              <a:t>Màu Nước đã giải thích với các cô bé rằng</a:t>
            </a:r>
            <a:r>
              <a:rPr lang="en-US" sz="2667" dirty="0">
                <a:solidFill>
                  <a:srgbClr val="000000"/>
                </a:solidFill>
                <a:latin typeface="OpenSans"/>
              </a:rPr>
              <a:t> </a:t>
            </a:r>
            <a:r>
              <a:rPr lang="en-US" sz="3200" b="1" dirty="0">
                <a:solidFill>
                  <a:srgbClr val="FF0000"/>
                </a:solidFill>
                <a:latin typeface="OpenSans"/>
              </a:rPr>
              <a:t>/</a:t>
            </a:r>
            <a:r>
              <a:rPr lang="vi-VN" sz="2667" dirty="0">
                <a:solidFill>
                  <a:srgbClr val="000000"/>
                </a:solidFill>
                <a:latin typeface="OpenSans"/>
              </a:rPr>
              <a:t> mỗi người có thể đẹp một cách khác nhau,</a:t>
            </a:r>
            <a:r>
              <a:rPr lang="en-US" sz="2667" dirty="0">
                <a:solidFill>
                  <a:srgbClr val="000000"/>
                </a:solidFill>
                <a:latin typeface="OpenSans"/>
              </a:rPr>
              <a:t> </a:t>
            </a:r>
            <a:r>
              <a:rPr lang="en-US" sz="3200" b="1" dirty="0">
                <a:solidFill>
                  <a:srgbClr val="FF0000"/>
                </a:solidFill>
                <a:latin typeface="OpenSans"/>
              </a:rPr>
              <a:t>/</a:t>
            </a:r>
            <a:r>
              <a:rPr lang="vi-VN" sz="2667" dirty="0">
                <a:solidFill>
                  <a:srgbClr val="000000"/>
                </a:solidFill>
                <a:latin typeface="OpenSans"/>
              </a:rPr>
              <a:t> không phải cứ mắt to,</a:t>
            </a:r>
            <a:r>
              <a:rPr lang="en-US" sz="2667" dirty="0">
                <a:solidFill>
                  <a:srgbClr val="000000"/>
                </a:solidFill>
                <a:latin typeface="OpenSans"/>
              </a:rPr>
              <a:t> </a:t>
            </a:r>
            <a:r>
              <a:rPr lang="en-US" sz="3200" b="1" dirty="0">
                <a:solidFill>
                  <a:srgbClr val="FF0000"/>
                </a:solidFill>
                <a:latin typeface="OpenSans"/>
              </a:rPr>
              <a:t>/</a:t>
            </a:r>
            <a:r>
              <a:rPr lang="vi-VN" sz="2667" dirty="0">
                <a:solidFill>
                  <a:srgbClr val="000000"/>
                </a:solidFill>
                <a:latin typeface="OpenSans"/>
              </a:rPr>
              <a:t> miệng nhỏ...</a:t>
            </a:r>
            <a:r>
              <a:rPr lang="en-US" sz="2667" b="1" dirty="0">
                <a:solidFill>
                  <a:srgbClr val="FF0000"/>
                </a:solidFill>
                <a:latin typeface="OpenSans"/>
              </a:rPr>
              <a:t> </a:t>
            </a:r>
            <a:r>
              <a:rPr lang="en-US" sz="3200" b="1" dirty="0">
                <a:solidFill>
                  <a:srgbClr val="FF0000"/>
                </a:solidFill>
                <a:latin typeface="OpenSans"/>
              </a:rPr>
              <a:t>/</a:t>
            </a:r>
            <a:r>
              <a:rPr lang="vi-VN" sz="2667" dirty="0">
                <a:solidFill>
                  <a:srgbClr val="000000"/>
                </a:solidFill>
                <a:latin typeface="OpenSans"/>
              </a:rPr>
              <a:t> mới là đẹp,</a:t>
            </a:r>
            <a:r>
              <a:rPr lang="en-US" sz="2667" dirty="0">
                <a:solidFill>
                  <a:srgbClr val="000000"/>
                </a:solidFill>
                <a:latin typeface="OpenSans"/>
              </a:rPr>
              <a:t> </a:t>
            </a:r>
            <a:r>
              <a:rPr lang="en-US" sz="3200" b="1" dirty="0">
                <a:solidFill>
                  <a:srgbClr val="FF0000"/>
                </a:solidFill>
                <a:latin typeface="OpenSans"/>
              </a:rPr>
              <a:t>/</a:t>
            </a:r>
            <a:r>
              <a:rPr lang="vi-VN" sz="2667" dirty="0">
                <a:solidFill>
                  <a:srgbClr val="000000"/>
                </a:solidFill>
                <a:latin typeface="OpenSans"/>
              </a:rPr>
              <a:t> nhưng các cô bé </a:t>
            </a:r>
            <a:r>
              <a:rPr lang="en-US" sz="3200" b="1" dirty="0">
                <a:solidFill>
                  <a:srgbClr val="FF0000"/>
                </a:solidFill>
                <a:latin typeface="OpenSans"/>
              </a:rPr>
              <a:t>/</a:t>
            </a:r>
            <a:r>
              <a:rPr lang="en-US" sz="2667" b="1" dirty="0">
                <a:solidFill>
                  <a:srgbClr val="FF0000"/>
                </a:solidFill>
                <a:latin typeface="OpenSans"/>
              </a:rPr>
              <a:t> </a:t>
            </a:r>
            <a:r>
              <a:rPr lang="vi-VN" sz="2667" dirty="0">
                <a:solidFill>
                  <a:srgbClr val="000000"/>
                </a:solidFill>
                <a:latin typeface="OpenSans"/>
              </a:rPr>
              <a:t>vẫn đòi cậu phải vẽ theo ý mình.</a:t>
            </a:r>
            <a:r>
              <a:rPr lang="en-US" sz="2667" b="1" dirty="0">
                <a:solidFill>
                  <a:srgbClr val="FF0000"/>
                </a:solidFill>
                <a:latin typeface="OpenSans"/>
              </a:rPr>
              <a:t> </a:t>
            </a:r>
            <a:r>
              <a:rPr lang="en-US" sz="3200" b="1" dirty="0">
                <a:solidFill>
                  <a:srgbClr val="FF0000"/>
                </a:solidFill>
                <a:latin typeface="OpenSans"/>
              </a:rPr>
              <a:t>//</a:t>
            </a:r>
            <a:endParaRPr lang="vi-VN" sz="3200" dirty="0">
              <a:solidFill>
                <a:srgbClr val="000000"/>
              </a:solidFill>
              <a:latin typeface="OpenSans"/>
            </a:endParaRPr>
          </a:p>
        </p:txBody>
      </p:sp>
      <p:sp>
        <p:nvSpPr>
          <p:cNvPr id="16" name="Rounded Rectangle 15"/>
          <p:cNvSpPr/>
          <p:nvPr/>
        </p:nvSpPr>
        <p:spPr>
          <a:xfrm>
            <a:off x="515402" y="4343400"/>
            <a:ext cx="6827153" cy="1898195"/>
          </a:xfrm>
          <a:prstGeom prst="roundRect">
            <a:avLst/>
          </a:prstGeom>
          <a:solidFill>
            <a:schemeClr val="bg1"/>
          </a:solidFill>
          <a:ln w="3810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667" dirty="0">
                <a:solidFill>
                  <a:srgbClr val="000000"/>
                </a:solidFill>
                <a:latin typeface="OpenSans"/>
              </a:rPr>
              <a:t>Nhưng khi xếp các bức tranh cạnh nhau,</a:t>
            </a:r>
            <a:r>
              <a:rPr lang="en-US" sz="2667" b="1" dirty="0">
                <a:solidFill>
                  <a:srgbClr val="FF0000"/>
                </a:solidFill>
                <a:latin typeface="OpenSans"/>
              </a:rPr>
              <a:t> </a:t>
            </a:r>
            <a:r>
              <a:rPr lang="en-US" sz="3200" b="1" dirty="0">
                <a:solidFill>
                  <a:srgbClr val="FF0000"/>
                </a:solidFill>
                <a:latin typeface="OpenSans"/>
              </a:rPr>
              <a:t>/</a:t>
            </a:r>
            <a:r>
              <a:rPr lang="vi-VN" sz="2667" dirty="0">
                <a:solidFill>
                  <a:srgbClr val="000000"/>
                </a:solidFill>
                <a:latin typeface="OpenSans"/>
              </a:rPr>
              <a:t> thấy thật khó để nhận ra</a:t>
            </a:r>
            <a:r>
              <a:rPr lang="en-US" sz="2667" dirty="0">
                <a:solidFill>
                  <a:srgbClr val="000000"/>
                </a:solidFill>
                <a:latin typeface="OpenSans"/>
              </a:rPr>
              <a:t> </a:t>
            </a:r>
            <a:r>
              <a:rPr lang="en-US" sz="3200" b="1" dirty="0">
                <a:solidFill>
                  <a:srgbClr val="FF0000"/>
                </a:solidFill>
                <a:latin typeface="OpenSans"/>
              </a:rPr>
              <a:t>/</a:t>
            </a:r>
            <a:r>
              <a:rPr lang="vi-VN" sz="2667" dirty="0">
                <a:solidFill>
                  <a:srgbClr val="000000"/>
                </a:solidFill>
                <a:latin typeface="OpenSans"/>
              </a:rPr>
              <a:t> đâu là chân dung của mình,</a:t>
            </a:r>
            <a:r>
              <a:rPr lang="en-US" sz="2667" dirty="0">
                <a:solidFill>
                  <a:srgbClr val="000000"/>
                </a:solidFill>
                <a:latin typeface="OpenSans"/>
              </a:rPr>
              <a:t> </a:t>
            </a:r>
            <a:r>
              <a:rPr lang="en-US" sz="3200" b="1" dirty="0">
                <a:solidFill>
                  <a:srgbClr val="FF0000"/>
                </a:solidFill>
                <a:latin typeface="OpenSans"/>
              </a:rPr>
              <a:t>/</a:t>
            </a:r>
            <a:r>
              <a:rPr lang="vi-VN" sz="2667" dirty="0">
                <a:solidFill>
                  <a:srgbClr val="000000"/>
                </a:solidFill>
                <a:latin typeface="OpenSans"/>
              </a:rPr>
              <a:t> các cô bé mới hiểu rằng Màu Nước nói đúng.</a:t>
            </a:r>
            <a:r>
              <a:rPr lang="en-US" sz="2667" b="1" dirty="0">
                <a:solidFill>
                  <a:srgbClr val="FF0000"/>
                </a:solidFill>
                <a:latin typeface="OpenSans"/>
              </a:rPr>
              <a:t> </a:t>
            </a:r>
            <a:r>
              <a:rPr lang="en-US" sz="3200" b="1" dirty="0">
                <a:solidFill>
                  <a:srgbClr val="FF0000"/>
                </a:solidFill>
                <a:latin typeface="OpenSans"/>
              </a:rPr>
              <a:t>//</a:t>
            </a:r>
            <a:endParaRPr lang="vi-VN" sz="3200" dirty="0">
              <a:solidFill>
                <a:srgbClr val="000000"/>
              </a:solidFill>
              <a:latin typeface="OpenSans"/>
            </a:endParaRPr>
          </a:p>
        </p:txBody>
      </p:sp>
      <p:pic>
        <p:nvPicPr>
          <p:cNvPr id="2" name="Picture 1"/>
          <p:cNvPicPr>
            <a:picLocks noChangeAspect="1"/>
          </p:cNvPicPr>
          <p:nvPr/>
        </p:nvPicPr>
        <p:blipFill>
          <a:blip r:embed="rId3"/>
          <a:stretch>
            <a:fillRect/>
          </a:stretch>
        </p:blipFill>
        <p:spPr>
          <a:xfrm>
            <a:off x="6807200" y="4491032"/>
            <a:ext cx="6340389" cy="2068755"/>
          </a:xfrm>
          <a:prstGeom prst="rect">
            <a:avLst/>
          </a:prstGeom>
        </p:spPr>
      </p:pic>
    </p:spTree>
    <p:extLst>
      <p:ext uri="{BB962C8B-B14F-4D97-AF65-F5344CB8AC3E}">
        <p14:creationId xmlns:p14="http://schemas.microsoft.com/office/powerpoint/2010/main" val="480170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randombar(horizont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randombar(horizontal)">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5" grpId="0" animBg="1"/>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84198" y="1832573"/>
            <a:ext cx="6328741" cy="4720492"/>
          </a:xfrm>
          <a:prstGeom prst="rect">
            <a:avLst/>
          </a:prstGeom>
        </p:spPr>
      </p:pic>
      <p:pic>
        <p:nvPicPr>
          <p:cNvPr id="5" name="图片 7">
            <a:extLst>
              <a:ext uri="{FF2B5EF4-FFF2-40B4-BE49-F238E27FC236}">
                <a16:creationId xmlns="" xmlns:a16="http://schemas.microsoft.com/office/drawing/2014/main" id="{0D9A6494-CD2E-47F3-9E77-2BC53E19F5F8}"/>
              </a:ext>
            </a:extLst>
          </p:cNvPr>
          <p:cNvPicPr>
            <a:picLocks noChangeAspect="1"/>
          </p:cNvPicPr>
          <p:nvPr/>
        </p:nvPicPr>
        <p:blipFill rotWithShape="1">
          <a:blip r:embed="rId3">
            <a:extLst>
              <a:ext uri="{28A0092B-C50C-407E-A947-70E740481C1C}">
                <a14:useLocalDpi xmlns:a14="http://schemas.microsoft.com/office/drawing/2010/main" val="0"/>
              </a:ext>
            </a:extLst>
          </a:blip>
          <a:srcRect l="21456" r="20158"/>
          <a:stretch/>
        </p:blipFill>
        <p:spPr>
          <a:xfrm>
            <a:off x="7520768" y="4192820"/>
            <a:ext cx="4671233" cy="2665181"/>
          </a:xfrm>
          <a:prstGeom prst="rect">
            <a:avLst/>
          </a:prstGeom>
        </p:spPr>
      </p:pic>
      <p:sp>
        <p:nvSpPr>
          <p:cNvPr id="10" name="Rounded Rectangle 9"/>
          <p:cNvSpPr/>
          <p:nvPr/>
        </p:nvSpPr>
        <p:spPr>
          <a:xfrm>
            <a:off x="660401" y="564802"/>
            <a:ext cx="11000567" cy="1504070"/>
          </a:xfrm>
          <a:prstGeom prst="roundRect">
            <a:avLst/>
          </a:prstGeom>
          <a:solidFill>
            <a:schemeClr val="accent3">
              <a:lumMod val="20000"/>
              <a:lumOff val="80000"/>
            </a:schemeClr>
          </a:solidFill>
          <a:ln w="571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Cambria" panose="02040503050406030204" pitchFamily="18" charset="0"/>
                <a:ea typeface="Cambria" panose="02040503050406030204" pitchFamily="18" charset="0"/>
              </a:rPr>
              <a:t> </a:t>
            </a:r>
            <a:r>
              <a:rPr lang="en-US" sz="4000" b="1" dirty="0" err="1">
                <a:solidFill>
                  <a:schemeClr val="tx1"/>
                </a:solidFill>
                <a:latin typeface="Cambria" panose="02040503050406030204" pitchFamily="18" charset="0"/>
                <a:ea typeface="Cambria" panose="02040503050406030204" pitchFamily="18" charset="0"/>
              </a:rPr>
              <a:t>Đọc</a:t>
            </a:r>
            <a:r>
              <a:rPr lang="en-US" sz="4000" b="1" dirty="0">
                <a:solidFill>
                  <a:schemeClr val="tx1"/>
                </a:solidFill>
                <a:latin typeface="Cambria" panose="02040503050406030204" pitchFamily="18" charset="0"/>
                <a:ea typeface="Cambria" panose="02040503050406030204" pitchFamily="18" charset="0"/>
              </a:rPr>
              <a:t> </a:t>
            </a:r>
            <a:r>
              <a:rPr lang="en-US" sz="4000" b="1" dirty="0" err="1">
                <a:solidFill>
                  <a:schemeClr val="tx1"/>
                </a:solidFill>
                <a:latin typeface="Cambria" panose="02040503050406030204" pitchFamily="18" charset="0"/>
                <a:ea typeface="Cambria" panose="02040503050406030204" pitchFamily="18" charset="0"/>
              </a:rPr>
              <a:t>nhấn</a:t>
            </a:r>
            <a:r>
              <a:rPr lang="en-US" sz="4000" b="1" dirty="0">
                <a:solidFill>
                  <a:schemeClr val="tx1"/>
                </a:solidFill>
                <a:latin typeface="Cambria" panose="02040503050406030204" pitchFamily="18" charset="0"/>
                <a:ea typeface="Cambria" panose="02040503050406030204" pitchFamily="18" charset="0"/>
              </a:rPr>
              <a:t> </a:t>
            </a:r>
            <a:r>
              <a:rPr lang="en-US" sz="4000" b="1" dirty="0" err="1">
                <a:solidFill>
                  <a:schemeClr val="tx1"/>
                </a:solidFill>
                <a:latin typeface="Cambria" panose="02040503050406030204" pitchFamily="18" charset="0"/>
                <a:ea typeface="Cambria" panose="02040503050406030204" pitchFamily="18" charset="0"/>
              </a:rPr>
              <a:t>giọng</a:t>
            </a:r>
            <a:r>
              <a:rPr lang="en-US" sz="4000" b="1" dirty="0">
                <a:solidFill>
                  <a:schemeClr val="tx1"/>
                </a:solidFill>
                <a:latin typeface="Cambria" panose="02040503050406030204" pitchFamily="18" charset="0"/>
                <a:ea typeface="Cambria" panose="02040503050406030204" pitchFamily="18" charset="0"/>
              </a:rPr>
              <a:t> </a:t>
            </a:r>
            <a:r>
              <a:rPr lang="en-US" sz="4000" b="1" dirty="0" err="1">
                <a:solidFill>
                  <a:schemeClr val="tx1"/>
                </a:solidFill>
                <a:latin typeface="Cambria" panose="02040503050406030204" pitchFamily="18" charset="0"/>
                <a:ea typeface="Cambria" panose="02040503050406030204" pitchFamily="18" charset="0"/>
              </a:rPr>
              <a:t>và</a:t>
            </a:r>
            <a:r>
              <a:rPr lang="en-US" sz="4000" b="1" dirty="0">
                <a:solidFill>
                  <a:schemeClr val="tx1"/>
                </a:solidFill>
                <a:latin typeface="Cambria" panose="02040503050406030204" pitchFamily="18" charset="0"/>
                <a:ea typeface="Cambria" panose="02040503050406030204" pitchFamily="18" charset="0"/>
              </a:rPr>
              <a:t> </a:t>
            </a:r>
            <a:r>
              <a:rPr lang="en-US" sz="4000" b="1" dirty="0" err="1">
                <a:solidFill>
                  <a:schemeClr val="tx1"/>
                </a:solidFill>
                <a:latin typeface="Cambria" panose="02040503050406030204" pitchFamily="18" charset="0"/>
                <a:ea typeface="Cambria" panose="02040503050406030204" pitchFamily="18" charset="0"/>
              </a:rPr>
              <a:t>diễn</a:t>
            </a:r>
            <a:r>
              <a:rPr lang="en-US" sz="4000" b="1" dirty="0">
                <a:solidFill>
                  <a:schemeClr val="tx1"/>
                </a:solidFill>
                <a:latin typeface="Cambria" panose="02040503050406030204" pitchFamily="18" charset="0"/>
                <a:ea typeface="Cambria" panose="02040503050406030204" pitchFamily="18" charset="0"/>
              </a:rPr>
              <a:t> </a:t>
            </a:r>
            <a:r>
              <a:rPr lang="en-US" sz="4000" b="1" dirty="0" err="1">
                <a:solidFill>
                  <a:schemeClr val="tx1"/>
                </a:solidFill>
                <a:latin typeface="Cambria" panose="02040503050406030204" pitchFamily="18" charset="0"/>
                <a:ea typeface="Cambria" panose="02040503050406030204" pitchFamily="18" charset="0"/>
              </a:rPr>
              <a:t>cảm</a:t>
            </a:r>
            <a:r>
              <a:rPr lang="en-US" sz="4000" b="1" dirty="0">
                <a:solidFill>
                  <a:schemeClr val="tx1"/>
                </a:solidFill>
                <a:latin typeface="Cambria" panose="02040503050406030204" pitchFamily="18" charset="0"/>
                <a:ea typeface="Cambria" panose="02040503050406030204" pitchFamily="18" charset="0"/>
              </a:rPr>
              <a:t> </a:t>
            </a:r>
            <a:r>
              <a:rPr lang="en-US" sz="4000" b="1" dirty="0" err="1">
                <a:solidFill>
                  <a:schemeClr val="tx1"/>
                </a:solidFill>
                <a:latin typeface="Cambria" panose="02040503050406030204" pitchFamily="18" charset="0"/>
                <a:ea typeface="Cambria" panose="02040503050406030204" pitchFamily="18" charset="0"/>
              </a:rPr>
              <a:t>những</a:t>
            </a:r>
            <a:r>
              <a:rPr lang="en-US" sz="4000" b="1" dirty="0">
                <a:solidFill>
                  <a:schemeClr val="tx1"/>
                </a:solidFill>
                <a:latin typeface="Cambria" panose="02040503050406030204" pitchFamily="18" charset="0"/>
                <a:ea typeface="Cambria" panose="02040503050406030204" pitchFamily="18" charset="0"/>
              </a:rPr>
              <a:t> </a:t>
            </a:r>
            <a:r>
              <a:rPr lang="en-US" sz="4000" b="1" dirty="0" err="1">
                <a:solidFill>
                  <a:schemeClr val="tx1"/>
                </a:solidFill>
                <a:latin typeface="Cambria" panose="02040503050406030204" pitchFamily="18" charset="0"/>
                <a:ea typeface="Cambria" panose="02040503050406030204" pitchFamily="18" charset="0"/>
              </a:rPr>
              <a:t>từ</a:t>
            </a:r>
            <a:r>
              <a:rPr lang="en-US" sz="4000" b="1" dirty="0">
                <a:solidFill>
                  <a:schemeClr val="tx1"/>
                </a:solidFill>
                <a:latin typeface="Cambria" panose="02040503050406030204" pitchFamily="18" charset="0"/>
                <a:ea typeface="Cambria" panose="02040503050406030204" pitchFamily="18" charset="0"/>
              </a:rPr>
              <a:t> </a:t>
            </a:r>
            <a:r>
              <a:rPr lang="en-US" sz="4000" b="1" dirty="0" err="1">
                <a:solidFill>
                  <a:schemeClr val="tx1"/>
                </a:solidFill>
                <a:latin typeface="Cambria" panose="02040503050406030204" pitchFamily="18" charset="0"/>
                <a:ea typeface="Cambria" panose="02040503050406030204" pitchFamily="18" charset="0"/>
              </a:rPr>
              <a:t>ngữ</a:t>
            </a:r>
            <a:r>
              <a:rPr lang="en-US" sz="4000" b="1" dirty="0">
                <a:solidFill>
                  <a:schemeClr val="tx1"/>
                </a:solidFill>
                <a:latin typeface="Cambria" panose="02040503050406030204" pitchFamily="18" charset="0"/>
                <a:ea typeface="Cambria" panose="02040503050406030204" pitchFamily="18" charset="0"/>
              </a:rPr>
              <a:t> </a:t>
            </a:r>
            <a:r>
              <a:rPr lang="en-US" sz="4000" b="1" dirty="0" err="1">
                <a:solidFill>
                  <a:schemeClr val="tx1"/>
                </a:solidFill>
                <a:latin typeface="Cambria" panose="02040503050406030204" pitchFamily="18" charset="0"/>
                <a:ea typeface="Cambria" panose="02040503050406030204" pitchFamily="18" charset="0"/>
              </a:rPr>
              <a:t>thể</a:t>
            </a:r>
            <a:r>
              <a:rPr lang="en-US" sz="4000" b="1" dirty="0">
                <a:solidFill>
                  <a:schemeClr val="tx1"/>
                </a:solidFill>
                <a:latin typeface="Cambria" panose="02040503050406030204" pitchFamily="18" charset="0"/>
                <a:ea typeface="Cambria" panose="02040503050406030204" pitchFamily="18" charset="0"/>
              </a:rPr>
              <a:t> </a:t>
            </a:r>
            <a:r>
              <a:rPr lang="en-US" sz="4000" b="1" dirty="0" err="1">
                <a:solidFill>
                  <a:schemeClr val="tx1"/>
                </a:solidFill>
                <a:latin typeface="Cambria" panose="02040503050406030204" pitchFamily="18" charset="0"/>
                <a:ea typeface="Cambria" panose="02040503050406030204" pitchFamily="18" charset="0"/>
              </a:rPr>
              <a:t>hiện</a:t>
            </a:r>
            <a:r>
              <a:rPr lang="en-US" sz="4000" b="1" dirty="0">
                <a:solidFill>
                  <a:schemeClr val="tx1"/>
                </a:solidFill>
                <a:latin typeface="Cambria" panose="02040503050406030204" pitchFamily="18" charset="0"/>
                <a:ea typeface="Cambria" panose="02040503050406030204" pitchFamily="18" charset="0"/>
              </a:rPr>
              <a:t> </a:t>
            </a:r>
            <a:r>
              <a:rPr lang="en-US" sz="4000" b="1" dirty="0" err="1">
                <a:solidFill>
                  <a:schemeClr val="tx1"/>
                </a:solidFill>
                <a:latin typeface="Cambria" panose="02040503050406030204" pitchFamily="18" charset="0"/>
                <a:ea typeface="Cambria" panose="02040503050406030204" pitchFamily="18" charset="0"/>
              </a:rPr>
              <a:t>thái</a:t>
            </a:r>
            <a:r>
              <a:rPr lang="en-US" sz="4000" b="1" dirty="0">
                <a:solidFill>
                  <a:schemeClr val="tx1"/>
                </a:solidFill>
                <a:latin typeface="Cambria" panose="02040503050406030204" pitchFamily="18" charset="0"/>
                <a:ea typeface="Cambria" panose="02040503050406030204" pitchFamily="18" charset="0"/>
              </a:rPr>
              <a:t> </a:t>
            </a:r>
            <a:r>
              <a:rPr lang="en-US" sz="4000" b="1" dirty="0" err="1">
                <a:solidFill>
                  <a:schemeClr val="tx1"/>
                </a:solidFill>
                <a:latin typeface="Cambria" panose="02040503050406030204" pitchFamily="18" charset="0"/>
                <a:ea typeface="Cambria" panose="02040503050406030204" pitchFamily="18" charset="0"/>
              </a:rPr>
              <a:t>độ</a:t>
            </a:r>
            <a:r>
              <a:rPr lang="en-US" sz="4000" b="1" dirty="0">
                <a:solidFill>
                  <a:schemeClr val="tx1"/>
                </a:solidFill>
                <a:latin typeface="Cambria" panose="02040503050406030204" pitchFamily="18" charset="0"/>
                <a:ea typeface="Cambria" panose="02040503050406030204" pitchFamily="18" charset="0"/>
              </a:rPr>
              <a:t>, </a:t>
            </a:r>
            <a:r>
              <a:rPr lang="en-US" sz="4000" b="1" dirty="0" err="1">
                <a:solidFill>
                  <a:schemeClr val="tx1"/>
                </a:solidFill>
                <a:latin typeface="Cambria" panose="02040503050406030204" pitchFamily="18" charset="0"/>
                <a:ea typeface="Cambria" panose="02040503050406030204" pitchFamily="18" charset="0"/>
              </a:rPr>
              <a:t>cảm</a:t>
            </a:r>
            <a:r>
              <a:rPr lang="en-US" sz="4000" b="1" dirty="0">
                <a:solidFill>
                  <a:schemeClr val="tx1"/>
                </a:solidFill>
                <a:latin typeface="Cambria" panose="02040503050406030204" pitchFamily="18" charset="0"/>
                <a:ea typeface="Cambria" panose="02040503050406030204" pitchFamily="18" charset="0"/>
              </a:rPr>
              <a:t> </a:t>
            </a:r>
            <a:r>
              <a:rPr lang="en-US" sz="4000" b="1" dirty="0" err="1">
                <a:solidFill>
                  <a:schemeClr val="tx1"/>
                </a:solidFill>
                <a:latin typeface="Cambria" panose="02040503050406030204" pitchFamily="18" charset="0"/>
                <a:ea typeface="Cambria" panose="02040503050406030204" pitchFamily="18" charset="0"/>
              </a:rPr>
              <a:t>xúc</a:t>
            </a:r>
            <a:r>
              <a:rPr lang="en-US" sz="4000" b="1" dirty="0">
                <a:solidFill>
                  <a:schemeClr val="tx1"/>
                </a:solidFill>
                <a:latin typeface="Cambria" panose="02040503050406030204" pitchFamily="18" charset="0"/>
                <a:ea typeface="Cambria" panose="02040503050406030204" pitchFamily="18" charset="0"/>
              </a:rPr>
              <a:t> </a:t>
            </a:r>
            <a:r>
              <a:rPr lang="en-US" sz="4000" b="1" dirty="0" err="1">
                <a:solidFill>
                  <a:schemeClr val="tx1"/>
                </a:solidFill>
                <a:latin typeface="Cambria" panose="02040503050406030204" pitchFamily="18" charset="0"/>
                <a:ea typeface="Cambria" panose="02040503050406030204" pitchFamily="18" charset="0"/>
              </a:rPr>
              <a:t>của</a:t>
            </a:r>
            <a:r>
              <a:rPr lang="en-US" sz="4000" b="1" dirty="0">
                <a:solidFill>
                  <a:schemeClr val="tx1"/>
                </a:solidFill>
                <a:latin typeface="Cambria" panose="02040503050406030204" pitchFamily="18" charset="0"/>
                <a:ea typeface="Cambria" panose="02040503050406030204" pitchFamily="18" charset="0"/>
              </a:rPr>
              <a:t> </a:t>
            </a:r>
            <a:r>
              <a:rPr lang="en-US" sz="4000" b="1" dirty="0" err="1">
                <a:solidFill>
                  <a:schemeClr val="tx1"/>
                </a:solidFill>
                <a:latin typeface="Cambria" panose="02040503050406030204" pitchFamily="18" charset="0"/>
                <a:ea typeface="Cambria" panose="02040503050406030204" pitchFamily="18" charset="0"/>
              </a:rPr>
              <a:t>nhân</a:t>
            </a:r>
            <a:r>
              <a:rPr lang="en-US" sz="4000" b="1" dirty="0">
                <a:solidFill>
                  <a:schemeClr val="tx1"/>
                </a:solidFill>
                <a:latin typeface="Cambria" panose="02040503050406030204" pitchFamily="18" charset="0"/>
                <a:ea typeface="Cambria" panose="02040503050406030204" pitchFamily="18" charset="0"/>
              </a:rPr>
              <a:t> </a:t>
            </a:r>
            <a:r>
              <a:rPr lang="en-US" sz="4000" b="1" dirty="0" err="1">
                <a:solidFill>
                  <a:schemeClr val="tx1"/>
                </a:solidFill>
                <a:latin typeface="Cambria" panose="02040503050406030204" pitchFamily="18" charset="0"/>
                <a:ea typeface="Cambria" panose="02040503050406030204" pitchFamily="18" charset="0"/>
              </a:rPr>
              <a:t>vật</a:t>
            </a:r>
            <a:r>
              <a:rPr lang="en-US" sz="4000" b="1" dirty="0">
                <a:solidFill>
                  <a:schemeClr val="tx1"/>
                </a:solidFill>
                <a:latin typeface="Cambria" panose="02040503050406030204" pitchFamily="18" charset="0"/>
                <a:ea typeface="Cambria" panose="02040503050406030204" pitchFamily="18" charset="0"/>
              </a:rPr>
              <a:t>:</a:t>
            </a:r>
          </a:p>
        </p:txBody>
      </p:sp>
      <p:sp>
        <p:nvSpPr>
          <p:cNvPr id="3" name="Rectangle 2"/>
          <p:cNvSpPr/>
          <p:nvPr/>
        </p:nvSpPr>
        <p:spPr>
          <a:xfrm>
            <a:off x="468698" y="2751906"/>
            <a:ext cx="5371599" cy="769441"/>
          </a:xfrm>
          <a:prstGeom prst="rect">
            <a:avLst/>
          </a:prstGeom>
          <a:solidFill>
            <a:schemeClr val="bg1"/>
          </a:solidFill>
          <a:ln w="38100">
            <a:solidFill>
              <a:schemeClr val="tx1"/>
            </a:solidFill>
            <a:prstDash val="lgDash"/>
          </a:ln>
        </p:spPr>
        <p:txBody>
          <a:bodyPr wrap="none">
            <a:spAutoFit/>
          </a:bodyPr>
          <a:lstStyle/>
          <a:p>
            <a:pPr algn="just"/>
            <a:r>
              <a:rPr lang="en-US" sz="4400" dirty="0" err="1">
                <a:solidFill>
                  <a:schemeClr val="accent2">
                    <a:lumMod val="75000"/>
                  </a:schemeClr>
                </a:solidFill>
                <a:latin typeface="Cambria" panose="02040503050406030204" pitchFamily="18" charset="0"/>
                <a:ea typeface="Cambria" panose="02040503050406030204" pitchFamily="18" charset="0"/>
              </a:rPr>
              <a:t>Mắt</a:t>
            </a:r>
            <a:r>
              <a:rPr lang="en-US" sz="4400" dirty="0">
                <a:solidFill>
                  <a:schemeClr val="accent2">
                    <a:lumMod val="75000"/>
                  </a:schemeClr>
                </a:solidFill>
                <a:latin typeface="Cambria" panose="02040503050406030204" pitchFamily="18" charset="0"/>
                <a:ea typeface="Cambria" panose="02040503050406030204" pitchFamily="18" charset="0"/>
              </a:rPr>
              <a:t> </a:t>
            </a:r>
            <a:r>
              <a:rPr lang="en-US" sz="4400" dirty="0" err="1">
                <a:solidFill>
                  <a:schemeClr val="accent2">
                    <a:lumMod val="75000"/>
                  </a:schemeClr>
                </a:solidFill>
                <a:latin typeface="Cambria" panose="02040503050406030204" pitchFamily="18" charset="0"/>
                <a:ea typeface="Cambria" panose="02040503050406030204" pitchFamily="18" charset="0"/>
              </a:rPr>
              <a:t>bạn</a:t>
            </a:r>
            <a:r>
              <a:rPr lang="en-US" sz="4400" dirty="0">
                <a:solidFill>
                  <a:schemeClr val="accent2">
                    <a:lumMod val="75000"/>
                  </a:schemeClr>
                </a:solidFill>
                <a:latin typeface="Cambria" panose="02040503050406030204" pitchFamily="18" charset="0"/>
                <a:ea typeface="Cambria" panose="02040503050406030204" pitchFamily="18" charset="0"/>
              </a:rPr>
              <a:t> </a:t>
            </a:r>
            <a:r>
              <a:rPr lang="en-US" sz="4400" dirty="0" err="1">
                <a:solidFill>
                  <a:schemeClr val="accent2">
                    <a:lumMod val="75000"/>
                  </a:schemeClr>
                </a:solidFill>
                <a:latin typeface="Cambria" panose="02040503050406030204" pitchFamily="18" charset="0"/>
                <a:ea typeface="Cambria" panose="02040503050406030204" pitchFamily="18" charset="0"/>
              </a:rPr>
              <a:t>đã</a:t>
            </a:r>
            <a:r>
              <a:rPr lang="en-US" sz="4400" dirty="0">
                <a:solidFill>
                  <a:schemeClr val="accent2">
                    <a:lumMod val="75000"/>
                  </a:schemeClr>
                </a:solidFill>
                <a:latin typeface="Cambria" panose="02040503050406030204" pitchFamily="18" charset="0"/>
                <a:ea typeface="Cambria" panose="02040503050406030204" pitchFamily="18" charset="0"/>
              </a:rPr>
              <a:t> to </a:t>
            </a:r>
            <a:r>
              <a:rPr lang="en-US" sz="4400" b="1" i="1" u="sng" dirty="0" err="1">
                <a:solidFill>
                  <a:schemeClr val="accent2">
                    <a:lumMod val="75000"/>
                  </a:schemeClr>
                </a:solidFill>
                <a:latin typeface="Cambria" panose="02040503050406030204" pitchFamily="18" charset="0"/>
                <a:ea typeface="Cambria" panose="02040503050406030204" pitchFamily="18" charset="0"/>
              </a:rPr>
              <a:t>lắm</a:t>
            </a:r>
            <a:r>
              <a:rPr lang="en-US" sz="4400" dirty="0">
                <a:solidFill>
                  <a:schemeClr val="accent2">
                    <a:lumMod val="75000"/>
                  </a:schemeClr>
                </a:solidFill>
                <a:latin typeface="Cambria" panose="02040503050406030204" pitchFamily="18" charset="0"/>
                <a:ea typeface="Cambria" panose="02040503050406030204" pitchFamily="18" charset="0"/>
              </a:rPr>
              <a:t> </a:t>
            </a:r>
            <a:r>
              <a:rPr lang="en-US" sz="4400" dirty="0" err="1">
                <a:solidFill>
                  <a:schemeClr val="accent2">
                    <a:lumMod val="75000"/>
                  </a:schemeClr>
                </a:solidFill>
                <a:latin typeface="Cambria" panose="02040503050406030204" pitchFamily="18" charset="0"/>
                <a:ea typeface="Cambria" panose="02040503050406030204" pitchFamily="18" charset="0"/>
              </a:rPr>
              <a:t>rồi</a:t>
            </a:r>
            <a:endParaRPr lang="en-US" sz="4400" dirty="0">
              <a:solidFill>
                <a:schemeClr val="accent2">
                  <a:lumMod val="75000"/>
                </a:schemeClr>
              </a:solidFill>
              <a:latin typeface="Cambria" panose="02040503050406030204" pitchFamily="18" charset="0"/>
              <a:ea typeface="Cambria" panose="02040503050406030204" pitchFamily="18" charset="0"/>
            </a:endParaRPr>
          </a:p>
        </p:txBody>
      </p:sp>
      <p:sp>
        <p:nvSpPr>
          <p:cNvPr id="4" name="Rectangle 3"/>
          <p:cNvSpPr/>
          <p:nvPr/>
        </p:nvSpPr>
        <p:spPr>
          <a:xfrm>
            <a:off x="974107" y="3951005"/>
            <a:ext cx="6341801" cy="769441"/>
          </a:xfrm>
          <a:prstGeom prst="rect">
            <a:avLst/>
          </a:prstGeom>
          <a:solidFill>
            <a:schemeClr val="bg1"/>
          </a:solidFill>
          <a:ln w="38100">
            <a:solidFill>
              <a:schemeClr val="tx1"/>
            </a:solidFill>
            <a:prstDash val="lgDash"/>
          </a:ln>
        </p:spPr>
        <p:txBody>
          <a:bodyPr wrap="none">
            <a:spAutoFit/>
          </a:bodyPr>
          <a:lstStyle/>
          <a:p>
            <a:pPr algn="just"/>
            <a:r>
              <a:rPr lang="en-US" sz="4400" dirty="0" err="1">
                <a:solidFill>
                  <a:schemeClr val="accent2">
                    <a:lumMod val="75000"/>
                  </a:schemeClr>
                </a:solidFill>
                <a:latin typeface="Cambria" panose="02040503050406030204" pitchFamily="18" charset="0"/>
                <a:ea typeface="Cambria" panose="02040503050406030204" pitchFamily="18" charset="0"/>
              </a:rPr>
              <a:t>Chỉ</a:t>
            </a:r>
            <a:r>
              <a:rPr lang="en-US" sz="4400" dirty="0">
                <a:solidFill>
                  <a:schemeClr val="accent2">
                    <a:lumMod val="75000"/>
                  </a:schemeClr>
                </a:solidFill>
                <a:latin typeface="Cambria" panose="02040503050406030204" pitchFamily="18" charset="0"/>
                <a:ea typeface="Cambria" panose="02040503050406030204" pitchFamily="18" charset="0"/>
              </a:rPr>
              <a:t> </a:t>
            </a:r>
            <a:r>
              <a:rPr lang="en-US" sz="4400" dirty="0" err="1">
                <a:solidFill>
                  <a:schemeClr val="accent2">
                    <a:lumMod val="75000"/>
                  </a:schemeClr>
                </a:solidFill>
                <a:latin typeface="Cambria" panose="02040503050406030204" pitchFamily="18" charset="0"/>
                <a:ea typeface="Cambria" panose="02040503050406030204" pitchFamily="18" charset="0"/>
              </a:rPr>
              <a:t>chút</a:t>
            </a:r>
            <a:r>
              <a:rPr lang="en-US" sz="4400" dirty="0">
                <a:solidFill>
                  <a:schemeClr val="accent2">
                    <a:lumMod val="75000"/>
                  </a:schemeClr>
                </a:solidFill>
                <a:latin typeface="Cambria" panose="02040503050406030204" pitchFamily="18" charset="0"/>
                <a:ea typeface="Cambria" panose="02040503050406030204" pitchFamily="18" charset="0"/>
              </a:rPr>
              <a:t> </a:t>
            </a:r>
            <a:r>
              <a:rPr lang="en-US" sz="4400" dirty="0" err="1">
                <a:solidFill>
                  <a:schemeClr val="accent2">
                    <a:lumMod val="75000"/>
                  </a:schemeClr>
                </a:solidFill>
                <a:latin typeface="Cambria" panose="02040503050406030204" pitchFamily="18" charset="0"/>
                <a:ea typeface="Cambria" panose="02040503050406030204" pitchFamily="18" charset="0"/>
              </a:rPr>
              <a:t>xíu</a:t>
            </a:r>
            <a:r>
              <a:rPr lang="en-US" sz="4400" dirty="0">
                <a:solidFill>
                  <a:schemeClr val="accent2">
                    <a:lumMod val="75000"/>
                  </a:schemeClr>
                </a:solidFill>
                <a:latin typeface="Cambria" panose="02040503050406030204" pitchFamily="18" charset="0"/>
                <a:ea typeface="Cambria" panose="02040503050406030204" pitchFamily="18" charset="0"/>
              </a:rPr>
              <a:t> </a:t>
            </a:r>
            <a:r>
              <a:rPr lang="en-US" sz="4400" dirty="0" err="1">
                <a:solidFill>
                  <a:schemeClr val="accent2">
                    <a:lumMod val="75000"/>
                  </a:schemeClr>
                </a:solidFill>
                <a:latin typeface="Cambria" panose="02040503050406030204" pitchFamily="18" charset="0"/>
                <a:ea typeface="Cambria" panose="02040503050406030204" pitchFamily="18" charset="0"/>
              </a:rPr>
              <a:t>nữa</a:t>
            </a:r>
            <a:r>
              <a:rPr lang="en-US" sz="4400" dirty="0">
                <a:solidFill>
                  <a:schemeClr val="accent2">
                    <a:lumMod val="75000"/>
                  </a:schemeClr>
                </a:solidFill>
                <a:latin typeface="Cambria" panose="02040503050406030204" pitchFamily="18" charset="0"/>
                <a:ea typeface="Cambria" panose="02040503050406030204" pitchFamily="18" charset="0"/>
              </a:rPr>
              <a:t> </a:t>
            </a:r>
            <a:r>
              <a:rPr lang="en-US" sz="4400" b="1" i="1" u="sng" dirty="0" err="1">
                <a:solidFill>
                  <a:schemeClr val="accent2">
                    <a:lumMod val="75000"/>
                  </a:schemeClr>
                </a:solidFill>
                <a:latin typeface="Cambria" panose="02040503050406030204" pitchFamily="18" charset="0"/>
                <a:ea typeface="Cambria" panose="02040503050406030204" pitchFamily="18" charset="0"/>
              </a:rPr>
              <a:t>thôi</a:t>
            </a:r>
            <a:r>
              <a:rPr lang="en-US" sz="4400" b="1" i="1" u="sng" dirty="0">
                <a:solidFill>
                  <a:schemeClr val="accent2">
                    <a:lumMod val="75000"/>
                  </a:schemeClr>
                </a:solidFill>
                <a:latin typeface="Cambria" panose="02040503050406030204" pitchFamily="18" charset="0"/>
                <a:ea typeface="Cambria" panose="02040503050406030204" pitchFamily="18" charset="0"/>
              </a:rPr>
              <a:t> </a:t>
            </a:r>
            <a:r>
              <a:rPr lang="en-US" sz="4400" b="1" i="1" u="sng" dirty="0" err="1">
                <a:solidFill>
                  <a:schemeClr val="accent2">
                    <a:lumMod val="75000"/>
                  </a:schemeClr>
                </a:solidFill>
                <a:latin typeface="Cambria" panose="02040503050406030204" pitchFamily="18" charset="0"/>
                <a:ea typeface="Cambria" panose="02040503050406030204" pitchFamily="18" charset="0"/>
              </a:rPr>
              <a:t>mà</a:t>
            </a:r>
            <a:r>
              <a:rPr lang="en-US" sz="4400" b="1" i="1" u="sng" dirty="0">
                <a:solidFill>
                  <a:schemeClr val="accent2">
                    <a:lumMod val="75000"/>
                  </a:schemeClr>
                </a:solidFill>
                <a:latin typeface="Cambria" panose="02040503050406030204" pitchFamily="18" charset="0"/>
                <a:ea typeface="Cambria" panose="02040503050406030204" pitchFamily="18" charset="0"/>
              </a:rPr>
              <a:t>!</a:t>
            </a:r>
          </a:p>
        </p:txBody>
      </p:sp>
      <p:sp>
        <p:nvSpPr>
          <p:cNvPr id="6" name="Rectangle 5"/>
          <p:cNvSpPr/>
          <p:nvPr/>
        </p:nvSpPr>
        <p:spPr>
          <a:xfrm>
            <a:off x="1988323" y="5037612"/>
            <a:ext cx="2909258" cy="769441"/>
          </a:xfrm>
          <a:prstGeom prst="rect">
            <a:avLst/>
          </a:prstGeom>
          <a:solidFill>
            <a:schemeClr val="bg1"/>
          </a:solidFill>
          <a:ln w="38100">
            <a:solidFill>
              <a:schemeClr val="tx1"/>
            </a:solidFill>
            <a:prstDash val="lgDash"/>
          </a:ln>
        </p:spPr>
        <p:txBody>
          <a:bodyPr wrap="none">
            <a:spAutoFit/>
          </a:bodyPr>
          <a:lstStyle/>
          <a:p>
            <a:pPr algn="just"/>
            <a:r>
              <a:rPr lang="en-US" sz="4400" b="1" i="1" u="sng" dirty="0" err="1">
                <a:solidFill>
                  <a:schemeClr val="accent2">
                    <a:lumMod val="75000"/>
                  </a:schemeClr>
                </a:solidFill>
                <a:latin typeface="Cambria" panose="02040503050406030204" pitchFamily="18" charset="0"/>
                <a:ea typeface="Cambria" panose="02040503050406030204" pitchFamily="18" charset="0"/>
              </a:rPr>
              <a:t>Thôi</a:t>
            </a:r>
            <a:r>
              <a:rPr lang="en-US" sz="4400" b="1" i="1" u="sng" dirty="0">
                <a:solidFill>
                  <a:schemeClr val="accent2">
                    <a:lumMod val="75000"/>
                  </a:schemeClr>
                </a:solidFill>
                <a:latin typeface="Cambria" panose="02040503050406030204" pitchFamily="18" charset="0"/>
                <a:ea typeface="Cambria" panose="02040503050406030204" pitchFamily="18" charset="0"/>
              </a:rPr>
              <a:t> </a:t>
            </a:r>
            <a:r>
              <a:rPr lang="en-US" sz="4400" b="1" i="1" u="sng" dirty="0" err="1">
                <a:solidFill>
                  <a:schemeClr val="accent2">
                    <a:lumMod val="75000"/>
                  </a:schemeClr>
                </a:solidFill>
                <a:latin typeface="Cambria" panose="02040503050406030204" pitchFamily="18" charset="0"/>
                <a:ea typeface="Cambria" panose="02040503050406030204" pitchFamily="18" charset="0"/>
              </a:rPr>
              <a:t>được</a:t>
            </a:r>
            <a:r>
              <a:rPr lang="en-US" sz="4400" b="1" i="1" u="sng" dirty="0">
                <a:solidFill>
                  <a:schemeClr val="accent2">
                    <a:lumMod val="75000"/>
                  </a:schemeClr>
                </a:solidFill>
                <a:latin typeface="Cambria" panose="02040503050406030204" pitchFamily="18" charset="0"/>
                <a:ea typeface="Cambria" panose="02040503050406030204" pitchFamily="18" charset="0"/>
              </a:rPr>
              <a:t>.</a:t>
            </a:r>
            <a:endParaRPr lang="vi-VN" sz="5334" b="1" i="1" u="sng" dirty="0">
              <a:solidFill>
                <a:schemeClr val="accent2">
                  <a:lumMod val="75000"/>
                </a:schemeClr>
              </a:solidFill>
              <a:latin typeface="Cambria" panose="02040503050406030204" pitchFamily="18" charset="0"/>
              <a:ea typeface="Cambria" panose="02040503050406030204" pitchFamily="18" charset="0"/>
            </a:endParaRPr>
          </a:p>
        </p:txBody>
      </p:sp>
      <p:pic>
        <p:nvPicPr>
          <p:cNvPr id="2" name="Picture 1"/>
          <p:cNvPicPr>
            <a:picLocks noChangeAspect="1"/>
          </p:cNvPicPr>
          <p:nvPr/>
        </p:nvPicPr>
        <p:blipFill>
          <a:blip r:embed="rId4"/>
          <a:stretch>
            <a:fillRect/>
          </a:stretch>
        </p:blipFill>
        <p:spPr>
          <a:xfrm>
            <a:off x="6872550" y="4484311"/>
            <a:ext cx="6340389" cy="2068755"/>
          </a:xfrm>
          <a:prstGeom prst="rect">
            <a:avLst/>
          </a:prstGeom>
        </p:spPr>
      </p:pic>
    </p:spTree>
    <p:extLst>
      <p:ext uri="{BB962C8B-B14F-4D97-AF65-F5344CB8AC3E}">
        <p14:creationId xmlns:p14="http://schemas.microsoft.com/office/powerpoint/2010/main" val="2449247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ppt_x"/>
                                          </p:val>
                                        </p:tav>
                                        <p:tav tm="100000">
                                          <p:val>
                                            <p:strVal val="#ppt_x"/>
                                          </p:val>
                                        </p:tav>
                                      </p:tavLst>
                                    </p:anim>
                                    <p:anim calcmode="lin" valueType="num">
                                      <p:cBhvr additive="base">
                                        <p:cTn id="2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500" fill="hold"/>
                                        <p:tgtEl>
                                          <p:spTgt spid="4"/>
                                        </p:tgtEl>
                                        <p:attrNameLst>
                                          <p:attrName>ppt_x</p:attrName>
                                        </p:attrNameLst>
                                      </p:cBhvr>
                                      <p:tavLst>
                                        <p:tav tm="0">
                                          <p:val>
                                            <p:strVal val="#ppt_x"/>
                                          </p:val>
                                        </p:tav>
                                        <p:tav tm="100000">
                                          <p:val>
                                            <p:strVal val="#ppt_x"/>
                                          </p:val>
                                        </p:tav>
                                      </p:tavLst>
                                    </p:anim>
                                    <p:anim calcmode="lin" valueType="num">
                                      <p:cBhvr additive="base">
                                        <p:cTn id="2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additive="base">
                                        <p:cTn id="33" dur="500" fill="hold"/>
                                        <p:tgtEl>
                                          <p:spTgt spid="6"/>
                                        </p:tgtEl>
                                        <p:attrNameLst>
                                          <p:attrName>ppt_x</p:attrName>
                                        </p:attrNameLst>
                                      </p:cBhvr>
                                      <p:tavLst>
                                        <p:tav tm="0">
                                          <p:val>
                                            <p:strVal val="#ppt_x"/>
                                          </p:val>
                                        </p:tav>
                                        <p:tav tm="100000">
                                          <p:val>
                                            <p:strVal val="#ppt_x"/>
                                          </p:val>
                                        </p:tav>
                                      </p:tavLst>
                                    </p:anim>
                                    <p:anim calcmode="lin" valueType="num">
                                      <p:cBhvr additive="base">
                                        <p:cTn id="3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animBg="1"/>
      <p:bldP spid="4" grpId="0" animBg="1"/>
      <p:bldP spid="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168</TotalTime>
  <Words>2524</Words>
  <Application>Microsoft Office PowerPoint</Application>
  <PresentationFormat>Widescreen</PresentationFormat>
  <Paragraphs>117</Paragraphs>
  <Slides>24</Slides>
  <Notes>2</Notes>
  <HiddenSlides>0</HiddenSlides>
  <MMClips>1</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24</vt:i4>
      </vt:variant>
    </vt:vector>
  </HeadingPairs>
  <TitlesOfParts>
    <vt:vector size="38" baseType="lpstr">
      <vt:lpstr>#9Slide07 HLT Fall For You</vt:lpstr>
      <vt:lpstr>Arial</vt:lpstr>
      <vt:lpstr>Calibri</vt:lpstr>
      <vt:lpstr>Calibri Light</vt:lpstr>
      <vt:lpstr>Cambria</vt:lpstr>
      <vt:lpstr>等线</vt:lpstr>
      <vt:lpstr>Open Sans</vt:lpstr>
      <vt:lpstr>OpenSans</vt:lpstr>
      <vt:lpstr>OpenSansBold</vt:lpstr>
      <vt:lpstr>Times New Roman</vt:lpstr>
      <vt:lpstr>Wingdings</vt:lpstr>
      <vt:lpstr>仓耳大漫漫体 W05</vt:lpstr>
      <vt:lpstr>仓耳玄三M W05</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HuyenPC</cp:lastModifiedBy>
  <cp:revision>6</cp:revision>
  <dcterms:created xsi:type="dcterms:W3CDTF">2023-09-01T08:47:38Z</dcterms:created>
  <dcterms:modified xsi:type="dcterms:W3CDTF">2024-09-29T13:08:22Z</dcterms:modified>
</cp:coreProperties>
</file>